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7D63-DEA7-44C9-93AF-2344967F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60219-37C4-4E0E-B7D2-E64737B1C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203D-74FC-49A5-BDFA-AF66C4B0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A877-3FC8-4E42-A83C-039A16EBD0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4156E-31D6-4FCA-861E-75368E97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4452-87E2-4BC0-98EA-ABB95FE8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0C4-9F21-4D34-A7CA-DF39A2A9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0FBE-C430-4B1A-8BD5-13E2576D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6B614-E4D1-40D9-8B28-4AB48C64B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079C0-5C66-4EED-8C75-BB5A7560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A877-3FC8-4E42-A83C-039A16EBD0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4649-3508-4919-B2E3-D9D26CF8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F981-FA83-439F-8A2E-0C21C419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0C4-9F21-4D34-A7CA-DF39A2A9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0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FC9FD-D69B-4ED5-8541-B1FD76254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F4F4E-D4D3-41FD-B647-81E623B37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531CD-B7FD-4F33-B1D8-5BD1ECA2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A877-3FC8-4E42-A83C-039A16EBD0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E8D00-BE87-4D03-A9BD-545102AA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4F9C-50AA-4766-9376-08D2ED8E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0C4-9F21-4D34-A7CA-DF39A2A9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1B87-CF6A-49AB-B39C-DB36F03D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A09F-FA9C-4DB4-8CBD-B40C2E9B6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2A45F-CD73-44E1-BEA7-4CA8DE21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A877-3FC8-4E42-A83C-039A16EBD0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80384-2F52-444E-8CDF-CF24172F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DB4E-4B5E-4D8A-B0F5-70B0D897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0C4-9F21-4D34-A7CA-DF39A2A9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86D8-F4BD-427E-B24B-39E4AA8D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9AE60-B92A-4FF5-9626-9AFB51550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B319A-0972-4995-B301-DE900E18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A877-3FC8-4E42-A83C-039A16EBD0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383F4-C672-4927-AC5C-8A141C02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76CD-A0F6-4BD9-9A7F-7AFE321D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0C4-9F21-4D34-A7CA-DF39A2A9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D21D-6F61-4758-80D4-88A9AEBB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9538-9032-44CE-9493-1B6927D05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C1A5E-44D1-4105-95CF-6769779B0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4B8EA-BF11-4F5A-973C-25D1D944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A877-3FC8-4E42-A83C-039A16EBD0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5499F-DEB7-4E1E-B32D-1B2A7B90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8A40B-250D-499C-B3A9-0BC2250E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0C4-9F21-4D34-A7CA-DF39A2A9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7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A093-81DD-4598-8D76-57B4E98E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4B360-A975-4517-A2A3-66D83B602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D44DD-61E2-419C-A7DD-4121B4B2E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A327F-362E-414F-8C5B-66812EE4D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8A99C-B260-4533-B9B0-21996F4BF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BF2A2-9D5C-4DB6-BCC4-3B2DEA42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A877-3FC8-4E42-A83C-039A16EBD0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0329A-59F3-4EB8-B518-4846521A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34639-DE24-4432-B3BC-B01E595C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0C4-9F21-4D34-A7CA-DF39A2A9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9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137E-A87B-4C7D-81D4-BD2BF6A2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A8D4B-355D-47AA-B7C5-ABBE4AF6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A877-3FC8-4E42-A83C-039A16EBD0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A492A-45B2-49A1-AFEC-3D25899A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D1DE9-DEAD-4A54-8D9F-C136A9CD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0C4-9F21-4D34-A7CA-DF39A2A9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8C66F-00C7-44CD-AEAB-6FCD419F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A877-3FC8-4E42-A83C-039A16EBD0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14B79-5B66-4311-BEC4-6ACD6104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7C531-5C59-4EC8-A42B-2CD08702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0C4-9F21-4D34-A7CA-DF39A2A9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10FE-0B49-4F04-8883-4B6BD998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D48B-C1FA-4956-A2C6-78B2055B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AD801-CC90-4DC4-B537-484A412C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1C511-129A-4AE7-838E-4545BA01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A877-3FC8-4E42-A83C-039A16EBD0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A6BCD-DB07-4CDB-9300-1C1BB17C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6D72B-F22F-45A7-A435-FF9272C1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0C4-9F21-4D34-A7CA-DF39A2A9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3E71-37A5-497C-A332-CB0F48E4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46DA4-1CE1-4EDA-AB57-2EC14D5F7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5936C-ADFF-4CBD-A5EC-9CA2C3E1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17EB2-8B68-4962-8D56-93286847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A877-3FC8-4E42-A83C-039A16EBD0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31476-85B6-4247-AB43-DA89B8B5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1CE10-4957-44B8-8495-5AB99DC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40C4-9F21-4D34-A7CA-DF39A2A9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0146D-8FF3-48DC-8836-DBB58B67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EA901-EC48-4FD2-A660-31EEE6A1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CD92-F7B8-4766-BEE6-16B8A5639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A877-3FC8-4E42-A83C-039A16EBD0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7B12-0FF0-483B-8237-3790BADBA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62F43-6F75-4A23-8B9E-C65472DA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40C4-9F21-4D34-A7CA-DF39A2A9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C1EA69-6271-46CA-A65E-966A61A9E457}"/>
              </a:ext>
            </a:extLst>
          </p:cNvPr>
          <p:cNvSpPr/>
          <p:nvPr/>
        </p:nvSpPr>
        <p:spPr>
          <a:xfrm>
            <a:off x="520700" y="1320800"/>
            <a:ext cx="17145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54687-9C6D-4476-B8D1-46968D592D4F}"/>
              </a:ext>
            </a:extLst>
          </p:cNvPr>
          <p:cNvSpPr/>
          <p:nvPr/>
        </p:nvSpPr>
        <p:spPr>
          <a:xfrm>
            <a:off x="8648700" y="1320800"/>
            <a:ext cx="17145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Streaming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230B92-D225-4482-B816-C2AFEDEAD18C}"/>
              </a:ext>
            </a:extLst>
          </p:cNvPr>
          <p:cNvSpPr/>
          <p:nvPr/>
        </p:nvSpPr>
        <p:spPr>
          <a:xfrm>
            <a:off x="5549900" y="3886200"/>
            <a:ext cx="1714500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lake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C58B15-400D-489A-B14E-BC1D322124F2}"/>
              </a:ext>
            </a:extLst>
          </p:cNvPr>
          <p:cNvSpPr/>
          <p:nvPr/>
        </p:nvSpPr>
        <p:spPr>
          <a:xfrm>
            <a:off x="2978150" y="901700"/>
            <a:ext cx="17145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Hive</a:t>
            </a:r>
          </a:p>
          <a:p>
            <a:pPr algn="ctr"/>
            <a:r>
              <a:rPr lang="en-US" dirty="0"/>
              <a:t>Meta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AE055-9D09-4D1A-8A5A-58EDB315AF53}"/>
              </a:ext>
            </a:extLst>
          </p:cNvPr>
          <p:cNvSpPr/>
          <p:nvPr/>
        </p:nvSpPr>
        <p:spPr>
          <a:xfrm>
            <a:off x="5334000" y="539750"/>
            <a:ext cx="17145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4A93A-24A1-49C6-843E-560C6043C807}"/>
              </a:ext>
            </a:extLst>
          </p:cNvPr>
          <p:cNvSpPr/>
          <p:nvPr/>
        </p:nvSpPr>
        <p:spPr>
          <a:xfrm>
            <a:off x="527050" y="3619500"/>
            <a:ext cx="17145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</a:t>
            </a:r>
          </a:p>
          <a:p>
            <a:pPr algn="ctr"/>
            <a:r>
              <a:rPr lang="en-US" dirty="0"/>
              <a:t>Producer</a:t>
            </a:r>
          </a:p>
          <a:p>
            <a:pPr algn="ctr"/>
            <a:r>
              <a:rPr lang="en-US" dirty="0"/>
              <a:t>Stock Data Tick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DD896-531A-43E1-930D-485B60372013}"/>
              </a:ext>
            </a:extLst>
          </p:cNvPr>
          <p:cNvSpPr/>
          <p:nvPr/>
        </p:nvSpPr>
        <p:spPr>
          <a:xfrm>
            <a:off x="8826500" y="3949700"/>
            <a:ext cx="2146300" cy="158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7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0D252-B59E-4ED6-BE42-C408AE664054}"/>
              </a:ext>
            </a:extLst>
          </p:cNvPr>
          <p:cNvSpPr/>
          <p:nvPr/>
        </p:nvSpPr>
        <p:spPr>
          <a:xfrm>
            <a:off x="146050" y="1835150"/>
            <a:ext cx="2927350" cy="165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</a:t>
            </a:r>
          </a:p>
          <a:p>
            <a:pPr algn="ctr"/>
            <a:r>
              <a:rPr lang="en-US" dirty="0"/>
              <a:t>Producer</a:t>
            </a:r>
          </a:p>
          <a:p>
            <a:pPr algn="ctr"/>
            <a:r>
              <a:rPr lang="en-US" dirty="0"/>
              <a:t>Stock Data Tick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kafka-candle-json-producer.py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DE118-7BD3-4F96-BA95-DC19BC304ABD}"/>
              </a:ext>
            </a:extLst>
          </p:cNvPr>
          <p:cNvSpPr/>
          <p:nvPr/>
        </p:nvSpPr>
        <p:spPr>
          <a:xfrm>
            <a:off x="5156200" y="1689100"/>
            <a:ext cx="19304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  <a:p>
            <a:pPr algn="ctr"/>
            <a:r>
              <a:rPr lang="en-US" dirty="0"/>
              <a:t>Brokers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F5706-F7AC-432F-BA75-5B188727BCAD}"/>
              </a:ext>
            </a:extLst>
          </p:cNvPr>
          <p:cNvSpPr/>
          <p:nvPr/>
        </p:nvSpPr>
        <p:spPr>
          <a:xfrm>
            <a:off x="8559800" y="1485900"/>
            <a:ext cx="292735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Streaming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 Min </a:t>
            </a:r>
            <a:r>
              <a:rPr lang="en-US" dirty="0" err="1"/>
              <a:t>inverval</a:t>
            </a:r>
            <a:endParaRPr lang="en-US" dirty="0"/>
          </a:p>
          <a:p>
            <a:pPr algn="ctr"/>
            <a:r>
              <a:rPr lang="en-US" dirty="0"/>
              <a:t>Don’t do any aggregate</a:t>
            </a:r>
          </a:p>
          <a:p>
            <a:pPr algn="ctr"/>
            <a:r>
              <a:rPr lang="en-US" dirty="0"/>
              <a:t>No min max close open </a:t>
            </a:r>
            <a:r>
              <a:rPr lang="en-US" dirty="0" err="1"/>
              <a:t>etc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72D993-07C9-480F-9457-EFD36519A86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73400" y="2660650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251319-2AA2-48C7-9F27-F75A327F0E4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086600" y="2660650"/>
            <a:ext cx="14732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49B5-A94A-4F2B-8CAD-990D51F0212B}"/>
              </a:ext>
            </a:extLst>
          </p:cNvPr>
          <p:cNvSpPr/>
          <p:nvPr/>
        </p:nvSpPr>
        <p:spPr>
          <a:xfrm>
            <a:off x="8435975" y="5130800"/>
            <a:ext cx="3175000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  <a:p>
            <a:pPr algn="ctr"/>
            <a:r>
              <a:rPr lang="en-US" dirty="0"/>
              <a:t>Folder</a:t>
            </a:r>
          </a:p>
          <a:p>
            <a:pPr algn="ctr"/>
            <a:r>
              <a:rPr lang="en-US" dirty="0"/>
              <a:t>/layers/raw/csv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D7081-B9C0-4B4D-886B-0E2B239DFB6B}"/>
              </a:ext>
            </a:extLst>
          </p:cNvPr>
          <p:cNvSpPr txBox="1"/>
          <p:nvPr/>
        </p:nvSpPr>
        <p:spPr>
          <a:xfrm>
            <a:off x="7302500" y="22479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56E06-61F5-4762-86F1-C163806C0B5D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10023475" y="3848100"/>
            <a:ext cx="0" cy="12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35B599-78CF-4679-90D0-681EFF57ADDB}"/>
              </a:ext>
            </a:extLst>
          </p:cNvPr>
          <p:cNvSpPr txBox="1"/>
          <p:nvPr/>
        </p:nvSpPr>
        <p:spPr>
          <a:xfrm>
            <a:off x="4310679" y="3726587"/>
            <a:ext cx="5551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Csv to have header</a:t>
            </a:r>
          </a:p>
          <a:p>
            <a:r>
              <a:rPr lang="en-US" dirty="0" err="1"/>
              <a:t>partitionBy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Year=2022/Month=03/Day=18/Hour=01/Symbol=TSLA</a:t>
            </a:r>
          </a:p>
          <a:p>
            <a:r>
              <a:rPr lang="en-US" dirty="0"/>
              <a:t>                      for every minute, 1 file</a:t>
            </a:r>
          </a:p>
          <a:p>
            <a:r>
              <a:rPr lang="en-US" dirty="0"/>
              <a:t>           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43C27F-BDAE-44D1-AB58-55BE707ACA23}"/>
              </a:ext>
            </a:extLst>
          </p:cNvPr>
          <p:cNvSpPr/>
          <p:nvPr/>
        </p:nvSpPr>
        <p:spPr>
          <a:xfrm>
            <a:off x="3386218" y="2063234"/>
            <a:ext cx="11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stock-ticks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956B1C-E3AE-438E-93DF-8B726D6882A7}"/>
              </a:ext>
            </a:extLst>
          </p:cNvPr>
          <p:cNvSpPr txBox="1"/>
          <p:nvPr/>
        </p:nvSpPr>
        <p:spPr>
          <a:xfrm>
            <a:off x="660400" y="53340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16500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0D252-B59E-4ED6-BE42-C408AE664054}"/>
              </a:ext>
            </a:extLst>
          </p:cNvPr>
          <p:cNvSpPr/>
          <p:nvPr/>
        </p:nvSpPr>
        <p:spPr>
          <a:xfrm>
            <a:off x="146050" y="1835150"/>
            <a:ext cx="2927350" cy="165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</a:t>
            </a:r>
          </a:p>
          <a:p>
            <a:pPr algn="ctr"/>
            <a:r>
              <a:rPr lang="en-US" dirty="0"/>
              <a:t>Producer</a:t>
            </a:r>
          </a:p>
          <a:p>
            <a:pPr algn="ctr"/>
            <a:r>
              <a:rPr lang="en-US" dirty="0"/>
              <a:t>Stock Data Tick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kafka-candle-json-producer.py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DE118-7BD3-4F96-BA95-DC19BC304ABD}"/>
              </a:ext>
            </a:extLst>
          </p:cNvPr>
          <p:cNvSpPr/>
          <p:nvPr/>
        </p:nvSpPr>
        <p:spPr>
          <a:xfrm>
            <a:off x="5156200" y="1689100"/>
            <a:ext cx="19304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  <a:p>
            <a:pPr algn="ctr"/>
            <a:r>
              <a:rPr lang="en-US" dirty="0"/>
              <a:t>Brokers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F5706-F7AC-432F-BA75-5B188727BCAD}"/>
              </a:ext>
            </a:extLst>
          </p:cNvPr>
          <p:cNvSpPr/>
          <p:nvPr/>
        </p:nvSpPr>
        <p:spPr>
          <a:xfrm>
            <a:off x="8559800" y="1485900"/>
            <a:ext cx="2927350" cy="24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Streaming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 Min interval</a:t>
            </a:r>
          </a:p>
          <a:p>
            <a:pPr algn="ctr"/>
            <a:r>
              <a:rPr lang="en-US" dirty="0"/>
              <a:t>Stream aggregation of candles</a:t>
            </a:r>
          </a:p>
          <a:p>
            <a:pPr algn="ctr"/>
            <a:r>
              <a:rPr lang="en-US" dirty="0"/>
              <a:t> 1 min/3min/5 min per symbol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72D993-07C9-480F-9457-EFD36519A86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73400" y="2660650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251319-2AA2-48C7-9F27-F75A327F0E4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086600" y="2660650"/>
            <a:ext cx="1473200" cy="6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49B5-A94A-4F2B-8CAD-990D51F0212B}"/>
              </a:ext>
            </a:extLst>
          </p:cNvPr>
          <p:cNvSpPr/>
          <p:nvPr/>
        </p:nvSpPr>
        <p:spPr>
          <a:xfrm>
            <a:off x="8435975" y="5130800"/>
            <a:ext cx="3175000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D7081-B9C0-4B4D-886B-0E2B239DFB6B}"/>
              </a:ext>
            </a:extLst>
          </p:cNvPr>
          <p:cNvSpPr txBox="1"/>
          <p:nvPr/>
        </p:nvSpPr>
        <p:spPr>
          <a:xfrm>
            <a:off x="7302500" y="22479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56E06-61F5-4762-86F1-C163806C0B5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0023475" y="3962400"/>
            <a:ext cx="0" cy="116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943C27F-BDAE-44D1-AB58-55BE707ACA23}"/>
              </a:ext>
            </a:extLst>
          </p:cNvPr>
          <p:cNvSpPr/>
          <p:nvPr/>
        </p:nvSpPr>
        <p:spPr>
          <a:xfrm>
            <a:off x="3386218" y="2063234"/>
            <a:ext cx="11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stock-ticks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43D0D-D275-411F-A658-CAA5754EA841}"/>
              </a:ext>
            </a:extLst>
          </p:cNvPr>
          <p:cNvSpPr txBox="1"/>
          <p:nvPr/>
        </p:nvSpPr>
        <p:spPr>
          <a:xfrm>
            <a:off x="8435975" y="4091462"/>
            <a:ext cx="1349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candle-1min</a:t>
            </a:r>
          </a:p>
          <a:p>
            <a:r>
              <a:rPr lang="en-US" dirty="0"/>
              <a:t>candle-3min</a:t>
            </a:r>
          </a:p>
          <a:p>
            <a:r>
              <a:rPr lang="en-US" dirty="0"/>
              <a:t>candle-5min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FE6B58-C2AF-4C93-9CB8-2D5DB947E76A}"/>
              </a:ext>
            </a:extLst>
          </p:cNvPr>
          <p:cNvSpPr/>
          <p:nvPr/>
        </p:nvSpPr>
        <p:spPr>
          <a:xfrm>
            <a:off x="2755900" y="5291791"/>
            <a:ext cx="1638298" cy="14223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  <a:p>
            <a:pPr algn="ctr"/>
            <a:r>
              <a:rPr lang="en-US" dirty="0"/>
              <a:t>Discussed later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364B70-B1D4-4FF9-9AEE-C8AB81E32A02}"/>
              </a:ext>
            </a:extLst>
          </p:cNvPr>
          <p:cNvSpPr/>
          <p:nvPr/>
        </p:nvSpPr>
        <p:spPr>
          <a:xfrm>
            <a:off x="5857873" y="5023881"/>
            <a:ext cx="1638298" cy="14223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  <a:p>
            <a:pPr algn="ctr"/>
            <a:r>
              <a:rPr lang="en-US" dirty="0"/>
              <a:t>Connect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B40806-FB3E-4721-A673-6AA54D4EBFDE}"/>
              </a:ext>
            </a:extLst>
          </p:cNvPr>
          <p:cNvCxnSpPr>
            <a:stCxn id="11" idx="1"/>
            <a:endCxn id="18" idx="3"/>
          </p:cNvCxnSpPr>
          <p:nvPr/>
        </p:nvCxnSpPr>
        <p:spPr>
          <a:xfrm flipH="1" flipV="1">
            <a:off x="7496171" y="5735078"/>
            <a:ext cx="939804" cy="10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FA9B3E-E59D-4F3A-907F-22CF201CAE52}"/>
              </a:ext>
            </a:extLst>
          </p:cNvPr>
          <p:cNvCxnSpPr>
            <a:stCxn id="18" idx="1"/>
            <a:endCxn id="9" idx="3"/>
          </p:cNvCxnSpPr>
          <p:nvPr/>
        </p:nvCxnSpPr>
        <p:spPr>
          <a:xfrm flipH="1">
            <a:off x="4394198" y="5735078"/>
            <a:ext cx="1463675" cy="26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0D258A7-F0F6-49F5-B988-04395F0CC36F}"/>
              </a:ext>
            </a:extLst>
          </p:cNvPr>
          <p:cNvSpPr/>
          <p:nvPr/>
        </p:nvSpPr>
        <p:spPr>
          <a:xfrm>
            <a:off x="2682873" y="3860800"/>
            <a:ext cx="1638297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DB81BF-69FC-4FA2-828D-DD8E8456C804}"/>
              </a:ext>
            </a:extLst>
          </p:cNvPr>
          <p:cNvCxnSpPr>
            <a:stCxn id="18" idx="1"/>
            <a:endCxn id="24" idx="3"/>
          </p:cNvCxnSpPr>
          <p:nvPr/>
        </p:nvCxnSpPr>
        <p:spPr>
          <a:xfrm flipH="1" flipV="1">
            <a:off x="4321170" y="4460965"/>
            <a:ext cx="1536703" cy="127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02EB1A-8860-44BD-8423-E34CEC6EAA57}"/>
              </a:ext>
            </a:extLst>
          </p:cNvPr>
          <p:cNvSpPr txBox="1"/>
          <p:nvPr/>
        </p:nvSpPr>
        <p:spPr>
          <a:xfrm>
            <a:off x="952500" y="62230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209014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DF1197-1E0D-406C-8902-87EE36895448}"/>
              </a:ext>
            </a:extLst>
          </p:cNvPr>
          <p:cNvSpPr/>
          <p:nvPr/>
        </p:nvSpPr>
        <p:spPr>
          <a:xfrm>
            <a:off x="295275" y="1778000"/>
            <a:ext cx="3175000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  <a:p>
            <a:pPr algn="ctr"/>
            <a:r>
              <a:rPr lang="en-US" dirty="0"/>
              <a:t>Directory</a:t>
            </a:r>
          </a:p>
          <a:p>
            <a:pPr algn="ctr"/>
            <a:r>
              <a:rPr lang="en-US" dirty="0"/>
              <a:t>/layers/raw/tick-data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EF0C9-113A-4895-A0CB-00DEB5B57D29}"/>
              </a:ext>
            </a:extLst>
          </p:cNvPr>
          <p:cNvSpPr/>
          <p:nvPr/>
        </p:nvSpPr>
        <p:spPr>
          <a:xfrm>
            <a:off x="5753100" y="1397000"/>
            <a:ext cx="2968627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Batch programming</a:t>
            </a:r>
          </a:p>
          <a:p>
            <a:pPr algn="ctr"/>
            <a:r>
              <a:rPr lang="en-US" dirty="0"/>
              <a:t>The data from raw </a:t>
            </a:r>
          </a:p>
          <a:p>
            <a:pPr algn="ctr"/>
            <a:r>
              <a:rPr lang="en-US" dirty="0"/>
              <a:t>Folder fetched as csv</a:t>
            </a:r>
          </a:p>
          <a:p>
            <a:pPr algn="ctr"/>
            <a:r>
              <a:rPr lang="en-US" dirty="0"/>
              <a:t>And files are converted to </a:t>
            </a:r>
          </a:p>
          <a:p>
            <a:pPr algn="ctr"/>
            <a:r>
              <a:rPr lang="en-US" dirty="0"/>
              <a:t>parquet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5E701-15D9-409F-ADA1-9A6F83BFE0D1}"/>
              </a:ext>
            </a:extLst>
          </p:cNvPr>
          <p:cNvSpPr txBox="1"/>
          <p:nvPr/>
        </p:nvSpPr>
        <p:spPr>
          <a:xfrm>
            <a:off x="1739900" y="4800600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checkpoint -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E4A74A6-BFE7-42D5-934D-181D434D305F}"/>
              </a:ext>
            </a:extLst>
          </p:cNvPr>
          <p:cNvSpPr/>
          <p:nvPr/>
        </p:nvSpPr>
        <p:spPr>
          <a:xfrm>
            <a:off x="3470275" y="2425700"/>
            <a:ext cx="2282825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E0EBC-A801-43E6-82E1-E76EC3193A31}"/>
              </a:ext>
            </a:extLst>
          </p:cNvPr>
          <p:cNvSpPr/>
          <p:nvPr/>
        </p:nvSpPr>
        <p:spPr>
          <a:xfrm>
            <a:off x="5662613" y="4800600"/>
            <a:ext cx="3149600" cy="179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  <a:p>
            <a:pPr algn="ctr"/>
            <a:r>
              <a:rPr lang="en-US" dirty="0"/>
              <a:t>Directory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/layers/clean/tick-data</a:t>
            </a:r>
          </a:p>
          <a:p>
            <a:pPr algn="ctr"/>
            <a:r>
              <a:rPr lang="en-US" dirty="0"/>
              <a:t>Parquet format</a:t>
            </a:r>
          </a:p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B0FB642-A144-481F-B2AF-EDD9003189C4}"/>
              </a:ext>
            </a:extLst>
          </p:cNvPr>
          <p:cNvSpPr/>
          <p:nvPr/>
        </p:nvSpPr>
        <p:spPr>
          <a:xfrm>
            <a:off x="6832600" y="3429000"/>
            <a:ext cx="4826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4E906-43CB-49E3-B022-F6DA968CDD56}"/>
              </a:ext>
            </a:extLst>
          </p:cNvPr>
          <p:cNvSpPr txBox="1"/>
          <p:nvPr/>
        </p:nvSpPr>
        <p:spPr>
          <a:xfrm>
            <a:off x="9067800" y="1181100"/>
            <a:ext cx="27156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may come with value </a:t>
            </a:r>
          </a:p>
          <a:p>
            <a:endParaRPr lang="en-US" dirty="0"/>
          </a:p>
          <a:p>
            <a:r>
              <a:rPr lang="en-US" dirty="0"/>
              <a:t>In 0 or negative number</a:t>
            </a:r>
          </a:p>
          <a:p>
            <a:r>
              <a:rPr lang="en-US" dirty="0"/>
              <a:t>As noise</a:t>
            </a:r>
          </a:p>
          <a:p>
            <a:endParaRPr lang="en-US" dirty="0"/>
          </a:p>
          <a:p>
            <a:r>
              <a:rPr lang="en-US" dirty="0"/>
              <a:t>That should be filtered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E0920C-9618-4BCC-957C-1E42CDBCDC91}"/>
              </a:ext>
            </a:extLst>
          </p:cNvPr>
          <p:cNvSpPr txBox="1"/>
          <p:nvPr/>
        </p:nvSpPr>
        <p:spPr>
          <a:xfrm>
            <a:off x="3746500" y="2006600"/>
            <a:ext cx="1352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HDFS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Csv as input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C86BE-26F3-4EEB-A827-47CC17174E96}"/>
              </a:ext>
            </a:extLst>
          </p:cNvPr>
          <p:cNvSpPr txBox="1"/>
          <p:nvPr/>
        </p:nvSpPr>
        <p:spPr>
          <a:xfrm>
            <a:off x="7404100" y="3638710"/>
            <a:ext cx="4628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Parquet</a:t>
            </a:r>
          </a:p>
          <a:p>
            <a:r>
              <a:rPr lang="en-US" dirty="0"/>
              <a:t>   /Year=2022/Month=03/Day=18/Symbol=TSLA</a:t>
            </a:r>
          </a:p>
          <a:p>
            <a:r>
              <a:rPr lang="en-US" dirty="0"/>
              <a:t>    should have data collected on that hour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33D0D-68A4-4241-976C-0DE0477F4F87}"/>
              </a:ext>
            </a:extLst>
          </p:cNvPr>
          <p:cNvSpPr/>
          <p:nvPr/>
        </p:nvSpPr>
        <p:spPr>
          <a:xfrm>
            <a:off x="986552" y="310634"/>
            <a:ext cx="75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323274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219</Words>
  <Application>Microsoft Office PowerPoint</Application>
  <PresentationFormat>Widescreen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GOPALAKRISHNAN SUBRAMANI</dc:creator>
  <cp:lastModifiedBy>GOPALAKRISHNAN SUBRAMANI</cp:lastModifiedBy>
  <cp:revision>3</cp:revision>
  <dcterms:created xsi:type="dcterms:W3CDTF">2022-03-18T13:20:54Z</dcterms:created>
  <dcterms:modified xsi:type="dcterms:W3CDTF">2022-03-18T13:34:27Z</dcterms:modified>
</cp:coreProperties>
</file>