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24"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6/7/2020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6/7/2020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6/7/2020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6/7/2020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6/7/2020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6/7/2020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6/7/2020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6/7/2020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err="1" smtClean="0"/>
              <a:t>Rayala</a:t>
            </a:r>
            <a:r>
              <a:rPr lang="en-US" smtClean="0"/>
              <a:t> Nikhil</a:t>
            </a:r>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761</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Dell</cp:lastModifiedBy>
  <cp:revision>5</cp:revision>
  <dcterms:created xsi:type="dcterms:W3CDTF">2020-01-05T08:05:09Z</dcterms:created>
  <dcterms:modified xsi:type="dcterms:W3CDTF">2020-06-06T20:58:21Z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