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5256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68C07-21D5-46AF-9F5E-4E2CA5DA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426128"/>
            <a:ext cx="7253057" cy="3002872"/>
          </a:xfrm>
        </p:spPr>
        <p:txBody>
          <a:bodyPr>
            <a:normAutofit/>
          </a:bodyPr>
          <a:lstStyle/>
          <a:p>
            <a:r>
              <a:rPr lang="en-US" sz="6000" b="1" dirty="0"/>
              <a:t>SMART TRANSPORTATION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6CFF2C-0812-4DD0-A1E5-88D05DA1E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2" y="3639843"/>
            <a:ext cx="5613648" cy="3471171"/>
          </a:xfrm>
        </p:spPr>
        <p:txBody>
          <a:bodyPr>
            <a:noAutofit/>
          </a:bodyPr>
          <a:lstStyle/>
          <a:p>
            <a:r>
              <a:rPr lang="en-US" sz="2800" b="1" dirty="0"/>
              <a:t>PRESENTED BY :</a:t>
            </a:r>
          </a:p>
          <a:p>
            <a:r>
              <a:rPr lang="en-US" sz="2800" b="1" dirty="0"/>
              <a:t>TEAM NAME: </a:t>
            </a:r>
            <a:r>
              <a:rPr lang="en-US" sz="2800" b="1" u="sng" dirty="0"/>
              <a:t>UNIQUE</a:t>
            </a:r>
          </a:p>
          <a:p>
            <a:r>
              <a:rPr lang="en-US" sz="2800" b="1" dirty="0"/>
              <a:t>TEAM MEMBERS:</a:t>
            </a:r>
          </a:p>
          <a:p>
            <a:r>
              <a:rPr lang="en-US" sz="2800" b="1" dirty="0"/>
              <a:t>                          </a:t>
            </a:r>
            <a:r>
              <a:rPr lang="en-US" sz="2000" b="1" dirty="0"/>
              <a:t>S.APURVA</a:t>
            </a:r>
          </a:p>
          <a:p>
            <a:r>
              <a:rPr lang="en-US" sz="2000" b="1" dirty="0"/>
              <a:t>                                    V.MADHURIMA</a:t>
            </a:r>
          </a:p>
          <a:p>
            <a:r>
              <a:rPr lang="en-US" sz="2000" b="1" dirty="0"/>
              <a:t>                                    J.RACHANA</a:t>
            </a:r>
          </a:p>
        </p:txBody>
      </p:sp>
    </p:spTree>
    <p:extLst>
      <p:ext uri="{BB962C8B-B14F-4D97-AF65-F5344CB8AC3E}">
        <p14:creationId xmlns:p14="http://schemas.microsoft.com/office/powerpoint/2010/main" xmlns="" val="17218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346BF3-E02D-4357-8397-4028C083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62" y="5353235"/>
            <a:ext cx="9144000" cy="648069"/>
          </a:xfrm>
        </p:spPr>
        <p:txBody>
          <a:bodyPr/>
          <a:lstStyle/>
          <a:p>
            <a:r>
              <a:rPr lang="en-US" dirty="0"/>
              <a:t>                     THANK YOU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D98BEF8-A1C6-4DD0-B940-53200C11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206" y="712886"/>
            <a:ext cx="6312023" cy="4181383"/>
          </a:xfrm>
        </p:spPr>
      </p:pic>
    </p:spTree>
    <p:extLst>
      <p:ext uri="{BB962C8B-B14F-4D97-AF65-F5344CB8AC3E}">
        <p14:creationId xmlns:p14="http://schemas.microsoft.com/office/powerpoint/2010/main" xmlns="" val="1070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BA7B9-3CEC-4B01-AA19-48B80D8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977" y="260411"/>
            <a:ext cx="8596652" cy="5385787"/>
          </a:xfrm>
        </p:spPr>
        <p:txBody>
          <a:bodyPr>
            <a:normAutofit lnSpcReduction="10000"/>
          </a:bodyPr>
          <a:lstStyle/>
          <a:p>
            <a:r>
              <a:rPr lang="en-US" sz="4400" b="1" i="1" dirty="0"/>
              <a:t>OUTLINE:</a:t>
            </a:r>
          </a:p>
          <a:p>
            <a:endParaRPr lang="en-US" sz="4400" b="1" i="1" dirty="0"/>
          </a:p>
          <a:p>
            <a:r>
              <a:rPr lang="en-US" sz="2800" b="1" dirty="0"/>
              <a:t>INTRODUCTION</a:t>
            </a:r>
          </a:p>
          <a:p>
            <a:endParaRPr lang="en-US" sz="2800" b="1" dirty="0"/>
          </a:p>
          <a:p>
            <a:r>
              <a:rPr lang="en-US" sz="2800" b="1" dirty="0"/>
              <a:t>WHY STS?</a:t>
            </a:r>
          </a:p>
          <a:p>
            <a:endParaRPr lang="en-US" sz="2800" b="1" dirty="0"/>
          </a:p>
          <a:p>
            <a:r>
              <a:rPr lang="en-US" sz="2800" b="1" dirty="0"/>
              <a:t>SMART TRANSPORT TECHNOLOGIES</a:t>
            </a:r>
          </a:p>
          <a:p>
            <a:endParaRPr lang="en-US" sz="2800" b="1" dirty="0"/>
          </a:p>
          <a:p>
            <a:r>
              <a:rPr lang="en-US" sz="2800" b="1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3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2E37FD-728C-4790-A562-007F541E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437964"/>
            <a:ext cx="9818702" cy="588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INTRODUCTION</a:t>
            </a:r>
          </a:p>
          <a:p>
            <a:r>
              <a:rPr lang="en-US" sz="2000" dirty="0"/>
              <a:t> The term Smart Transportation Systems (STS) refers to information and</a:t>
            </a:r>
          </a:p>
          <a:p>
            <a:pPr marL="0" indent="0">
              <a:buNone/>
            </a:pPr>
            <a:r>
              <a:rPr lang="en-US" sz="2000" dirty="0"/>
              <a:t> communication technology, applied to transport infrastructure and vehicles, that</a:t>
            </a:r>
          </a:p>
          <a:p>
            <a:pPr marL="0" indent="0">
              <a:buNone/>
            </a:pPr>
            <a:r>
              <a:rPr lang="en-US" sz="2000" dirty="0"/>
              <a:t> improve transport outcomes such as: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Transport Safety </a:t>
            </a:r>
          </a:p>
          <a:p>
            <a:r>
              <a:rPr lang="en-US" sz="2000" dirty="0"/>
              <a:t>Transport Productivity </a:t>
            </a:r>
          </a:p>
          <a:p>
            <a:r>
              <a:rPr lang="en-US" sz="2000" dirty="0"/>
              <a:t> Travel Reliability </a:t>
            </a:r>
          </a:p>
          <a:p>
            <a:r>
              <a:rPr lang="en-US" sz="2000" dirty="0"/>
              <a:t>Informed Travel Choices </a:t>
            </a:r>
          </a:p>
          <a:p>
            <a:r>
              <a:rPr lang="en-US" sz="2000" dirty="0"/>
              <a:t> Social Equity </a:t>
            </a:r>
          </a:p>
          <a:p>
            <a:r>
              <a:rPr lang="en-US" sz="2000" dirty="0"/>
              <a:t> Environmental Performance </a:t>
            </a:r>
          </a:p>
          <a:p>
            <a:r>
              <a:rPr lang="en-US" sz="2000" dirty="0"/>
              <a:t>Network Operation Resilience</a:t>
            </a:r>
          </a:p>
        </p:txBody>
      </p:sp>
    </p:spTree>
    <p:extLst>
      <p:ext uri="{BB962C8B-B14F-4D97-AF65-F5344CB8AC3E}">
        <p14:creationId xmlns:p14="http://schemas.microsoft.com/office/powerpoint/2010/main" xmlns="" val="37561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C27EA5-F4CB-4152-8F16-189D129B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1" y="204186"/>
            <a:ext cx="9747682" cy="5619565"/>
          </a:xfrm>
        </p:spPr>
        <p:txBody>
          <a:bodyPr>
            <a:normAutofit/>
          </a:bodyPr>
          <a:lstStyle/>
          <a:p>
            <a:r>
              <a:rPr lang="en-US" sz="4000" dirty="0"/>
              <a:t>Why STS?</a:t>
            </a:r>
          </a:p>
          <a:p>
            <a:r>
              <a:rPr lang="en-US" sz="2000" dirty="0"/>
              <a:t>Interest in STS comes from the problems caused by traffic congestion and a synergy of new information technology for simulation, real-time control, and communications networks.</a:t>
            </a:r>
          </a:p>
          <a:p>
            <a:r>
              <a:rPr lang="en-US" sz="2000" dirty="0"/>
              <a:t> Traffic congestion has been increasing worldwide as a result of increased motorization, urbanization, population growth, and changes in population density.</a:t>
            </a:r>
          </a:p>
          <a:p>
            <a:r>
              <a:rPr lang="en-US" sz="2000" dirty="0"/>
              <a:t> Congestion reduces efficiency of transportation infrastructure and increases travel time, air pollution, and fuel consumption.</a:t>
            </a:r>
          </a:p>
          <a:p>
            <a:r>
              <a:rPr lang="en-US" sz="2000" dirty="0"/>
              <a:t> Many of the proposed STS systems also involve surveillance of the roadways.</a:t>
            </a:r>
          </a:p>
          <a:p>
            <a:r>
              <a:rPr lang="en-US" sz="2000" dirty="0"/>
              <a:t> Further, STS can play a role in the rapid mass evacuation of people in urban centers after large casualty events such as a result of a natural disaster or threat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406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E126BF-407A-4A9B-A245-64299BBD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397" y="204187"/>
            <a:ext cx="5983550" cy="749970"/>
          </a:xfrm>
        </p:spPr>
        <p:txBody>
          <a:bodyPr/>
          <a:lstStyle/>
          <a:p>
            <a:r>
              <a:rPr lang="en-US" dirty="0"/>
              <a:t>SMART TRANSPORTATION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F4720A9-6B55-47DE-B884-6D85323F7C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8351" y="1994710"/>
            <a:ext cx="5218006" cy="33851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DE6EC2C1-2C7D-45D1-BBCB-27ED79C13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2492" y="1994710"/>
            <a:ext cx="4877531" cy="3660366"/>
          </a:xfrm>
        </p:spPr>
      </p:pic>
    </p:spTree>
    <p:extLst>
      <p:ext uri="{BB962C8B-B14F-4D97-AF65-F5344CB8AC3E}">
        <p14:creationId xmlns:p14="http://schemas.microsoft.com/office/powerpoint/2010/main" xmlns="" val="19615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CE4FCB-B7F4-4463-8424-A0AD0EC8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80" y="417250"/>
            <a:ext cx="9826732" cy="3906175"/>
          </a:xfrm>
        </p:spPr>
        <p:txBody>
          <a:bodyPr>
            <a:normAutofit lnSpcReduction="10000"/>
          </a:bodyPr>
          <a:lstStyle/>
          <a:p>
            <a:r>
              <a:rPr lang="en-US" sz="3200" b="1" i="1" dirty="0"/>
              <a:t>Intelligent </a:t>
            </a:r>
            <a:r>
              <a:rPr lang="en-US" sz="3200" b="1" i="1"/>
              <a:t>Transport Technologies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2400" dirty="0"/>
              <a:t> Wireless Inductive Loop Communications Detection &amp; Sensing Technologies</a:t>
            </a:r>
          </a:p>
          <a:p>
            <a:endParaRPr lang="en-US" sz="2400" dirty="0"/>
          </a:p>
          <a:p>
            <a:r>
              <a:rPr lang="en-US" sz="2400" dirty="0"/>
              <a:t> Video Vehicle Computational Detection Technologies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Floating Car Data/Floating Cellular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2950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2FD52826-7408-4191-BE11-81713D4B1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135" y="1423385"/>
            <a:ext cx="4695935" cy="377762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E0011136-9C71-4397-AA98-B95D082163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42874" y="1423387"/>
            <a:ext cx="4350058" cy="3777622"/>
          </a:xfrm>
        </p:spPr>
      </p:pic>
    </p:spTree>
    <p:extLst>
      <p:ext uri="{BB962C8B-B14F-4D97-AF65-F5344CB8AC3E}">
        <p14:creationId xmlns:p14="http://schemas.microsoft.com/office/powerpoint/2010/main" xmlns="" val="39210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2253F-3E84-4555-876F-99A48236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387" y="801949"/>
            <a:ext cx="7815417" cy="5030679"/>
          </a:xfrm>
        </p:spPr>
        <p:txBody>
          <a:bodyPr/>
          <a:lstStyle/>
          <a:p>
            <a:r>
              <a:rPr lang="en-US" sz="2800" b="1" dirty="0"/>
              <a:t>Smart Transport Applications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Emergency Vehicle Notification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Automatic Road Enforcement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Variable Speed Limits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Collision Avoidance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Dynamic Traffic Light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229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624110"/>
            <a:ext cx="6139542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Components 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8617" y="2090057"/>
            <a:ext cx="3043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Hardware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Node MCU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GPS 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3120" y="3788228"/>
            <a:ext cx="255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Arduino 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IBM Cloud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MIT App Inventor2</a:t>
            </a:r>
            <a:endParaRPr lang="en-US" dirty="0"/>
          </a:p>
        </p:txBody>
      </p:sp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5536">
            <a:off x="7236825" y="970053"/>
            <a:ext cx="3836534" cy="2086657"/>
          </a:xfrm>
          <a:prstGeom prst="rect">
            <a:avLst/>
          </a:prstGeom>
        </p:spPr>
      </p:pic>
      <p:pic>
        <p:nvPicPr>
          <p:cNvPr id="7" name="Picture 6" descr="download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4" y="3362189"/>
            <a:ext cx="3565072" cy="2463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273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SMART TRANSPORTATION SYSTEM</vt:lpstr>
      <vt:lpstr>Slide 2</vt:lpstr>
      <vt:lpstr>Slide 3</vt:lpstr>
      <vt:lpstr>Slide 4</vt:lpstr>
      <vt:lpstr>SMART TRANSPORTATION</vt:lpstr>
      <vt:lpstr>Slide 6</vt:lpstr>
      <vt:lpstr>Slide 7</vt:lpstr>
      <vt:lpstr>Slide 8</vt:lpstr>
      <vt:lpstr>Components </vt:lpstr>
      <vt:lpstr>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TRANSPORTATION SYSTEM</dc:title>
  <dc:creator>appampally ramyasri</dc:creator>
  <cp:lastModifiedBy>Ammulu</cp:lastModifiedBy>
  <cp:revision>16</cp:revision>
  <dcterms:created xsi:type="dcterms:W3CDTF">2019-05-24T09:41:56Z</dcterms:created>
  <dcterms:modified xsi:type="dcterms:W3CDTF">2019-05-25T05:02:56Z</dcterms:modified>
</cp:coreProperties>
</file>