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e0b3a61c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e0b3a61c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27de9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27de9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27de97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27de97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27de97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27de97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27de97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27de97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ec4783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ec4783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UCB Data Analytics Machine Learning Final Project	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Analyst: Rachana Grewal-Jolin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on production data because it will help me predict failures and also learn more about the failure modes before testing is actually completed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sourced from production tests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predict how many failed units will be run through the production 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exploration will take place in the form of removing null data, removing duplicate data, removing calculated data.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learning might be used since the data being used is random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units go through testing after assembly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In-line data is collected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assembly test data is collected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will be answered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units go into reliability testing?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assembly data, predict if units tested in the future will pass or fail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assembly data is collected and cleanred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columns are deleted, null cells are removed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data is removed- calculated data add noise to the final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Studied key process data in details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Reduced data set by removing null and duplicate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	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Overfitting of the data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Unclean random data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Predicitions might be grossly incorrect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 isn’t clean after testing and </a:t>
            </a:r>
            <a:r>
              <a:rPr lang="en-US" dirty="0"/>
              <a:t>needs more cleaning up than I was able to do at this point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222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Merriweather</vt:lpstr>
      <vt:lpstr>Arial</vt:lpstr>
      <vt:lpstr>Roboto</vt:lpstr>
      <vt:lpstr>Paradigm</vt:lpstr>
      <vt:lpstr>UCB Data Analytics Machine Learning Final Project </vt:lpstr>
      <vt:lpstr>Why this topic?</vt:lpstr>
      <vt:lpstr>Data Source</vt:lpstr>
      <vt:lpstr>Questions that will be answered</vt:lpstr>
      <vt:lpstr>Data Exploration</vt:lpstr>
      <vt:lpstr>Analysis Phase </vt:lpstr>
      <vt:lpstr>Concerns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UCB Data Analytics Machine Learning Final Project </dc:title>
  <dc:creator>rachana grewal</dc:creator>
  <cp:lastModifiedBy>rachana grewal</cp:lastModifiedBy>
  <cp:revision>2</cp:revision>
  <dcterms:modified xsi:type="dcterms:W3CDTF">2020-03-30T01:04:35Z</dcterms:modified>
</cp:coreProperties>
</file>