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18"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1" i="0">
                <a:solidFill>
                  <a:srgbClr val="4471C4"/>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471C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471C4"/>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471C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6879" y="6284796"/>
            <a:ext cx="2927231" cy="445823"/>
          </a:xfrm>
          <a:prstGeom prst="rect">
            <a:avLst/>
          </a:prstGeom>
        </p:spPr>
      </p:pic>
      <p:sp>
        <p:nvSpPr>
          <p:cNvPr id="2" name="Holder 2"/>
          <p:cNvSpPr>
            <a:spLocks noGrp="1"/>
          </p:cNvSpPr>
          <p:nvPr>
            <p:ph type="title"/>
          </p:nvPr>
        </p:nvSpPr>
        <p:spPr>
          <a:xfrm>
            <a:off x="335406" y="71450"/>
            <a:ext cx="11327841" cy="1873456"/>
          </a:xfrm>
          <a:prstGeom prst="rect">
            <a:avLst/>
          </a:prstGeom>
        </p:spPr>
        <p:txBody>
          <a:bodyPr wrap="square" lIns="0" tIns="0" rIns="0" bIns="0">
            <a:spAutoFit/>
          </a:bodyPr>
          <a:lstStyle>
            <a:lvl1pPr>
              <a:defRPr sz="4000" b="1" i="0">
                <a:solidFill>
                  <a:srgbClr val="4471C4"/>
                </a:solidFill>
                <a:latin typeface="Arial"/>
                <a:cs typeface="Arial"/>
              </a:defRPr>
            </a:lvl1pPr>
          </a:lstStyle>
          <a:p>
            <a:endParaRPr/>
          </a:p>
        </p:txBody>
      </p:sp>
      <p:sp>
        <p:nvSpPr>
          <p:cNvPr id="3" name="Holder 3"/>
          <p:cNvSpPr>
            <a:spLocks noGrp="1"/>
          </p:cNvSpPr>
          <p:nvPr>
            <p:ph type="body" idx="1"/>
          </p:nvPr>
        </p:nvSpPr>
        <p:spPr>
          <a:xfrm>
            <a:off x="507568" y="2106993"/>
            <a:ext cx="11119485" cy="2502535"/>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5"/>
            <a:ext cx="12189460" cy="6731000"/>
            <a:chOff x="0" y="25"/>
            <a:chExt cx="12189460" cy="6731000"/>
          </a:xfrm>
        </p:grpSpPr>
        <p:pic>
          <p:nvPicPr>
            <p:cNvPr id="3" name="object 3"/>
            <p:cNvPicPr/>
            <p:nvPr/>
          </p:nvPicPr>
          <p:blipFill>
            <a:blip r:embed="rId2" cstate="print"/>
            <a:stretch>
              <a:fillRect/>
            </a:stretch>
          </p:blipFill>
          <p:spPr>
            <a:xfrm>
              <a:off x="0" y="25"/>
              <a:ext cx="12188951" cy="6695058"/>
            </a:xfrm>
            <a:prstGeom prst="rect">
              <a:avLst/>
            </a:prstGeom>
          </p:spPr>
        </p:pic>
        <p:pic>
          <p:nvPicPr>
            <p:cNvPr id="4" name="object 4"/>
            <p:cNvPicPr/>
            <p:nvPr/>
          </p:nvPicPr>
          <p:blipFill>
            <a:blip r:embed="rId3" cstate="print"/>
            <a:stretch>
              <a:fillRect/>
            </a:stretch>
          </p:blipFill>
          <p:spPr>
            <a:xfrm>
              <a:off x="8887967" y="3575304"/>
              <a:ext cx="2601468" cy="1229868"/>
            </a:xfrm>
            <a:prstGeom prst="rect">
              <a:avLst/>
            </a:prstGeom>
          </p:spPr>
        </p:pic>
      </p:grpSp>
      <p:sp>
        <p:nvSpPr>
          <p:cNvPr id="5" name="object 5"/>
          <p:cNvSpPr txBox="1">
            <a:spLocks noGrp="1"/>
          </p:cNvSpPr>
          <p:nvPr>
            <p:ph type="title"/>
          </p:nvPr>
        </p:nvSpPr>
        <p:spPr>
          <a:xfrm>
            <a:off x="1073543" y="3720591"/>
            <a:ext cx="10356457" cy="689291"/>
          </a:xfrm>
          <a:prstGeom prst="rect">
            <a:avLst/>
          </a:prstGeom>
        </p:spPr>
        <p:txBody>
          <a:bodyPr vert="horz" wrap="square" lIns="0" tIns="12065" rIns="0" bIns="0" rtlCol="0">
            <a:spAutoFit/>
          </a:bodyPr>
          <a:lstStyle/>
          <a:p>
            <a:pPr marL="12700">
              <a:lnSpc>
                <a:spcPct val="100000"/>
              </a:lnSpc>
              <a:spcBef>
                <a:spcPts val="95"/>
              </a:spcBef>
            </a:pPr>
            <a:r>
              <a:rPr sz="4400" b="0" dirty="0">
                <a:solidFill>
                  <a:srgbClr val="000000"/>
                </a:solidFill>
                <a:latin typeface="Arial Black"/>
                <a:cs typeface="Arial Black"/>
              </a:rPr>
              <a:t>Code</a:t>
            </a:r>
            <a:r>
              <a:rPr sz="4400" b="0" spc="-150" dirty="0">
                <a:solidFill>
                  <a:srgbClr val="000000"/>
                </a:solidFill>
                <a:latin typeface="Arial Black"/>
                <a:cs typeface="Arial Black"/>
              </a:rPr>
              <a:t> </a:t>
            </a:r>
            <a:r>
              <a:rPr sz="4400" b="0" dirty="0">
                <a:solidFill>
                  <a:srgbClr val="000000"/>
                </a:solidFill>
                <a:latin typeface="Arial Black"/>
                <a:cs typeface="Arial Black"/>
              </a:rPr>
              <a:t>Refactoring</a:t>
            </a:r>
            <a:r>
              <a:rPr sz="4400" b="0" spc="-150" dirty="0">
                <a:solidFill>
                  <a:srgbClr val="000000"/>
                </a:solidFill>
                <a:latin typeface="Arial Black"/>
                <a:cs typeface="Arial Black"/>
              </a:rPr>
              <a:t> </a:t>
            </a:r>
            <a:r>
              <a:rPr sz="4400" b="0" dirty="0">
                <a:solidFill>
                  <a:srgbClr val="000000"/>
                </a:solidFill>
                <a:latin typeface="Arial Black"/>
                <a:cs typeface="Arial Black"/>
              </a:rPr>
              <a:t>and</a:t>
            </a:r>
            <a:r>
              <a:rPr sz="4400" b="0" spc="-145" dirty="0">
                <a:solidFill>
                  <a:srgbClr val="000000"/>
                </a:solidFill>
                <a:latin typeface="Arial Black"/>
                <a:cs typeface="Arial Black"/>
              </a:rPr>
              <a:t> </a:t>
            </a:r>
            <a:r>
              <a:rPr sz="4400" b="0" dirty="0" smtClean="0">
                <a:solidFill>
                  <a:srgbClr val="000000"/>
                </a:solidFill>
                <a:latin typeface="Arial Black"/>
                <a:cs typeface="Arial Black"/>
              </a:rPr>
              <a:t>Bu</a:t>
            </a:r>
            <a:r>
              <a:rPr lang="en-IN" sz="4400" b="0" dirty="0" smtClean="0">
                <a:solidFill>
                  <a:srgbClr val="000000"/>
                </a:solidFill>
                <a:latin typeface="Arial Black"/>
                <a:cs typeface="Arial Black"/>
              </a:rPr>
              <a:t>g Fixing</a:t>
            </a:r>
            <a:endParaRPr sz="44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8327" y="329323"/>
            <a:ext cx="10378440" cy="58352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783460"/>
            <a:ext cx="9957816" cy="20203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64808" y="1847469"/>
            <a:ext cx="4462272" cy="2835401"/>
          </a:xfrm>
          <a:prstGeom prst="rect">
            <a:avLst/>
          </a:prstGeom>
        </p:spPr>
      </p:pic>
      <p:sp>
        <p:nvSpPr>
          <p:cNvPr id="3" name="object 3"/>
          <p:cNvSpPr txBox="1">
            <a:spLocks noGrp="1"/>
          </p:cNvSpPr>
          <p:nvPr>
            <p:ph type="title"/>
          </p:nvPr>
        </p:nvSpPr>
        <p:spPr>
          <a:xfrm>
            <a:off x="1323847" y="2998165"/>
            <a:ext cx="2355850" cy="1374140"/>
          </a:xfrm>
          <a:prstGeom prst="rect">
            <a:avLst/>
          </a:prstGeom>
        </p:spPr>
        <p:txBody>
          <a:bodyPr vert="horz" wrap="square" lIns="0" tIns="5080" rIns="0" bIns="0" rtlCol="0">
            <a:spAutoFit/>
          </a:bodyPr>
          <a:lstStyle/>
          <a:p>
            <a:pPr marL="12700" marR="5080">
              <a:lnSpc>
                <a:spcPct val="101099"/>
              </a:lnSpc>
              <a:spcBef>
                <a:spcPts val="40"/>
              </a:spcBef>
            </a:pPr>
            <a:r>
              <a:rPr sz="4400" b="0" spc="305" dirty="0">
                <a:solidFill>
                  <a:srgbClr val="C00000"/>
                </a:solidFill>
                <a:latin typeface="Palatino Linotype"/>
                <a:cs typeface="Palatino Linotype"/>
              </a:rPr>
              <a:t>THANK </a:t>
            </a:r>
            <a:r>
              <a:rPr sz="4400" b="0" spc="409" dirty="0">
                <a:solidFill>
                  <a:srgbClr val="C00000"/>
                </a:solidFill>
                <a:latin typeface="Palatino Linotype"/>
                <a:cs typeface="Palatino Linotype"/>
              </a:rPr>
              <a:t>YOU</a:t>
            </a:r>
            <a:endParaRPr sz="4400">
              <a:latin typeface="Palatino Linotype"/>
              <a:cs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876" y="969366"/>
            <a:ext cx="10729595" cy="3818353"/>
          </a:xfrm>
          <a:prstGeom prst="rect">
            <a:avLst/>
          </a:prstGeom>
        </p:spPr>
        <p:txBody>
          <a:bodyPr vert="horz" wrap="square" lIns="0" tIns="78105" rIns="0" bIns="0" rtlCol="0">
            <a:spAutoFit/>
          </a:bodyPr>
          <a:lstStyle/>
          <a:p>
            <a:pPr>
              <a:lnSpc>
                <a:spcPct val="150000"/>
              </a:lnSpc>
              <a:spcBef>
                <a:spcPts val="1025"/>
              </a:spcBef>
            </a:pPr>
            <a:endParaRPr sz="1550" dirty="0">
              <a:latin typeface="Arial"/>
              <a:cs typeface="Arial"/>
            </a:endParaRPr>
          </a:p>
          <a:p>
            <a:pPr marL="12700">
              <a:lnSpc>
                <a:spcPct val="150000"/>
              </a:lnSpc>
              <a:buFont typeface="Arial" pitchFamily="34" charset="0"/>
              <a:buChar char="•"/>
            </a:pPr>
            <a:r>
              <a:rPr lang="en-IN" sz="2000" spc="-10" dirty="0">
                <a:latin typeface="Arial"/>
                <a:cs typeface="Arial"/>
              </a:rPr>
              <a:t> </a:t>
            </a:r>
            <a:r>
              <a:rPr lang="en-IN" sz="2000" b="1" spc="-10" dirty="0" smtClean="0">
                <a:latin typeface="Arial"/>
                <a:cs typeface="Arial"/>
              </a:rPr>
              <a:t>Name:</a:t>
            </a:r>
            <a:r>
              <a:rPr lang="en-IN" sz="2000" spc="-10" dirty="0" smtClean="0">
                <a:latin typeface="Arial"/>
                <a:cs typeface="Arial"/>
              </a:rPr>
              <a:t> </a:t>
            </a:r>
            <a:r>
              <a:rPr lang="en-IN" spc="-10" dirty="0" err="1" smtClean="0">
                <a:latin typeface="Arial"/>
                <a:cs typeface="Arial"/>
              </a:rPr>
              <a:t>Maskari</a:t>
            </a:r>
            <a:r>
              <a:rPr lang="en-IN" spc="-10" dirty="0" smtClean="0">
                <a:latin typeface="Arial"/>
                <a:cs typeface="Arial"/>
              </a:rPr>
              <a:t> </a:t>
            </a:r>
            <a:r>
              <a:rPr lang="en-IN" spc="-10" dirty="0" err="1" smtClean="0">
                <a:latin typeface="Arial"/>
                <a:cs typeface="Arial"/>
              </a:rPr>
              <a:t>Rachana</a:t>
            </a:r>
            <a:r>
              <a:rPr lang="en-IN" spc="-10" dirty="0" smtClean="0">
                <a:latin typeface="Arial"/>
                <a:cs typeface="Arial"/>
              </a:rPr>
              <a:t> </a:t>
            </a:r>
            <a:r>
              <a:rPr lang="en-IN" spc="-10" dirty="0" err="1" smtClean="0">
                <a:latin typeface="Arial"/>
                <a:cs typeface="Arial"/>
              </a:rPr>
              <a:t>Priya</a:t>
            </a:r>
            <a:r>
              <a:rPr sz="1550" spc="-10" dirty="0" smtClean="0">
                <a:latin typeface="Arial"/>
                <a:cs typeface="Arial"/>
              </a:rPr>
              <a:t>.</a:t>
            </a:r>
            <a:endParaRPr lang="en-IN" sz="1550" spc="-10" dirty="0" smtClean="0">
              <a:latin typeface="Arial"/>
              <a:cs typeface="Arial"/>
            </a:endParaRPr>
          </a:p>
          <a:p>
            <a:pPr marL="12700">
              <a:lnSpc>
                <a:spcPct val="150000"/>
              </a:lnSpc>
              <a:buFont typeface="Arial" pitchFamily="34" charset="0"/>
              <a:buChar char="•"/>
            </a:pPr>
            <a:r>
              <a:rPr lang="en-IN" sz="2000" b="1" spc="-10" dirty="0" smtClean="0">
                <a:latin typeface="Arial"/>
                <a:cs typeface="Arial"/>
              </a:rPr>
              <a:t> Qualification: </a:t>
            </a:r>
            <a:r>
              <a:rPr lang="en-IN" spc="-10" dirty="0" err="1" smtClean="0">
                <a:latin typeface="Arial"/>
                <a:cs typeface="Arial"/>
              </a:rPr>
              <a:t>Btech</a:t>
            </a:r>
            <a:r>
              <a:rPr lang="en-IN" spc="-10" dirty="0" smtClean="0">
                <a:latin typeface="Arial"/>
                <a:cs typeface="Arial"/>
              </a:rPr>
              <a:t>-CSE (III yr)</a:t>
            </a:r>
            <a:endParaRPr lang="en-IN" sz="1550" spc="-10" dirty="0" smtClean="0">
              <a:latin typeface="Arial"/>
              <a:cs typeface="Arial"/>
            </a:endParaRPr>
          </a:p>
          <a:p>
            <a:pPr marL="12700">
              <a:lnSpc>
                <a:spcPct val="150000"/>
              </a:lnSpc>
              <a:buFont typeface="Arial" pitchFamily="34" charset="0"/>
              <a:buChar char="•"/>
            </a:pPr>
            <a:r>
              <a:rPr lang="en-IN" sz="2000" b="1" spc="-10" dirty="0" smtClean="0">
                <a:latin typeface="Arial"/>
                <a:cs typeface="Arial"/>
              </a:rPr>
              <a:t> Work Experience: </a:t>
            </a:r>
            <a:r>
              <a:rPr lang="en-IN" spc="-10" dirty="0" smtClean="0">
                <a:latin typeface="Arial"/>
                <a:cs typeface="Arial"/>
              </a:rPr>
              <a:t>Fresher</a:t>
            </a:r>
            <a:endParaRPr lang="en-IN" sz="1550" spc="-10" dirty="0" smtClean="0">
              <a:latin typeface="Arial"/>
              <a:cs typeface="Arial"/>
            </a:endParaRPr>
          </a:p>
          <a:p>
            <a:pPr marL="12700">
              <a:lnSpc>
                <a:spcPct val="150000"/>
              </a:lnSpc>
              <a:buFont typeface="Arial" pitchFamily="34" charset="0"/>
              <a:buChar char="•"/>
            </a:pPr>
            <a:endParaRPr lang="en-IN" sz="1550" spc="-10" dirty="0">
              <a:latin typeface="Arial"/>
              <a:cs typeface="Arial"/>
            </a:endParaRPr>
          </a:p>
          <a:p>
            <a:pPr marL="12700">
              <a:lnSpc>
                <a:spcPct val="150000"/>
              </a:lnSpc>
            </a:pPr>
            <a:endParaRPr lang="en-IN" sz="1550" spc="-10" dirty="0" smtClean="0">
              <a:latin typeface="Arial"/>
              <a:cs typeface="Arial"/>
            </a:endParaRPr>
          </a:p>
          <a:p>
            <a:pPr marL="12700">
              <a:lnSpc>
                <a:spcPct val="150000"/>
              </a:lnSpc>
            </a:pPr>
            <a:endParaRPr lang="en-IN" sz="1550" dirty="0">
              <a:latin typeface="Arial"/>
              <a:cs typeface="Arial"/>
            </a:endParaRPr>
          </a:p>
          <a:p>
            <a:pPr marL="12700">
              <a:lnSpc>
                <a:spcPct val="150000"/>
              </a:lnSpc>
              <a:buFont typeface="Arial" pitchFamily="34" charset="0"/>
              <a:buChar char="•"/>
            </a:pPr>
            <a:r>
              <a:rPr lang="en-IN" sz="2000" b="1" spc="-90" dirty="0" smtClean="0">
                <a:latin typeface="Arial"/>
                <a:cs typeface="Arial"/>
              </a:rPr>
              <a:t> </a:t>
            </a:r>
            <a:r>
              <a:rPr sz="2000" b="1" spc="-90" dirty="0" err="1" smtClean="0">
                <a:latin typeface="Arial"/>
                <a:cs typeface="Arial"/>
              </a:rPr>
              <a:t>Linkedin</a:t>
            </a:r>
            <a:r>
              <a:rPr sz="2000" b="1" spc="-90" dirty="0" smtClean="0">
                <a:latin typeface="Arial"/>
                <a:cs typeface="Arial"/>
              </a:rPr>
              <a:t>:</a:t>
            </a:r>
            <a:r>
              <a:rPr lang="en-IN" sz="2000" b="1" spc="-90" dirty="0" smtClean="0">
                <a:latin typeface="Arial"/>
                <a:cs typeface="Arial"/>
              </a:rPr>
              <a:t> </a:t>
            </a:r>
            <a:r>
              <a:rPr lang="en-IN" sz="2000" spc="-90" dirty="0" smtClean="0">
                <a:latin typeface="Arial"/>
                <a:cs typeface="Arial"/>
              </a:rPr>
              <a:t>https://www.linkedin.com/in/rachana-priya-maskari-3a540a246</a:t>
            </a:r>
            <a:endParaRPr lang="en-IN" sz="1550" dirty="0">
              <a:latin typeface="Arial"/>
              <a:cs typeface="Arial"/>
            </a:endParaRPr>
          </a:p>
          <a:p>
            <a:pPr marL="12700">
              <a:lnSpc>
                <a:spcPct val="150000"/>
              </a:lnSpc>
              <a:buFont typeface="Arial" pitchFamily="34" charset="0"/>
              <a:buChar char="•"/>
            </a:pPr>
            <a:r>
              <a:rPr lang="en-IN" sz="2000" b="1" spc="-110" dirty="0" smtClean="0">
                <a:latin typeface="Arial"/>
                <a:cs typeface="Arial"/>
              </a:rPr>
              <a:t> </a:t>
            </a:r>
            <a:r>
              <a:rPr sz="2000" b="1" spc="-110" dirty="0" err="1" smtClean="0">
                <a:latin typeface="Arial"/>
                <a:cs typeface="Arial"/>
              </a:rPr>
              <a:t>Github</a:t>
            </a:r>
            <a:r>
              <a:rPr sz="2000" b="1" spc="-110" dirty="0" smtClean="0">
                <a:latin typeface="Arial"/>
                <a:cs typeface="Arial"/>
              </a:rPr>
              <a:t>:</a:t>
            </a:r>
            <a:r>
              <a:rPr lang="en-IN" sz="2000" b="1" spc="-110" dirty="0" smtClean="0">
                <a:latin typeface="Arial"/>
                <a:cs typeface="Arial"/>
              </a:rPr>
              <a:t> </a:t>
            </a:r>
            <a:r>
              <a:rPr lang="en-IN" sz="2000" b="1" spc="-110" dirty="0" smtClean="0">
                <a:latin typeface="Arial"/>
                <a:cs typeface="Arial"/>
              </a:rPr>
              <a:t> </a:t>
            </a:r>
            <a:r>
              <a:rPr lang="en-IN" sz="2000" spc="-110" dirty="0" smtClean="0">
                <a:latin typeface="Arial"/>
                <a:cs typeface="Arial"/>
              </a:rPr>
              <a:t>https://github.com/RachanaPriya-Maskari/Code_Refactoring_and_Bug_Fixing.git</a:t>
            </a:r>
            <a:endParaRPr sz="1550" dirty="0">
              <a:latin typeface="Arial"/>
              <a:cs typeface="Arial"/>
            </a:endParaRPr>
          </a:p>
        </p:txBody>
      </p:sp>
      <p:sp>
        <p:nvSpPr>
          <p:cNvPr id="3" name="object 3"/>
          <p:cNvSpPr txBox="1">
            <a:spLocks noGrp="1"/>
          </p:cNvSpPr>
          <p:nvPr>
            <p:ph type="title"/>
          </p:nvPr>
        </p:nvSpPr>
        <p:spPr>
          <a:xfrm>
            <a:off x="506615" y="340487"/>
            <a:ext cx="1815464" cy="509270"/>
          </a:xfrm>
          <a:prstGeom prst="rect">
            <a:avLst/>
          </a:prstGeom>
        </p:spPr>
        <p:txBody>
          <a:bodyPr vert="horz" wrap="square" lIns="0" tIns="15240" rIns="0" bIns="0" rtlCol="0">
            <a:spAutoFit/>
          </a:bodyPr>
          <a:lstStyle/>
          <a:p>
            <a:pPr marL="12700">
              <a:lnSpc>
                <a:spcPct val="100000"/>
              </a:lnSpc>
              <a:spcBef>
                <a:spcPts val="120"/>
              </a:spcBef>
            </a:pPr>
            <a:r>
              <a:rPr sz="3150" spc="-110" dirty="0">
                <a:solidFill>
                  <a:srgbClr val="FF0000"/>
                </a:solidFill>
                <a:latin typeface="Tahoma"/>
                <a:cs typeface="Tahoma"/>
              </a:rPr>
              <a:t>About </a:t>
            </a:r>
            <a:r>
              <a:rPr sz="3150" spc="-295" dirty="0">
                <a:solidFill>
                  <a:srgbClr val="FF0000"/>
                </a:solidFill>
                <a:latin typeface="Tahoma"/>
                <a:cs typeface="Tahoma"/>
              </a:rPr>
              <a:t>me</a:t>
            </a:r>
            <a:endParaRPr sz="3150">
              <a:latin typeface="Tahoma"/>
              <a:cs typeface="Tahoma"/>
            </a:endParaRPr>
          </a:p>
        </p:txBody>
      </p:sp>
      <p:pic>
        <p:nvPicPr>
          <p:cNvPr id="4" name="object 4"/>
          <p:cNvPicPr/>
          <p:nvPr/>
        </p:nvPicPr>
        <p:blipFill>
          <a:blip r:embed="rId2" cstate="print"/>
          <a:stretch>
            <a:fillRect/>
          </a:stretch>
        </p:blipFill>
        <p:spPr>
          <a:xfrm>
            <a:off x="1051560" y="5304840"/>
            <a:ext cx="886967" cy="393293"/>
          </a:xfrm>
          <a:prstGeom prst="rect">
            <a:avLst/>
          </a:prstGeom>
        </p:spPr>
      </p:pic>
      <p:pic>
        <p:nvPicPr>
          <p:cNvPr id="5" name="object 5"/>
          <p:cNvPicPr/>
          <p:nvPr/>
        </p:nvPicPr>
        <p:blipFill>
          <a:blip r:embed="rId3" cstate="print"/>
          <a:stretch>
            <a:fillRect/>
          </a:stretch>
        </p:blipFill>
        <p:spPr>
          <a:xfrm>
            <a:off x="2619207" y="5433039"/>
            <a:ext cx="2384917" cy="2192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5491" rIns="0" bIns="0" rtlCol="0">
            <a:spAutoFit/>
          </a:bodyPr>
          <a:lstStyle/>
          <a:p>
            <a:pPr marL="184785">
              <a:lnSpc>
                <a:spcPct val="100000"/>
              </a:lnSpc>
              <a:spcBef>
                <a:spcPts val="705"/>
              </a:spcBef>
            </a:pPr>
            <a:r>
              <a:rPr sz="2000" spc="-10" dirty="0">
                <a:solidFill>
                  <a:srgbClr val="000000"/>
                </a:solidFill>
              </a:rPr>
              <a:t>Scenario:</a:t>
            </a:r>
            <a:endParaRPr sz="2000"/>
          </a:p>
          <a:p>
            <a:pPr marL="184785" marR="5080">
              <a:lnSpc>
                <a:spcPct val="124100"/>
              </a:lnSpc>
              <a:spcBef>
                <a:spcPts val="50"/>
              </a:spcBef>
            </a:pPr>
            <a:r>
              <a:rPr sz="1550" b="0" dirty="0">
                <a:solidFill>
                  <a:srgbClr val="000000"/>
                </a:solidFill>
                <a:latin typeface="Arial"/>
                <a:cs typeface="Arial"/>
              </a:rPr>
              <a:t>A</a:t>
            </a:r>
            <a:r>
              <a:rPr sz="1550" b="0" spc="15" dirty="0">
                <a:solidFill>
                  <a:srgbClr val="000000"/>
                </a:solidFill>
                <a:latin typeface="Arial"/>
                <a:cs typeface="Arial"/>
              </a:rPr>
              <a:t> </a:t>
            </a:r>
            <a:r>
              <a:rPr sz="1550" b="0" dirty="0">
                <a:solidFill>
                  <a:srgbClr val="000000"/>
                </a:solidFill>
                <a:latin typeface="Arial"/>
                <a:cs typeface="Arial"/>
              </a:rPr>
              <a:t>team</a:t>
            </a:r>
            <a:r>
              <a:rPr sz="1550" b="0" spc="114" dirty="0">
                <a:solidFill>
                  <a:srgbClr val="000000"/>
                </a:solidFill>
                <a:latin typeface="Arial"/>
                <a:cs typeface="Arial"/>
              </a:rPr>
              <a:t> </a:t>
            </a:r>
            <a:r>
              <a:rPr sz="1550" b="0" dirty="0">
                <a:solidFill>
                  <a:srgbClr val="000000"/>
                </a:solidFill>
                <a:latin typeface="Arial"/>
                <a:cs typeface="Arial"/>
              </a:rPr>
              <a:t>of</a:t>
            </a:r>
            <a:r>
              <a:rPr sz="1550" b="0" spc="-10" dirty="0">
                <a:solidFill>
                  <a:srgbClr val="000000"/>
                </a:solidFill>
                <a:latin typeface="Arial"/>
                <a:cs typeface="Arial"/>
              </a:rPr>
              <a:t> </a:t>
            </a:r>
            <a:r>
              <a:rPr sz="1550" b="0" dirty="0">
                <a:solidFill>
                  <a:srgbClr val="000000"/>
                </a:solidFill>
                <a:latin typeface="Arial"/>
                <a:cs typeface="Arial"/>
              </a:rPr>
              <a:t>enthusiastic</a:t>
            </a:r>
            <a:r>
              <a:rPr sz="1550" b="0" spc="350" dirty="0">
                <a:solidFill>
                  <a:srgbClr val="000000"/>
                </a:solidFill>
                <a:latin typeface="Arial"/>
                <a:cs typeface="Arial"/>
              </a:rPr>
              <a:t> </a:t>
            </a:r>
            <a:r>
              <a:rPr sz="1550" b="0" dirty="0">
                <a:solidFill>
                  <a:srgbClr val="000000"/>
                </a:solidFill>
                <a:latin typeface="Arial"/>
                <a:cs typeface="Arial"/>
              </a:rPr>
              <a:t>data</a:t>
            </a:r>
            <a:r>
              <a:rPr sz="1550" b="0" spc="50" dirty="0">
                <a:solidFill>
                  <a:srgbClr val="000000"/>
                </a:solidFill>
                <a:latin typeface="Arial"/>
                <a:cs typeface="Arial"/>
              </a:rPr>
              <a:t> </a:t>
            </a:r>
            <a:r>
              <a:rPr sz="1550" b="0" dirty="0">
                <a:solidFill>
                  <a:srgbClr val="000000"/>
                </a:solidFill>
                <a:latin typeface="Arial"/>
                <a:cs typeface="Arial"/>
              </a:rPr>
              <a:t>scientists</a:t>
            </a:r>
            <a:r>
              <a:rPr sz="1550" b="0" spc="215" dirty="0">
                <a:solidFill>
                  <a:srgbClr val="000000"/>
                </a:solidFill>
                <a:latin typeface="Arial"/>
                <a:cs typeface="Arial"/>
              </a:rPr>
              <a:t> </a:t>
            </a:r>
            <a:r>
              <a:rPr sz="1550" b="0" dirty="0">
                <a:solidFill>
                  <a:srgbClr val="000000"/>
                </a:solidFill>
                <a:latin typeface="Arial"/>
                <a:cs typeface="Arial"/>
              </a:rPr>
              <a:t>embarked</a:t>
            </a:r>
            <a:r>
              <a:rPr sz="1550" b="0" spc="260" dirty="0">
                <a:solidFill>
                  <a:srgbClr val="000000"/>
                </a:solidFill>
                <a:latin typeface="Arial"/>
                <a:cs typeface="Arial"/>
              </a:rPr>
              <a:t> </a:t>
            </a:r>
            <a:r>
              <a:rPr sz="1550" b="0" dirty="0">
                <a:solidFill>
                  <a:srgbClr val="000000"/>
                </a:solidFill>
                <a:latin typeface="Arial"/>
                <a:cs typeface="Arial"/>
              </a:rPr>
              <a:t>on</a:t>
            </a:r>
            <a:r>
              <a:rPr sz="1550" b="0" spc="-20" dirty="0">
                <a:solidFill>
                  <a:srgbClr val="000000"/>
                </a:solidFill>
                <a:latin typeface="Arial"/>
                <a:cs typeface="Arial"/>
              </a:rPr>
              <a:t> </a:t>
            </a:r>
            <a:r>
              <a:rPr sz="1550" b="0" dirty="0">
                <a:solidFill>
                  <a:srgbClr val="000000"/>
                </a:solidFill>
                <a:latin typeface="Arial"/>
                <a:cs typeface="Arial"/>
              </a:rPr>
              <a:t>a</a:t>
            </a:r>
            <a:r>
              <a:rPr sz="1550" b="0" spc="50" dirty="0">
                <a:solidFill>
                  <a:srgbClr val="000000"/>
                </a:solidFill>
                <a:latin typeface="Arial"/>
                <a:cs typeface="Arial"/>
              </a:rPr>
              <a:t> </a:t>
            </a:r>
            <a:r>
              <a:rPr sz="1550" b="0" dirty="0">
                <a:solidFill>
                  <a:srgbClr val="000000"/>
                </a:solidFill>
                <a:latin typeface="Arial"/>
                <a:cs typeface="Arial"/>
              </a:rPr>
              <a:t>mission</a:t>
            </a:r>
            <a:r>
              <a:rPr sz="1550" b="0" spc="-20" dirty="0">
                <a:solidFill>
                  <a:srgbClr val="000000"/>
                </a:solidFill>
                <a:latin typeface="Arial"/>
                <a:cs typeface="Arial"/>
              </a:rPr>
              <a:t> </a:t>
            </a:r>
            <a:r>
              <a:rPr sz="1550" b="0" dirty="0">
                <a:solidFill>
                  <a:srgbClr val="000000"/>
                </a:solidFill>
                <a:latin typeface="Arial"/>
                <a:cs typeface="Arial"/>
              </a:rPr>
              <a:t>to</a:t>
            </a:r>
            <a:r>
              <a:rPr sz="1550" b="0" spc="55" dirty="0">
                <a:solidFill>
                  <a:srgbClr val="000000"/>
                </a:solidFill>
                <a:latin typeface="Arial"/>
                <a:cs typeface="Arial"/>
              </a:rPr>
              <a:t> </a:t>
            </a:r>
            <a:r>
              <a:rPr sz="1550" b="0" dirty="0">
                <a:solidFill>
                  <a:srgbClr val="000000"/>
                </a:solidFill>
                <a:latin typeface="Arial"/>
                <a:cs typeface="Arial"/>
              </a:rPr>
              <a:t>develop</a:t>
            </a:r>
            <a:r>
              <a:rPr sz="1550" b="0" spc="125" dirty="0">
                <a:solidFill>
                  <a:srgbClr val="000000"/>
                </a:solidFill>
                <a:latin typeface="Arial"/>
                <a:cs typeface="Arial"/>
              </a:rPr>
              <a:t> </a:t>
            </a:r>
            <a:r>
              <a:rPr sz="1550" b="0" dirty="0">
                <a:solidFill>
                  <a:srgbClr val="000000"/>
                </a:solidFill>
                <a:latin typeface="Arial"/>
                <a:cs typeface="Arial"/>
              </a:rPr>
              <a:t>a</a:t>
            </a:r>
            <a:r>
              <a:rPr sz="1550" b="0" spc="-20" dirty="0">
                <a:solidFill>
                  <a:srgbClr val="000000"/>
                </a:solidFill>
                <a:latin typeface="Arial"/>
                <a:cs typeface="Arial"/>
              </a:rPr>
              <a:t> </a:t>
            </a:r>
            <a:r>
              <a:rPr sz="1550" b="0" dirty="0">
                <a:solidFill>
                  <a:srgbClr val="000000"/>
                </a:solidFill>
                <a:latin typeface="Arial"/>
                <a:cs typeface="Arial"/>
              </a:rPr>
              <a:t>Note</a:t>
            </a:r>
            <a:r>
              <a:rPr sz="1550" b="0" spc="-20" dirty="0">
                <a:solidFill>
                  <a:srgbClr val="000000"/>
                </a:solidFill>
                <a:latin typeface="Arial"/>
                <a:cs typeface="Arial"/>
              </a:rPr>
              <a:t> </a:t>
            </a:r>
            <a:r>
              <a:rPr sz="1550" b="0" dirty="0">
                <a:solidFill>
                  <a:srgbClr val="000000"/>
                </a:solidFill>
                <a:latin typeface="Arial"/>
                <a:cs typeface="Arial"/>
              </a:rPr>
              <a:t>Taking</a:t>
            </a:r>
            <a:r>
              <a:rPr sz="1550" b="0" spc="195" dirty="0">
                <a:solidFill>
                  <a:srgbClr val="000000"/>
                </a:solidFill>
                <a:latin typeface="Arial"/>
                <a:cs typeface="Arial"/>
              </a:rPr>
              <a:t> </a:t>
            </a:r>
            <a:r>
              <a:rPr sz="1550" b="0" dirty="0">
                <a:solidFill>
                  <a:srgbClr val="000000"/>
                </a:solidFill>
                <a:latin typeface="Arial"/>
                <a:cs typeface="Arial"/>
              </a:rPr>
              <a:t>Application</a:t>
            </a:r>
            <a:r>
              <a:rPr sz="1550" b="0" spc="120" dirty="0">
                <a:solidFill>
                  <a:srgbClr val="000000"/>
                </a:solidFill>
                <a:latin typeface="Arial"/>
                <a:cs typeface="Arial"/>
              </a:rPr>
              <a:t> </a:t>
            </a:r>
            <a:r>
              <a:rPr sz="1550" b="0" dirty="0">
                <a:solidFill>
                  <a:srgbClr val="000000"/>
                </a:solidFill>
                <a:latin typeface="Arial"/>
                <a:cs typeface="Arial"/>
              </a:rPr>
              <a:t>using</a:t>
            </a:r>
            <a:r>
              <a:rPr sz="1550" b="0" spc="195" dirty="0">
                <a:solidFill>
                  <a:srgbClr val="000000"/>
                </a:solidFill>
                <a:latin typeface="Arial"/>
                <a:cs typeface="Arial"/>
              </a:rPr>
              <a:t> </a:t>
            </a:r>
            <a:r>
              <a:rPr sz="1550" b="0" dirty="0">
                <a:solidFill>
                  <a:srgbClr val="000000"/>
                </a:solidFill>
                <a:latin typeface="Arial"/>
                <a:cs typeface="Arial"/>
              </a:rPr>
              <a:t>Python,</a:t>
            </a:r>
            <a:r>
              <a:rPr sz="1550" b="0" spc="130" dirty="0">
                <a:solidFill>
                  <a:srgbClr val="000000"/>
                </a:solidFill>
                <a:latin typeface="Arial"/>
                <a:cs typeface="Arial"/>
              </a:rPr>
              <a:t> </a:t>
            </a:r>
            <a:r>
              <a:rPr sz="1550" b="0" dirty="0">
                <a:solidFill>
                  <a:srgbClr val="000000"/>
                </a:solidFill>
                <a:latin typeface="Arial"/>
                <a:cs typeface="Arial"/>
              </a:rPr>
              <a:t>Flask,</a:t>
            </a:r>
            <a:r>
              <a:rPr sz="1550" b="0" spc="270" dirty="0">
                <a:solidFill>
                  <a:srgbClr val="000000"/>
                </a:solidFill>
                <a:latin typeface="Arial"/>
                <a:cs typeface="Arial"/>
              </a:rPr>
              <a:t> </a:t>
            </a:r>
            <a:r>
              <a:rPr sz="1550" b="0" spc="-25" dirty="0">
                <a:solidFill>
                  <a:srgbClr val="000000"/>
                </a:solidFill>
                <a:latin typeface="Arial"/>
                <a:cs typeface="Arial"/>
              </a:rPr>
              <a:t>and </a:t>
            </a:r>
            <a:r>
              <a:rPr sz="1550" b="0" dirty="0">
                <a:solidFill>
                  <a:srgbClr val="000000"/>
                </a:solidFill>
                <a:latin typeface="Arial"/>
                <a:cs typeface="Arial"/>
              </a:rPr>
              <a:t>HTML.</a:t>
            </a:r>
            <a:r>
              <a:rPr sz="1550" b="0" spc="-35" dirty="0">
                <a:solidFill>
                  <a:srgbClr val="000000"/>
                </a:solidFill>
                <a:latin typeface="Arial"/>
                <a:cs typeface="Arial"/>
              </a:rPr>
              <a:t> </a:t>
            </a:r>
            <a:r>
              <a:rPr sz="1550" b="0" dirty="0">
                <a:solidFill>
                  <a:srgbClr val="000000"/>
                </a:solidFill>
                <a:latin typeface="Arial"/>
                <a:cs typeface="Arial"/>
              </a:rPr>
              <a:t>However,</a:t>
            </a:r>
            <a:r>
              <a:rPr sz="1550" b="0" spc="105" dirty="0">
                <a:solidFill>
                  <a:srgbClr val="000000"/>
                </a:solidFill>
                <a:latin typeface="Arial"/>
                <a:cs typeface="Arial"/>
              </a:rPr>
              <a:t> </a:t>
            </a:r>
            <a:r>
              <a:rPr sz="1550" b="0" dirty="0">
                <a:solidFill>
                  <a:srgbClr val="000000"/>
                </a:solidFill>
                <a:latin typeface="Arial"/>
                <a:cs typeface="Arial"/>
              </a:rPr>
              <a:t>their</a:t>
            </a:r>
            <a:r>
              <a:rPr sz="1550" b="0" spc="85" dirty="0">
                <a:solidFill>
                  <a:srgbClr val="000000"/>
                </a:solidFill>
                <a:latin typeface="Arial"/>
                <a:cs typeface="Arial"/>
              </a:rPr>
              <a:t> </a:t>
            </a:r>
            <a:r>
              <a:rPr sz="1550" b="0" dirty="0">
                <a:solidFill>
                  <a:srgbClr val="000000"/>
                </a:solidFill>
                <a:latin typeface="Arial"/>
                <a:cs typeface="Arial"/>
              </a:rPr>
              <a:t>lack</a:t>
            </a:r>
            <a:r>
              <a:rPr sz="1550" b="0" spc="110" dirty="0">
                <a:solidFill>
                  <a:srgbClr val="000000"/>
                </a:solidFill>
                <a:latin typeface="Arial"/>
                <a:cs typeface="Arial"/>
              </a:rPr>
              <a:t> </a:t>
            </a:r>
            <a:r>
              <a:rPr sz="1550" b="0" dirty="0">
                <a:solidFill>
                  <a:srgbClr val="000000"/>
                </a:solidFill>
                <a:latin typeface="Arial"/>
                <a:cs typeface="Arial"/>
              </a:rPr>
              <a:t>of</a:t>
            </a:r>
            <a:r>
              <a:rPr sz="1550" b="0" spc="-30" dirty="0">
                <a:solidFill>
                  <a:srgbClr val="000000"/>
                </a:solidFill>
                <a:latin typeface="Arial"/>
                <a:cs typeface="Arial"/>
              </a:rPr>
              <a:t> </a:t>
            </a:r>
            <a:r>
              <a:rPr sz="1550" b="0" dirty="0">
                <a:solidFill>
                  <a:srgbClr val="000000"/>
                </a:solidFill>
                <a:latin typeface="Arial"/>
                <a:cs typeface="Arial"/>
              </a:rPr>
              <a:t>experience</a:t>
            </a:r>
            <a:r>
              <a:rPr sz="1550" b="0" spc="290" dirty="0">
                <a:solidFill>
                  <a:srgbClr val="000000"/>
                </a:solidFill>
                <a:latin typeface="Arial"/>
                <a:cs typeface="Arial"/>
              </a:rPr>
              <a:t> </a:t>
            </a:r>
            <a:r>
              <a:rPr sz="1550" b="0" dirty="0">
                <a:solidFill>
                  <a:srgbClr val="000000"/>
                </a:solidFill>
                <a:latin typeface="Arial"/>
                <a:cs typeface="Arial"/>
              </a:rPr>
              <a:t>in</a:t>
            </a:r>
            <a:r>
              <a:rPr sz="1550" b="0" spc="-40" dirty="0">
                <a:solidFill>
                  <a:srgbClr val="000000"/>
                </a:solidFill>
                <a:latin typeface="Arial"/>
                <a:cs typeface="Arial"/>
              </a:rPr>
              <a:t> </a:t>
            </a:r>
            <a:r>
              <a:rPr sz="1550" b="0" dirty="0">
                <a:solidFill>
                  <a:srgbClr val="000000"/>
                </a:solidFill>
                <a:latin typeface="Arial"/>
                <a:cs typeface="Arial"/>
              </a:rPr>
              <a:t>backend</a:t>
            </a:r>
            <a:r>
              <a:rPr sz="1550" b="0" spc="225" dirty="0">
                <a:solidFill>
                  <a:srgbClr val="000000"/>
                </a:solidFill>
                <a:latin typeface="Arial"/>
                <a:cs typeface="Arial"/>
              </a:rPr>
              <a:t> </a:t>
            </a:r>
            <a:r>
              <a:rPr sz="1550" b="0" dirty="0">
                <a:solidFill>
                  <a:srgbClr val="000000"/>
                </a:solidFill>
                <a:latin typeface="Arial"/>
                <a:cs typeface="Arial"/>
              </a:rPr>
              <a:t>development</a:t>
            </a:r>
            <a:r>
              <a:rPr sz="1550" b="0" spc="300" dirty="0">
                <a:solidFill>
                  <a:srgbClr val="000000"/>
                </a:solidFill>
                <a:latin typeface="Arial"/>
                <a:cs typeface="Arial"/>
              </a:rPr>
              <a:t> </a:t>
            </a:r>
            <a:r>
              <a:rPr sz="1550" b="0" dirty="0">
                <a:solidFill>
                  <a:srgbClr val="000000"/>
                </a:solidFill>
                <a:latin typeface="Arial"/>
                <a:cs typeface="Arial"/>
              </a:rPr>
              <a:t>has</a:t>
            </a:r>
            <a:r>
              <a:rPr sz="1550" b="0" spc="110" dirty="0">
                <a:solidFill>
                  <a:srgbClr val="000000"/>
                </a:solidFill>
                <a:latin typeface="Arial"/>
                <a:cs typeface="Arial"/>
              </a:rPr>
              <a:t> </a:t>
            </a:r>
            <a:r>
              <a:rPr sz="1550" b="0" dirty="0">
                <a:solidFill>
                  <a:srgbClr val="000000"/>
                </a:solidFill>
                <a:latin typeface="Arial"/>
                <a:cs typeface="Arial"/>
              </a:rPr>
              <a:t>led</a:t>
            </a:r>
            <a:r>
              <a:rPr sz="1550" b="0" spc="25" dirty="0">
                <a:solidFill>
                  <a:srgbClr val="000000"/>
                </a:solidFill>
                <a:latin typeface="Arial"/>
                <a:cs typeface="Arial"/>
              </a:rPr>
              <a:t> </a:t>
            </a:r>
            <a:r>
              <a:rPr sz="1550" b="0" dirty="0">
                <a:solidFill>
                  <a:srgbClr val="000000"/>
                </a:solidFill>
                <a:latin typeface="Arial"/>
                <a:cs typeface="Arial"/>
              </a:rPr>
              <a:t>to</a:t>
            </a:r>
            <a:r>
              <a:rPr sz="1550" b="0" spc="30" dirty="0">
                <a:solidFill>
                  <a:srgbClr val="000000"/>
                </a:solidFill>
                <a:latin typeface="Arial"/>
                <a:cs typeface="Arial"/>
              </a:rPr>
              <a:t> </a:t>
            </a:r>
            <a:r>
              <a:rPr sz="1550" b="0" dirty="0">
                <a:solidFill>
                  <a:srgbClr val="000000"/>
                </a:solidFill>
                <a:latin typeface="Arial"/>
                <a:cs typeface="Arial"/>
              </a:rPr>
              <a:t>challenges</a:t>
            </a:r>
            <a:r>
              <a:rPr sz="1550" b="0" spc="310" dirty="0">
                <a:solidFill>
                  <a:srgbClr val="000000"/>
                </a:solidFill>
                <a:latin typeface="Arial"/>
                <a:cs typeface="Arial"/>
              </a:rPr>
              <a:t> </a:t>
            </a:r>
            <a:r>
              <a:rPr sz="1550" b="0" dirty="0">
                <a:solidFill>
                  <a:srgbClr val="000000"/>
                </a:solidFill>
                <a:latin typeface="Arial"/>
                <a:cs typeface="Arial"/>
              </a:rPr>
              <a:t>in</a:t>
            </a:r>
            <a:r>
              <a:rPr sz="1550" b="0" spc="25" dirty="0">
                <a:solidFill>
                  <a:srgbClr val="000000"/>
                </a:solidFill>
                <a:latin typeface="Arial"/>
                <a:cs typeface="Arial"/>
              </a:rPr>
              <a:t> </a:t>
            </a:r>
            <a:r>
              <a:rPr sz="1550" b="0" dirty="0">
                <a:solidFill>
                  <a:srgbClr val="000000"/>
                </a:solidFill>
                <a:latin typeface="Arial"/>
                <a:cs typeface="Arial"/>
              </a:rPr>
              <a:t>making</a:t>
            </a:r>
            <a:r>
              <a:rPr sz="1550" b="0" spc="225" dirty="0">
                <a:solidFill>
                  <a:srgbClr val="000000"/>
                </a:solidFill>
                <a:latin typeface="Arial"/>
                <a:cs typeface="Arial"/>
              </a:rPr>
              <a:t> </a:t>
            </a:r>
            <a:r>
              <a:rPr sz="1550" b="0" dirty="0">
                <a:solidFill>
                  <a:srgbClr val="000000"/>
                </a:solidFill>
                <a:latin typeface="Arial"/>
                <a:cs typeface="Arial"/>
              </a:rPr>
              <a:t>the</a:t>
            </a:r>
            <a:r>
              <a:rPr sz="1550" b="0" spc="100" dirty="0">
                <a:solidFill>
                  <a:srgbClr val="000000"/>
                </a:solidFill>
                <a:latin typeface="Arial"/>
                <a:cs typeface="Arial"/>
              </a:rPr>
              <a:t> </a:t>
            </a:r>
            <a:r>
              <a:rPr sz="1550" b="0" dirty="0">
                <a:solidFill>
                  <a:srgbClr val="000000"/>
                </a:solidFill>
                <a:latin typeface="Arial"/>
                <a:cs typeface="Arial"/>
              </a:rPr>
              <a:t>application</a:t>
            </a:r>
            <a:r>
              <a:rPr sz="1550" b="0" spc="90" dirty="0">
                <a:solidFill>
                  <a:srgbClr val="000000"/>
                </a:solidFill>
                <a:latin typeface="Arial"/>
                <a:cs typeface="Arial"/>
              </a:rPr>
              <a:t> </a:t>
            </a:r>
            <a:r>
              <a:rPr sz="1550" b="0" spc="-10" dirty="0">
                <a:solidFill>
                  <a:srgbClr val="000000"/>
                </a:solidFill>
                <a:latin typeface="Arial"/>
                <a:cs typeface="Arial"/>
              </a:rPr>
              <a:t>fully </a:t>
            </a:r>
            <a:r>
              <a:rPr sz="1550" b="0" dirty="0">
                <a:solidFill>
                  <a:srgbClr val="000000"/>
                </a:solidFill>
                <a:latin typeface="Arial"/>
                <a:cs typeface="Arial"/>
              </a:rPr>
              <a:t>functional.</a:t>
            </a:r>
            <a:r>
              <a:rPr sz="1550" b="0" spc="250" dirty="0">
                <a:solidFill>
                  <a:srgbClr val="000000"/>
                </a:solidFill>
                <a:latin typeface="Arial"/>
                <a:cs typeface="Arial"/>
              </a:rPr>
              <a:t> </a:t>
            </a:r>
            <a:r>
              <a:rPr sz="1550" b="0" dirty="0">
                <a:solidFill>
                  <a:srgbClr val="000000"/>
                </a:solidFill>
                <a:latin typeface="Arial"/>
                <a:cs typeface="Arial"/>
              </a:rPr>
              <a:t>Recognizing</a:t>
            </a:r>
            <a:r>
              <a:rPr sz="1550" b="0" spc="245" dirty="0">
                <a:solidFill>
                  <a:srgbClr val="000000"/>
                </a:solidFill>
                <a:latin typeface="Arial"/>
                <a:cs typeface="Arial"/>
              </a:rPr>
              <a:t> </a:t>
            </a:r>
            <a:r>
              <a:rPr sz="1550" b="0" dirty="0">
                <a:solidFill>
                  <a:srgbClr val="000000"/>
                </a:solidFill>
                <a:latin typeface="Arial"/>
                <a:cs typeface="Arial"/>
              </a:rPr>
              <a:t>your</a:t>
            </a:r>
            <a:r>
              <a:rPr sz="1550" b="0" spc="35" dirty="0">
                <a:solidFill>
                  <a:srgbClr val="000000"/>
                </a:solidFill>
                <a:latin typeface="Arial"/>
                <a:cs typeface="Arial"/>
              </a:rPr>
              <a:t> </a:t>
            </a:r>
            <a:r>
              <a:rPr sz="1550" b="0" dirty="0">
                <a:solidFill>
                  <a:srgbClr val="000000"/>
                </a:solidFill>
                <a:latin typeface="Arial"/>
                <a:cs typeface="Arial"/>
              </a:rPr>
              <a:t>proficiency</a:t>
            </a:r>
            <a:r>
              <a:rPr sz="1550" b="0" spc="55" dirty="0">
                <a:solidFill>
                  <a:srgbClr val="000000"/>
                </a:solidFill>
                <a:latin typeface="Arial"/>
                <a:cs typeface="Arial"/>
              </a:rPr>
              <a:t> </a:t>
            </a:r>
            <a:r>
              <a:rPr sz="1550" b="0" dirty="0">
                <a:solidFill>
                  <a:srgbClr val="000000"/>
                </a:solidFill>
                <a:latin typeface="Arial"/>
                <a:cs typeface="Arial"/>
              </a:rPr>
              <a:t>in</a:t>
            </a:r>
            <a:r>
              <a:rPr sz="1550" b="0" spc="40" dirty="0">
                <a:solidFill>
                  <a:srgbClr val="000000"/>
                </a:solidFill>
                <a:latin typeface="Arial"/>
                <a:cs typeface="Arial"/>
              </a:rPr>
              <a:t> </a:t>
            </a:r>
            <a:r>
              <a:rPr sz="1550" b="0" dirty="0">
                <a:solidFill>
                  <a:srgbClr val="000000"/>
                </a:solidFill>
                <a:latin typeface="Arial"/>
                <a:cs typeface="Arial"/>
              </a:rPr>
              <a:t>backend</a:t>
            </a:r>
            <a:r>
              <a:rPr sz="1550" b="0" spc="245" dirty="0">
                <a:solidFill>
                  <a:srgbClr val="000000"/>
                </a:solidFill>
                <a:latin typeface="Arial"/>
                <a:cs typeface="Arial"/>
              </a:rPr>
              <a:t> </a:t>
            </a:r>
            <a:r>
              <a:rPr sz="1550" b="0" dirty="0">
                <a:solidFill>
                  <a:srgbClr val="000000"/>
                </a:solidFill>
                <a:latin typeface="Arial"/>
                <a:cs typeface="Arial"/>
              </a:rPr>
              <a:t>development,</a:t>
            </a:r>
            <a:r>
              <a:rPr sz="1550" b="0" spc="325" dirty="0">
                <a:solidFill>
                  <a:srgbClr val="000000"/>
                </a:solidFill>
                <a:latin typeface="Arial"/>
                <a:cs typeface="Arial"/>
              </a:rPr>
              <a:t> </a:t>
            </a:r>
            <a:r>
              <a:rPr sz="1550" b="0" dirty="0">
                <a:solidFill>
                  <a:srgbClr val="000000"/>
                </a:solidFill>
                <a:latin typeface="Arial"/>
                <a:cs typeface="Arial"/>
              </a:rPr>
              <a:t>you</a:t>
            </a:r>
            <a:r>
              <a:rPr sz="1550" b="0" spc="-30" dirty="0">
                <a:solidFill>
                  <a:srgbClr val="000000"/>
                </a:solidFill>
                <a:latin typeface="Arial"/>
                <a:cs typeface="Arial"/>
              </a:rPr>
              <a:t> </a:t>
            </a:r>
            <a:r>
              <a:rPr sz="1550" b="0" dirty="0">
                <a:solidFill>
                  <a:srgbClr val="000000"/>
                </a:solidFill>
                <a:latin typeface="Arial"/>
                <a:cs typeface="Arial"/>
              </a:rPr>
              <a:t>have</a:t>
            </a:r>
            <a:r>
              <a:rPr sz="1550" b="0" spc="110" dirty="0">
                <a:solidFill>
                  <a:srgbClr val="000000"/>
                </a:solidFill>
                <a:latin typeface="Arial"/>
                <a:cs typeface="Arial"/>
              </a:rPr>
              <a:t> </a:t>
            </a:r>
            <a:r>
              <a:rPr sz="1550" b="0" dirty="0">
                <a:solidFill>
                  <a:srgbClr val="000000"/>
                </a:solidFill>
                <a:latin typeface="Arial"/>
                <a:cs typeface="Arial"/>
              </a:rPr>
              <a:t>been</a:t>
            </a:r>
            <a:r>
              <a:rPr sz="1550" b="0" spc="35" dirty="0">
                <a:solidFill>
                  <a:srgbClr val="000000"/>
                </a:solidFill>
                <a:latin typeface="Arial"/>
                <a:cs typeface="Arial"/>
              </a:rPr>
              <a:t> </a:t>
            </a:r>
            <a:r>
              <a:rPr sz="1550" b="0" dirty="0">
                <a:solidFill>
                  <a:srgbClr val="000000"/>
                </a:solidFill>
                <a:latin typeface="Arial"/>
                <a:cs typeface="Arial"/>
              </a:rPr>
              <a:t>tasked</a:t>
            </a:r>
            <a:r>
              <a:rPr sz="1550" b="0" spc="185" dirty="0">
                <a:solidFill>
                  <a:srgbClr val="000000"/>
                </a:solidFill>
                <a:latin typeface="Arial"/>
                <a:cs typeface="Arial"/>
              </a:rPr>
              <a:t> </a:t>
            </a:r>
            <a:r>
              <a:rPr sz="1550" b="0" dirty="0">
                <a:solidFill>
                  <a:srgbClr val="000000"/>
                </a:solidFill>
                <a:latin typeface="Arial"/>
                <a:cs typeface="Arial"/>
              </a:rPr>
              <a:t>with</a:t>
            </a:r>
            <a:r>
              <a:rPr sz="1550" b="0" spc="105" dirty="0">
                <a:solidFill>
                  <a:srgbClr val="000000"/>
                </a:solidFill>
                <a:latin typeface="Arial"/>
                <a:cs typeface="Arial"/>
              </a:rPr>
              <a:t> </a:t>
            </a:r>
            <a:r>
              <a:rPr sz="1550" b="0" dirty="0">
                <a:solidFill>
                  <a:srgbClr val="000000"/>
                </a:solidFill>
                <a:latin typeface="Arial"/>
                <a:cs typeface="Arial"/>
              </a:rPr>
              <a:t>fixing</a:t>
            </a:r>
            <a:r>
              <a:rPr sz="1550" b="0" spc="114" dirty="0">
                <a:solidFill>
                  <a:srgbClr val="000000"/>
                </a:solidFill>
                <a:latin typeface="Arial"/>
                <a:cs typeface="Arial"/>
              </a:rPr>
              <a:t> </a:t>
            </a:r>
            <a:r>
              <a:rPr sz="1550" b="0" dirty="0">
                <a:solidFill>
                  <a:srgbClr val="000000"/>
                </a:solidFill>
                <a:latin typeface="Arial"/>
                <a:cs typeface="Arial"/>
              </a:rPr>
              <a:t>the</a:t>
            </a:r>
            <a:r>
              <a:rPr sz="1550" b="0" spc="114" dirty="0">
                <a:solidFill>
                  <a:srgbClr val="000000"/>
                </a:solidFill>
                <a:latin typeface="Arial"/>
                <a:cs typeface="Arial"/>
              </a:rPr>
              <a:t> </a:t>
            </a:r>
            <a:r>
              <a:rPr sz="1550" b="0" dirty="0">
                <a:solidFill>
                  <a:srgbClr val="000000"/>
                </a:solidFill>
                <a:latin typeface="Arial"/>
                <a:cs typeface="Arial"/>
              </a:rPr>
              <a:t>broken</a:t>
            </a:r>
            <a:r>
              <a:rPr sz="1550" b="0" spc="105" dirty="0">
                <a:solidFill>
                  <a:srgbClr val="000000"/>
                </a:solidFill>
                <a:latin typeface="Arial"/>
                <a:cs typeface="Arial"/>
              </a:rPr>
              <a:t> </a:t>
            </a:r>
            <a:r>
              <a:rPr sz="1550" b="0" dirty="0">
                <a:solidFill>
                  <a:srgbClr val="000000"/>
                </a:solidFill>
                <a:latin typeface="Arial"/>
                <a:cs typeface="Arial"/>
              </a:rPr>
              <a:t>code</a:t>
            </a:r>
            <a:r>
              <a:rPr sz="1550" b="0" spc="-30" dirty="0">
                <a:solidFill>
                  <a:srgbClr val="000000"/>
                </a:solidFill>
                <a:latin typeface="Arial"/>
                <a:cs typeface="Arial"/>
              </a:rPr>
              <a:t> </a:t>
            </a:r>
            <a:r>
              <a:rPr sz="1550" b="0" spc="-25" dirty="0">
                <a:solidFill>
                  <a:srgbClr val="000000"/>
                </a:solidFill>
                <a:latin typeface="Arial"/>
                <a:cs typeface="Arial"/>
              </a:rPr>
              <a:t>and </a:t>
            </a:r>
            <a:r>
              <a:rPr sz="1550" b="0" dirty="0">
                <a:solidFill>
                  <a:srgbClr val="000000"/>
                </a:solidFill>
                <a:latin typeface="Arial"/>
                <a:cs typeface="Arial"/>
              </a:rPr>
              <a:t>ensuring</a:t>
            </a:r>
            <a:r>
              <a:rPr sz="1550" b="0" spc="250" dirty="0">
                <a:solidFill>
                  <a:srgbClr val="000000"/>
                </a:solidFill>
                <a:latin typeface="Arial"/>
                <a:cs typeface="Arial"/>
              </a:rPr>
              <a:t> </a:t>
            </a:r>
            <a:r>
              <a:rPr sz="1550" b="0" dirty="0">
                <a:solidFill>
                  <a:srgbClr val="000000"/>
                </a:solidFill>
                <a:latin typeface="Arial"/>
                <a:cs typeface="Arial"/>
              </a:rPr>
              <a:t>the</a:t>
            </a:r>
            <a:r>
              <a:rPr sz="1550" b="0" spc="65" dirty="0">
                <a:solidFill>
                  <a:srgbClr val="000000"/>
                </a:solidFill>
                <a:latin typeface="Arial"/>
                <a:cs typeface="Arial"/>
              </a:rPr>
              <a:t> </a:t>
            </a:r>
            <a:r>
              <a:rPr sz="1550" b="0" dirty="0">
                <a:solidFill>
                  <a:srgbClr val="000000"/>
                </a:solidFill>
                <a:latin typeface="Arial"/>
                <a:cs typeface="Arial"/>
              </a:rPr>
              <a:t>application</a:t>
            </a:r>
            <a:r>
              <a:rPr sz="1550" b="0" spc="130" dirty="0">
                <a:solidFill>
                  <a:srgbClr val="000000"/>
                </a:solidFill>
                <a:latin typeface="Arial"/>
                <a:cs typeface="Arial"/>
              </a:rPr>
              <a:t> </a:t>
            </a:r>
            <a:r>
              <a:rPr sz="1550" b="0" dirty="0">
                <a:solidFill>
                  <a:srgbClr val="000000"/>
                </a:solidFill>
                <a:latin typeface="Arial"/>
                <a:cs typeface="Arial"/>
              </a:rPr>
              <a:t>works</a:t>
            </a:r>
            <a:r>
              <a:rPr sz="1550" b="0" spc="80" dirty="0">
                <a:solidFill>
                  <a:srgbClr val="000000"/>
                </a:solidFill>
                <a:latin typeface="Arial"/>
                <a:cs typeface="Arial"/>
              </a:rPr>
              <a:t> </a:t>
            </a:r>
            <a:r>
              <a:rPr sz="1550" b="0" spc="-10" dirty="0">
                <a:solidFill>
                  <a:srgbClr val="000000"/>
                </a:solidFill>
                <a:latin typeface="Arial"/>
                <a:cs typeface="Arial"/>
              </a:rPr>
              <a:t>seamlessly.</a:t>
            </a:r>
            <a:endParaRPr sz="1550">
              <a:latin typeface="Arial"/>
              <a:cs typeface="Arial"/>
            </a:endParaRPr>
          </a:p>
        </p:txBody>
      </p:sp>
      <p:sp>
        <p:nvSpPr>
          <p:cNvPr id="3" name="object 3"/>
          <p:cNvSpPr txBox="1">
            <a:spLocks noGrp="1"/>
          </p:cNvSpPr>
          <p:nvPr>
            <p:ph type="body" idx="1"/>
          </p:nvPr>
        </p:nvSpPr>
        <p:spPr>
          <a:prstGeom prst="rect">
            <a:avLst/>
          </a:prstGeom>
        </p:spPr>
        <p:txBody>
          <a:bodyPr vert="horz" wrap="square" lIns="0" tIns="88900" rIns="0" bIns="0" rtlCol="0">
            <a:spAutoFit/>
          </a:bodyPr>
          <a:lstStyle/>
          <a:p>
            <a:pPr marL="12700">
              <a:lnSpc>
                <a:spcPct val="100000"/>
              </a:lnSpc>
              <a:spcBef>
                <a:spcPts val="700"/>
              </a:spcBef>
            </a:pPr>
            <a:r>
              <a:rPr spc="-10" dirty="0"/>
              <a:t>Task:</a:t>
            </a:r>
          </a:p>
          <a:p>
            <a:pPr marL="12700" marR="5080">
              <a:lnSpc>
                <a:spcPct val="124100"/>
              </a:lnSpc>
              <a:spcBef>
                <a:spcPts val="55"/>
              </a:spcBef>
            </a:pPr>
            <a:r>
              <a:rPr sz="1550" b="0" dirty="0">
                <a:latin typeface="Arial"/>
                <a:cs typeface="Arial"/>
              </a:rPr>
              <a:t>Refactor</a:t>
            </a:r>
            <a:r>
              <a:rPr sz="1550" b="0" spc="-40" dirty="0">
                <a:latin typeface="Arial"/>
                <a:cs typeface="Arial"/>
              </a:rPr>
              <a:t> </a:t>
            </a:r>
            <a:r>
              <a:rPr sz="1550" b="0" dirty="0">
                <a:latin typeface="Arial"/>
                <a:cs typeface="Arial"/>
              </a:rPr>
              <a:t>the</a:t>
            </a:r>
            <a:r>
              <a:rPr sz="1550" b="0" spc="110" dirty="0">
                <a:latin typeface="Arial"/>
                <a:cs typeface="Arial"/>
              </a:rPr>
              <a:t> </a:t>
            </a:r>
            <a:r>
              <a:rPr sz="1550" b="0" dirty="0">
                <a:latin typeface="Arial"/>
                <a:cs typeface="Arial"/>
              </a:rPr>
              <a:t>existing</a:t>
            </a:r>
            <a:r>
              <a:rPr sz="1550" b="0" spc="240" dirty="0">
                <a:latin typeface="Arial"/>
                <a:cs typeface="Arial"/>
              </a:rPr>
              <a:t> </a:t>
            </a:r>
            <a:r>
              <a:rPr sz="1550" b="0" dirty="0">
                <a:latin typeface="Arial"/>
                <a:cs typeface="Arial"/>
              </a:rPr>
              <a:t>codebase</a:t>
            </a:r>
            <a:r>
              <a:rPr sz="1550" b="0" spc="40" dirty="0">
                <a:latin typeface="Arial"/>
                <a:cs typeface="Arial"/>
              </a:rPr>
              <a:t> </a:t>
            </a:r>
            <a:r>
              <a:rPr sz="1550" b="0" dirty="0">
                <a:latin typeface="Arial"/>
                <a:cs typeface="Arial"/>
              </a:rPr>
              <a:t>and</a:t>
            </a:r>
            <a:r>
              <a:rPr sz="1550" b="0" spc="175" dirty="0">
                <a:latin typeface="Arial"/>
                <a:cs typeface="Arial"/>
              </a:rPr>
              <a:t> </a:t>
            </a:r>
            <a:r>
              <a:rPr sz="1550" b="0" dirty="0">
                <a:latin typeface="Arial"/>
                <a:cs typeface="Arial"/>
              </a:rPr>
              <a:t>ensure</a:t>
            </a:r>
            <a:r>
              <a:rPr sz="1550" b="0" spc="245" dirty="0">
                <a:latin typeface="Arial"/>
                <a:cs typeface="Arial"/>
              </a:rPr>
              <a:t> </a:t>
            </a:r>
            <a:r>
              <a:rPr sz="1550" b="0" dirty="0">
                <a:latin typeface="Arial"/>
                <a:cs typeface="Arial"/>
              </a:rPr>
              <a:t>the</a:t>
            </a:r>
            <a:r>
              <a:rPr sz="1550" b="0" spc="110" dirty="0">
                <a:latin typeface="Arial"/>
                <a:cs typeface="Arial"/>
              </a:rPr>
              <a:t> </a:t>
            </a:r>
            <a:r>
              <a:rPr sz="1550" b="0" dirty="0">
                <a:latin typeface="Arial"/>
                <a:cs typeface="Arial"/>
              </a:rPr>
              <a:t>proper</a:t>
            </a:r>
            <a:r>
              <a:rPr sz="1550" b="0" spc="30" dirty="0">
                <a:latin typeface="Arial"/>
                <a:cs typeface="Arial"/>
              </a:rPr>
              <a:t> </a:t>
            </a:r>
            <a:r>
              <a:rPr sz="1550" b="0" dirty="0">
                <a:latin typeface="Arial"/>
                <a:cs typeface="Arial"/>
              </a:rPr>
              <a:t>functioning</a:t>
            </a:r>
            <a:r>
              <a:rPr sz="1550" b="0" spc="315" dirty="0">
                <a:latin typeface="Arial"/>
                <a:cs typeface="Arial"/>
              </a:rPr>
              <a:t> </a:t>
            </a:r>
            <a:r>
              <a:rPr sz="1550" b="0" dirty="0">
                <a:latin typeface="Arial"/>
                <a:cs typeface="Arial"/>
              </a:rPr>
              <a:t>of</a:t>
            </a:r>
            <a:r>
              <a:rPr sz="1550" b="0" spc="-20" dirty="0">
                <a:latin typeface="Arial"/>
                <a:cs typeface="Arial"/>
              </a:rPr>
              <a:t> </a:t>
            </a:r>
            <a:r>
              <a:rPr sz="1550" b="0" dirty="0">
                <a:latin typeface="Arial"/>
                <a:cs typeface="Arial"/>
              </a:rPr>
              <a:t>the</a:t>
            </a:r>
            <a:r>
              <a:rPr sz="1550" b="0" spc="110" dirty="0">
                <a:latin typeface="Arial"/>
                <a:cs typeface="Arial"/>
              </a:rPr>
              <a:t> </a:t>
            </a:r>
            <a:r>
              <a:rPr sz="1550" b="0" dirty="0">
                <a:latin typeface="Arial"/>
                <a:cs typeface="Arial"/>
              </a:rPr>
              <a:t>Note</a:t>
            </a:r>
            <a:r>
              <a:rPr sz="1550" b="0" spc="-35" dirty="0">
                <a:latin typeface="Arial"/>
                <a:cs typeface="Arial"/>
              </a:rPr>
              <a:t> </a:t>
            </a:r>
            <a:r>
              <a:rPr sz="1550" b="0" dirty="0">
                <a:latin typeface="Arial"/>
                <a:cs typeface="Arial"/>
              </a:rPr>
              <a:t>Taking</a:t>
            </a:r>
            <a:r>
              <a:rPr sz="1550" b="0" spc="180" dirty="0">
                <a:latin typeface="Arial"/>
                <a:cs typeface="Arial"/>
              </a:rPr>
              <a:t> </a:t>
            </a:r>
            <a:r>
              <a:rPr sz="1550" b="0" dirty="0">
                <a:latin typeface="Arial"/>
                <a:cs typeface="Arial"/>
              </a:rPr>
              <a:t>Application.</a:t>
            </a:r>
            <a:r>
              <a:rPr sz="1550" b="0" spc="185" dirty="0">
                <a:latin typeface="Arial"/>
                <a:cs typeface="Arial"/>
              </a:rPr>
              <a:t> </a:t>
            </a:r>
            <a:r>
              <a:rPr sz="1550" b="0" dirty="0">
                <a:latin typeface="Arial"/>
                <a:cs typeface="Arial"/>
              </a:rPr>
              <a:t>Document</a:t>
            </a:r>
            <a:r>
              <a:rPr sz="1550" b="0" spc="190" dirty="0">
                <a:latin typeface="Arial"/>
                <a:cs typeface="Arial"/>
              </a:rPr>
              <a:t> </a:t>
            </a:r>
            <a:r>
              <a:rPr sz="1550" b="0" dirty="0">
                <a:latin typeface="Arial"/>
                <a:cs typeface="Arial"/>
              </a:rPr>
              <a:t>all</a:t>
            </a:r>
            <a:r>
              <a:rPr sz="1550" b="0" spc="60" dirty="0">
                <a:latin typeface="Arial"/>
                <a:cs typeface="Arial"/>
              </a:rPr>
              <a:t> </a:t>
            </a:r>
            <a:r>
              <a:rPr sz="1550" b="0" spc="-10" dirty="0">
                <a:latin typeface="Arial"/>
                <a:cs typeface="Arial"/>
              </a:rPr>
              <a:t>identified </a:t>
            </a:r>
            <a:r>
              <a:rPr sz="1550" b="0" dirty="0">
                <a:latin typeface="Arial"/>
                <a:cs typeface="Arial"/>
              </a:rPr>
              <a:t>bugs</a:t>
            </a:r>
            <a:r>
              <a:rPr sz="1550" b="0" spc="130" dirty="0">
                <a:latin typeface="Arial"/>
                <a:cs typeface="Arial"/>
              </a:rPr>
              <a:t> </a:t>
            </a:r>
            <a:r>
              <a:rPr sz="1550" b="0" dirty="0">
                <a:latin typeface="Arial"/>
                <a:cs typeface="Arial"/>
              </a:rPr>
              <a:t>during</a:t>
            </a:r>
            <a:r>
              <a:rPr sz="1550" b="0" spc="254" dirty="0">
                <a:latin typeface="Arial"/>
                <a:cs typeface="Arial"/>
              </a:rPr>
              <a:t> </a:t>
            </a:r>
            <a:r>
              <a:rPr sz="1550" b="0" dirty="0">
                <a:latin typeface="Arial"/>
                <a:cs typeface="Arial"/>
              </a:rPr>
              <a:t>the</a:t>
            </a:r>
            <a:r>
              <a:rPr sz="1550" b="0" spc="114" dirty="0">
                <a:latin typeface="Arial"/>
                <a:cs typeface="Arial"/>
              </a:rPr>
              <a:t> </a:t>
            </a:r>
            <a:r>
              <a:rPr sz="1550" b="0" dirty="0">
                <a:latin typeface="Arial"/>
                <a:cs typeface="Arial"/>
              </a:rPr>
              <a:t>debugging</a:t>
            </a:r>
            <a:r>
              <a:rPr sz="1550" b="0" spc="330" dirty="0">
                <a:latin typeface="Arial"/>
                <a:cs typeface="Arial"/>
              </a:rPr>
              <a:t> </a:t>
            </a:r>
            <a:r>
              <a:rPr sz="1550" b="0" dirty="0">
                <a:latin typeface="Arial"/>
                <a:cs typeface="Arial"/>
              </a:rPr>
              <a:t>process.</a:t>
            </a:r>
            <a:r>
              <a:rPr sz="1550" b="0" spc="50" dirty="0">
                <a:latin typeface="Arial"/>
                <a:cs typeface="Arial"/>
              </a:rPr>
              <a:t> </a:t>
            </a:r>
            <a:r>
              <a:rPr sz="1550" b="0" dirty="0">
                <a:latin typeface="Arial"/>
                <a:cs typeface="Arial"/>
              </a:rPr>
              <a:t>Remember,</a:t>
            </a:r>
            <a:r>
              <a:rPr sz="1550" b="0" spc="265" dirty="0">
                <a:latin typeface="Arial"/>
                <a:cs typeface="Arial"/>
              </a:rPr>
              <a:t> </a:t>
            </a:r>
            <a:r>
              <a:rPr sz="1550" b="0" dirty="0">
                <a:latin typeface="Arial"/>
                <a:cs typeface="Arial"/>
              </a:rPr>
              <a:t>the</a:t>
            </a:r>
            <a:r>
              <a:rPr sz="1550" b="0" spc="120" dirty="0">
                <a:latin typeface="Arial"/>
                <a:cs typeface="Arial"/>
              </a:rPr>
              <a:t> </a:t>
            </a:r>
            <a:r>
              <a:rPr sz="1550" b="0" dirty="0">
                <a:latin typeface="Arial"/>
                <a:cs typeface="Arial"/>
              </a:rPr>
              <a:t>task</a:t>
            </a:r>
            <a:r>
              <a:rPr sz="1550" b="0" spc="55" dirty="0">
                <a:latin typeface="Arial"/>
                <a:cs typeface="Arial"/>
              </a:rPr>
              <a:t> </a:t>
            </a:r>
            <a:r>
              <a:rPr sz="1550" b="0" dirty="0">
                <a:latin typeface="Arial"/>
                <a:cs typeface="Arial"/>
              </a:rPr>
              <a:t>is</a:t>
            </a:r>
            <a:r>
              <a:rPr sz="1550" b="0" spc="-5" dirty="0">
                <a:latin typeface="Arial"/>
                <a:cs typeface="Arial"/>
              </a:rPr>
              <a:t> </a:t>
            </a:r>
            <a:r>
              <a:rPr sz="1550" b="0" dirty="0">
                <a:latin typeface="Arial"/>
                <a:cs typeface="Arial"/>
              </a:rPr>
              <a:t>not</a:t>
            </a:r>
            <a:r>
              <a:rPr sz="1550" b="0" spc="55" dirty="0">
                <a:latin typeface="Arial"/>
                <a:cs typeface="Arial"/>
              </a:rPr>
              <a:t> </a:t>
            </a:r>
            <a:r>
              <a:rPr sz="1550" b="0" dirty="0">
                <a:latin typeface="Arial"/>
                <a:cs typeface="Arial"/>
              </a:rPr>
              <a:t>about</a:t>
            </a:r>
            <a:r>
              <a:rPr sz="1550" b="0" spc="125" dirty="0">
                <a:latin typeface="Arial"/>
                <a:cs typeface="Arial"/>
              </a:rPr>
              <a:t> </a:t>
            </a:r>
            <a:r>
              <a:rPr sz="1550" b="0" dirty="0">
                <a:latin typeface="Arial"/>
                <a:cs typeface="Arial"/>
              </a:rPr>
              <a:t>recreating</a:t>
            </a:r>
            <a:r>
              <a:rPr sz="1550" b="0" spc="250" dirty="0">
                <a:latin typeface="Arial"/>
                <a:cs typeface="Arial"/>
              </a:rPr>
              <a:t> </a:t>
            </a:r>
            <a:r>
              <a:rPr sz="1550" b="0" dirty="0">
                <a:latin typeface="Arial"/>
                <a:cs typeface="Arial"/>
              </a:rPr>
              <a:t>the</a:t>
            </a:r>
            <a:r>
              <a:rPr sz="1550" b="0" spc="120" dirty="0">
                <a:latin typeface="Arial"/>
                <a:cs typeface="Arial"/>
              </a:rPr>
              <a:t> </a:t>
            </a:r>
            <a:r>
              <a:rPr sz="1550" b="0" dirty="0">
                <a:latin typeface="Arial"/>
                <a:cs typeface="Arial"/>
              </a:rPr>
              <a:t>app</a:t>
            </a:r>
            <a:r>
              <a:rPr sz="1550" b="0" spc="120" dirty="0">
                <a:latin typeface="Arial"/>
                <a:cs typeface="Arial"/>
              </a:rPr>
              <a:t> </a:t>
            </a:r>
            <a:r>
              <a:rPr sz="1550" b="0" dirty="0">
                <a:latin typeface="Arial"/>
                <a:cs typeface="Arial"/>
              </a:rPr>
              <a:t>from</a:t>
            </a:r>
            <a:r>
              <a:rPr sz="1550" b="0" spc="-100" dirty="0">
                <a:latin typeface="Arial"/>
                <a:cs typeface="Arial"/>
              </a:rPr>
              <a:t> </a:t>
            </a:r>
            <a:r>
              <a:rPr sz="1550" b="0" dirty="0">
                <a:latin typeface="Arial"/>
                <a:cs typeface="Arial"/>
              </a:rPr>
              <a:t>scratch.</a:t>
            </a:r>
            <a:r>
              <a:rPr sz="1550" b="0" spc="265" dirty="0">
                <a:latin typeface="Arial"/>
                <a:cs typeface="Arial"/>
              </a:rPr>
              <a:t> </a:t>
            </a:r>
            <a:r>
              <a:rPr sz="1550" b="0" dirty="0">
                <a:latin typeface="Arial"/>
                <a:cs typeface="Arial"/>
              </a:rPr>
              <a:t>Your</a:t>
            </a:r>
            <a:r>
              <a:rPr sz="1550" b="0" spc="105" dirty="0">
                <a:latin typeface="Arial"/>
                <a:cs typeface="Arial"/>
              </a:rPr>
              <a:t> </a:t>
            </a:r>
            <a:r>
              <a:rPr sz="1550" b="0" dirty="0">
                <a:latin typeface="Arial"/>
                <a:cs typeface="Arial"/>
              </a:rPr>
              <a:t>goal is</a:t>
            </a:r>
            <a:r>
              <a:rPr sz="1550" b="0" spc="-5" dirty="0">
                <a:latin typeface="Arial"/>
                <a:cs typeface="Arial"/>
              </a:rPr>
              <a:t> </a:t>
            </a:r>
            <a:r>
              <a:rPr sz="1550" b="0" dirty="0">
                <a:latin typeface="Arial"/>
                <a:cs typeface="Arial"/>
              </a:rPr>
              <a:t>to</a:t>
            </a:r>
            <a:r>
              <a:rPr sz="1550" b="0" spc="50" dirty="0">
                <a:latin typeface="Arial"/>
                <a:cs typeface="Arial"/>
              </a:rPr>
              <a:t> </a:t>
            </a:r>
            <a:r>
              <a:rPr sz="1550" b="0" dirty="0">
                <a:latin typeface="Arial"/>
                <a:cs typeface="Arial"/>
              </a:rPr>
              <a:t>fix</a:t>
            </a:r>
            <a:r>
              <a:rPr sz="1550" b="0" spc="-80" dirty="0">
                <a:latin typeface="Arial"/>
                <a:cs typeface="Arial"/>
              </a:rPr>
              <a:t> </a:t>
            </a:r>
            <a:r>
              <a:rPr sz="1550" b="0" spc="-25" dirty="0">
                <a:latin typeface="Arial"/>
                <a:cs typeface="Arial"/>
              </a:rPr>
              <a:t>the </a:t>
            </a:r>
            <a:r>
              <a:rPr sz="1550" b="0" dirty="0">
                <a:latin typeface="Arial"/>
                <a:cs typeface="Arial"/>
              </a:rPr>
              <a:t>already</a:t>
            </a:r>
            <a:r>
              <a:rPr sz="1550" b="0" spc="190" dirty="0">
                <a:latin typeface="Arial"/>
                <a:cs typeface="Arial"/>
              </a:rPr>
              <a:t> </a:t>
            </a:r>
            <a:r>
              <a:rPr sz="1550" b="0" dirty="0">
                <a:latin typeface="Arial"/>
                <a:cs typeface="Arial"/>
              </a:rPr>
              <a:t>existing</a:t>
            </a:r>
            <a:r>
              <a:rPr sz="1550" b="0" spc="175" dirty="0">
                <a:latin typeface="Arial"/>
                <a:cs typeface="Arial"/>
              </a:rPr>
              <a:t> </a:t>
            </a:r>
            <a:r>
              <a:rPr sz="1550" b="0" dirty="0">
                <a:latin typeface="Arial"/>
                <a:cs typeface="Arial"/>
              </a:rPr>
              <a:t>codebase</a:t>
            </a:r>
            <a:r>
              <a:rPr sz="1550" b="0" spc="105" dirty="0">
                <a:latin typeface="Arial"/>
                <a:cs typeface="Arial"/>
              </a:rPr>
              <a:t> </a:t>
            </a:r>
            <a:r>
              <a:rPr sz="1550" b="0" dirty="0">
                <a:latin typeface="Arial"/>
                <a:cs typeface="Arial"/>
              </a:rPr>
              <a:t>and</a:t>
            </a:r>
            <a:r>
              <a:rPr sz="1550" b="0" spc="105" dirty="0">
                <a:latin typeface="Arial"/>
                <a:cs typeface="Arial"/>
              </a:rPr>
              <a:t> </a:t>
            </a:r>
            <a:r>
              <a:rPr sz="1550" b="0" dirty="0">
                <a:latin typeface="Arial"/>
                <a:cs typeface="Arial"/>
              </a:rPr>
              <a:t>make</a:t>
            </a:r>
            <a:r>
              <a:rPr sz="1550" b="0" spc="175" dirty="0">
                <a:latin typeface="Arial"/>
                <a:cs typeface="Arial"/>
              </a:rPr>
              <a:t> </a:t>
            </a:r>
            <a:r>
              <a:rPr sz="1550" b="0" dirty="0">
                <a:latin typeface="Arial"/>
                <a:cs typeface="Arial"/>
              </a:rPr>
              <a:t>the</a:t>
            </a:r>
            <a:r>
              <a:rPr sz="1550" b="0" spc="105" dirty="0">
                <a:latin typeface="Arial"/>
                <a:cs typeface="Arial"/>
              </a:rPr>
              <a:t> </a:t>
            </a:r>
            <a:r>
              <a:rPr sz="1550" b="0" dirty="0">
                <a:latin typeface="Arial"/>
                <a:cs typeface="Arial"/>
              </a:rPr>
              <a:t>application</a:t>
            </a:r>
            <a:r>
              <a:rPr sz="1550" b="0" spc="105" dirty="0">
                <a:latin typeface="Arial"/>
                <a:cs typeface="Arial"/>
              </a:rPr>
              <a:t> </a:t>
            </a:r>
            <a:r>
              <a:rPr sz="1550" b="0" dirty="0">
                <a:latin typeface="Arial"/>
                <a:cs typeface="Arial"/>
              </a:rPr>
              <a:t>work</a:t>
            </a:r>
            <a:r>
              <a:rPr sz="1550" b="0" spc="55" dirty="0">
                <a:latin typeface="Arial"/>
                <a:cs typeface="Arial"/>
              </a:rPr>
              <a:t> </a:t>
            </a:r>
            <a:r>
              <a:rPr sz="1550" b="0" dirty="0">
                <a:latin typeface="Arial"/>
                <a:cs typeface="Arial"/>
              </a:rPr>
              <a:t>as</a:t>
            </a:r>
            <a:r>
              <a:rPr sz="1550" b="0" spc="50" dirty="0">
                <a:latin typeface="Arial"/>
                <a:cs typeface="Arial"/>
              </a:rPr>
              <a:t> </a:t>
            </a:r>
            <a:r>
              <a:rPr sz="1550" b="0" spc="-10" dirty="0">
                <a:latin typeface="Arial"/>
                <a:cs typeface="Arial"/>
              </a:rPr>
              <a:t>intended.</a:t>
            </a:r>
            <a:endParaRPr sz="1550">
              <a:latin typeface="Arial"/>
              <a:cs typeface="Arial"/>
            </a:endParaRPr>
          </a:p>
          <a:p>
            <a:pPr>
              <a:lnSpc>
                <a:spcPct val="100000"/>
              </a:lnSpc>
              <a:spcBef>
                <a:spcPts val="665"/>
              </a:spcBef>
            </a:pPr>
            <a:endParaRPr sz="1550">
              <a:latin typeface="Arial"/>
              <a:cs typeface="Arial"/>
            </a:endParaRPr>
          </a:p>
          <a:p>
            <a:pPr marL="12700">
              <a:lnSpc>
                <a:spcPct val="100000"/>
              </a:lnSpc>
            </a:pPr>
            <a:r>
              <a:rPr spc="-60" dirty="0"/>
              <a:t>More</a:t>
            </a:r>
            <a:r>
              <a:rPr spc="-245" dirty="0"/>
              <a:t> </a:t>
            </a:r>
            <a:r>
              <a:rPr spc="-10" dirty="0"/>
              <a:t>Details:</a:t>
            </a:r>
          </a:p>
          <a:p>
            <a:pPr marL="12700" marR="33020">
              <a:lnSpc>
                <a:spcPct val="124000"/>
              </a:lnSpc>
              <a:spcBef>
                <a:spcPts val="60"/>
              </a:spcBef>
            </a:pPr>
            <a:r>
              <a:rPr sz="1550" b="0" dirty="0">
                <a:latin typeface="Arial"/>
                <a:cs typeface="Arial"/>
              </a:rPr>
              <a:t>The</a:t>
            </a:r>
            <a:r>
              <a:rPr sz="1550" b="0" spc="30" dirty="0">
                <a:latin typeface="Arial"/>
                <a:cs typeface="Arial"/>
              </a:rPr>
              <a:t> </a:t>
            </a:r>
            <a:r>
              <a:rPr sz="1550" b="0" dirty="0">
                <a:latin typeface="Arial"/>
                <a:cs typeface="Arial"/>
              </a:rPr>
              <a:t>application's</a:t>
            </a:r>
            <a:r>
              <a:rPr sz="1550" b="0" spc="254" dirty="0">
                <a:latin typeface="Arial"/>
                <a:cs typeface="Arial"/>
              </a:rPr>
              <a:t> </a:t>
            </a:r>
            <a:r>
              <a:rPr sz="1550" b="0" dirty="0">
                <a:latin typeface="Arial"/>
                <a:cs typeface="Arial"/>
              </a:rPr>
              <a:t>home</a:t>
            </a:r>
            <a:r>
              <a:rPr sz="1550" b="0" spc="105" dirty="0">
                <a:latin typeface="Arial"/>
                <a:cs typeface="Arial"/>
              </a:rPr>
              <a:t> </a:t>
            </a:r>
            <a:r>
              <a:rPr sz="1550" b="0" dirty="0">
                <a:latin typeface="Arial"/>
                <a:cs typeface="Arial"/>
              </a:rPr>
              <a:t>route</a:t>
            </a:r>
            <a:r>
              <a:rPr sz="1550" b="0" spc="110" dirty="0">
                <a:latin typeface="Arial"/>
                <a:cs typeface="Arial"/>
              </a:rPr>
              <a:t> </a:t>
            </a:r>
            <a:r>
              <a:rPr sz="1550" b="0" dirty="0">
                <a:latin typeface="Arial"/>
                <a:cs typeface="Arial"/>
              </a:rPr>
              <a:t>contains</a:t>
            </a:r>
            <a:r>
              <a:rPr sz="1550" b="0" spc="190" dirty="0">
                <a:latin typeface="Arial"/>
                <a:cs typeface="Arial"/>
              </a:rPr>
              <a:t> </a:t>
            </a:r>
            <a:r>
              <a:rPr sz="1550" b="0" dirty="0">
                <a:latin typeface="Arial"/>
                <a:cs typeface="Arial"/>
              </a:rPr>
              <a:t>a</a:t>
            </a:r>
            <a:r>
              <a:rPr sz="1550" b="0" spc="-35" dirty="0">
                <a:latin typeface="Arial"/>
                <a:cs typeface="Arial"/>
              </a:rPr>
              <a:t> </a:t>
            </a:r>
            <a:r>
              <a:rPr sz="1550" b="0" dirty="0">
                <a:latin typeface="Arial"/>
                <a:cs typeface="Arial"/>
              </a:rPr>
              <a:t>text</a:t>
            </a:r>
            <a:r>
              <a:rPr sz="1550" b="0" spc="114" dirty="0">
                <a:latin typeface="Arial"/>
                <a:cs typeface="Arial"/>
              </a:rPr>
              <a:t> </a:t>
            </a:r>
            <a:r>
              <a:rPr sz="1550" b="0" dirty="0">
                <a:latin typeface="Arial"/>
                <a:cs typeface="Arial"/>
              </a:rPr>
              <a:t>field</a:t>
            </a:r>
            <a:r>
              <a:rPr sz="1550" b="0" spc="30" dirty="0">
                <a:latin typeface="Arial"/>
                <a:cs typeface="Arial"/>
              </a:rPr>
              <a:t> </a:t>
            </a:r>
            <a:r>
              <a:rPr sz="1550" b="0" dirty="0">
                <a:latin typeface="Arial"/>
                <a:cs typeface="Arial"/>
              </a:rPr>
              <a:t>and</a:t>
            </a:r>
            <a:r>
              <a:rPr sz="1550" b="0" spc="105" dirty="0">
                <a:latin typeface="Arial"/>
                <a:cs typeface="Arial"/>
              </a:rPr>
              <a:t> </a:t>
            </a:r>
            <a:r>
              <a:rPr sz="1550" b="0" dirty="0">
                <a:latin typeface="Arial"/>
                <a:cs typeface="Arial"/>
              </a:rPr>
              <a:t>a</a:t>
            </a:r>
            <a:r>
              <a:rPr sz="1550" b="0" spc="35" dirty="0">
                <a:latin typeface="Arial"/>
                <a:cs typeface="Arial"/>
              </a:rPr>
              <a:t> </a:t>
            </a:r>
            <a:r>
              <a:rPr sz="1550" b="0" dirty="0">
                <a:latin typeface="Arial"/>
                <a:cs typeface="Arial"/>
              </a:rPr>
              <a:t>button.</a:t>
            </a:r>
            <a:r>
              <a:rPr sz="1550" b="0" spc="185" dirty="0">
                <a:latin typeface="Arial"/>
                <a:cs typeface="Arial"/>
              </a:rPr>
              <a:t> </a:t>
            </a:r>
            <a:r>
              <a:rPr sz="1550" b="0" dirty="0">
                <a:latin typeface="Arial"/>
                <a:cs typeface="Arial"/>
              </a:rPr>
              <a:t>Users</a:t>
            </a:r>
            <a:r>
              <a:rPr sz="1550" b="0" spc="120" dirty="0">
                <a:latin typeface="Arial"/>
                <a:cs typeface="Arial"/>
              </a:rPr>
              <a:t> </a:t>
            </a:r>
            <a:r>
              <a:rPr sz="1550" b="0" dirty="0">
                <a:latin typeface="Arial"/>
                <a:cs typeface="Arial"/>
              </a:rPr>
              <a:t>can</a:t>
            </a:r>
            <a:r>
              <a:rPr sz="1550" b="0" spc="30" dirty="0">
                <a:latin typeface="Arial"/>
                <a:cs typeface="Arial"/>
              </a:rPr>
              <a:t> </a:t>
            </a:r>
            <a:r>
              <a:rPr sz="1550" b="0" dirty="0">
                <a:latin typeface="Arial"/>
                <a:cs typeface="Arial"/>
              </a:rPr>
              <a:t>add</a:t>
            </a:r>
            <a:r>
              <a:rPr sz="1550" b="0" spc="35" dirty="0">
                <a:latin typeface="Arial"/>
                <a:cs typeface="Arial"/>
              </a:rPr>
              <a:t> </a:t>
            </a:r>
            <a:r>
              <a:rPr sz="1550" b="0" dirty="0">
                <a:latin typeface="Arial"/>
                <a:cs typeface="Arial"/>
              </a:rPr>
              <a:t>a</a:t>
            </a:r>
            <a:r>
              <a:rPr sz="1550" b="0" spc="-35" dirty="0">
                <a:latin typeface="Arial"/>
                <a:cs typeface="Arial"/>
              </a:rPr>
              <a:t> </a:t>
            </a:r>
            <a:r>
              <a:rPr sz="1550" b="0" dirty="0">
                <a:latin typeface="Arial"/>
                <a:cs typeface="Arial"/>
              </a:rPr>
              <a:t>note,</a:t>
            </a:r>
            <a:r>
              <a:rPr sz="1550" b="0" spc="114" dirty="0">
                <a:latin typeface="Arial"/>
                <a:cs typeface="Arial"/>
              </a:rPr>
              <a:t> </a:t>
            </a:r>
            <a:r>
              <a:rPr sz="1550" b="0" dirty="0">
                <a:latin typeface="Arial"/>
                <a:cs typeface="Arial"/>
              </a:rPr>
              <a:t>and</a:t>
            </a:r>
            <a:r>
              <a:rPr sz="1550" b="0" spc="105" dirty="0">
                <a:latin typeface="Arial"/>
                <a:cs typeface="Arial"/>
              </a:rPr>
              <a:t> </a:t>
            </a:r>
            <a:r>
              <a:rPr sz="1550" b="0" dirty="0">
                <a:latin typeface="Arial"/>
                <a:cs typeface="Arial"/>
              </a:rPr>
              <a:t>all</a:t>
            </a:r>
            <a:r>
              <a:rPr sz="1550" b="0" spc="130" dirty="0">
                <a:latin typeface="Arial"/>
                <a:cs typeface="Arial"/>
              </a:rPr>
              <a:t> </a:t>
            </a:r>
            <a:r>
              <a:rPr sz="1550" b="0" dirty="0">
                <a:latin typeface="Arial"/>
                <a:cs typeface="Arial"/>
              </a:rPr>
              <a:t>the</a:t>
            </a:r>
            <a:r>
              <a:rPr sz="1550" b="0" spc="105" dirty="0">
                <a:latin typeface="Arial"/>
                <a:cs typeface="Arial"/>
              </a:rPr>
              <a:t> </a:t>
            </a:r>
            <a:r>
              <a:rPr sz="1550" b="0" dirty="0">
                <a:latin typeface="Arial"/>
                <a:cs typeface="Arial"/>
              </a:rPr>
              <a:t>notes</a:t>
            </a:r>
            <a:r>
              <a:rPr sz="1550" b="0" spc="50" dirty="0">
                <a:latin typeface="Arial"/>
                <a:cs typeface="Arial"/>
              </a:rPr>
              <a:t> </a:t>
            </a:r>
            <a:r>
              <a:rPr sz="1550" b="0" dirty="0">
                <a:latin typeface="Arial"/>
                <a:cs typeface="Arial"/>
              </a:rPr>
              <a:t>should</a:t>
            </a:r>
            <a:r>
              <a:rPr sz="1550" b="0" spc="240" dirty="0">
                <a:latin typeface="Arial"/>
                <a:cs typeface="Arial"/>
              </a:rPr>
              <a:t> </a:t>
            </a:r>
            <a:r>
              <a:rPr sz="1550" b="0" dirty="0">
                <a:latin typeface="Arial"/>
                <a:cs typeface="Arial"/>
              </a:rPr>
              <a:t>be</a:t>
            </a:r>
            <a:r>
              <a:rPr sz="1550" b="0" spc="30" dirty="0">
                <a:latin typeface="Arial"/>
                <a:cs typeface="Arial"/>
              </a:rPr>
              <a:t> </a:t>
            </a:r>
            <a:r>
              <a:rPr sz="1550" b="0" spc="-10" dirty="0">
                <a:latin typeface="Arial"/>
                <a:cs typeface="Arial"/>
              </a:rPr>
              <a:t>displayed </a:t>
            </a:r>
            <a:r>
              <a:rPr sz="1550" b="0" dirty="0">
                <a:latin typeface="Arial"/>
                <a:cs typeface="Arial"/>
              </a:rPr>
              <a:t>as</a:t>
            </a:r>
            <a:r>
              <a:rPr sz="1550" b="0" spc="60" dirty="0">
                <a:latin typeface="Arial"/>
                <a:cs typeface="Arial"/>
              </a:rPr>
              <a:t> </a:t>
            </a:r>
            <a:r>
              <a:rPr sz="1550" b="0" dirty="0">
                <a:latin typeface="Arial"/>
                <a:cs typeface="Arial"/>
              </a:rPr>
              <a:t>an</a:t>
            </a:r>
            <a:r>
              <a:rPr sz="1550" b="0" spc="40" dirty="0">
                <a:latin typeface="Arial"/>
                <a:cs typeface="Arial"/>
              </a:rPr>
              <a:t> </a:t>
            </a:r>
            <a:r>
              <a:rPr sz="1550" b="0" dirty="0">
                <a:latin typeface="Arial"/>
                <a:cs typeface="Arial"/>
              </a:rPr>
              <a:t>unordered</a:t>
            </a:r>
            <a:r>
              <a:rPr sz="1550" b="0" spc="245" dirty="0">
                <a:latin typeface="Arial"/>
                <a:cs typeface="Arial"/>
              </a:rPr>
              <a:t> </a:t>
            </a:r>
            <a:r>
              <a:rPr sz="1550" b="0" dirty="0">
                <a:latin typeface="Arial"/>
                <a:cs typeface="Arial"/>
              </a:rPr>
              <a:t>list</a:t>
            </a:r>
            <a:r>
              <a:rPr sz="1550" b="0" spc="50" dirty="0">
                <a:latin typeface="Arial"/>
                <a:cs typeface="Arial"/>
              </a:rPr>
              <a:t> </a:t>
            </a:r>
            <a:r>
              <a:rPr sz="1550" b="0" dirty="0">
                <a:latin typeface="Arial"/>
                <a:cs typeface="Arial"/>
              </a:rPr>
              <a:t>below</a:t>
            </a:r>
            <a:r>
              <a:rPr sz="1550" b="0" spc="65" dirty="0">
                <a:latin typeface="Arial"/>
                <a:cs typeface="Arial"/>
              </a:rPr>
              <a:t> </a:t>
            </a:r>
            <a:r>
              <a:rPr sz="1550" b="0" dirty="0">
                <a:latin typeface="Arial"/>
                <a:cs typeface="Arial"/>
              </a:rPr>
              <a:t>the</a:t>
            </a:r>
            <a:r>
              <a:rPr sz="1550" b="0" spc="185" dirty="0">
                <a:latin typeface="Arial"/>
                <a:cs typeface="Arial"/>
              </a:rPr>
              <a:t> </a:t>
            </a:r>
            <a:r>
              <a:rPr sz="1550" b="0" dirty="0">
                <a:latin typeface="Arial"/>
                <a:cs typeface="Arial"/>
              </a:rPr>
              <a:t>text</a:t>
            </a:r>
            <a:r>
              <a:rPr sz="1550" b="0" spc="120" dirty="0">
                <a:latin typeface="Arial"/>
                <a:cs typeface="Arial"/>
              </a:rPr>
              <a:t> </a:t>
            </a:r>
            <a:r>
              <a:rPr sz="1550" b="0" dirty="0">
                <a:latin typeface="Arial"/>
                <a:cs typeface="Arial"/>
              </a:rPr>
              <a:t>field</a:t>
            </a:r>
            <a:r>
              <a:rPr sz="1550" b="0" spc="40" dirty="0">
                <a:latin typeface="Arial"/>
                <a:cs typeface="Arial"/>
              </a:rPr>
              <a:t> </a:t>
            </a:r>
            <a:r>
              <a:rPr sz="1550" b="0" dirty="0">
                <a:latin typeface="Arial"/>
                <a:cs typeface="Arial"/>
              </a:rPr>
              <a:t>on</a:t>
            </a:r>
            <a:r>
              <a:rPr sz="1550" b="0" spc="-25" dirty="0">
                <a:latin typeface="Arial"/>
                <a:cs typeface="Arial"/>
              </a:rPr>
              <a:t> </a:t>
            </a:r>
            <a:r>
              <a:rPr sz="1550" b="0" dirty="0">
                <a:latin typeface="Arial"/>
                <a:cs typeface="Arial"/>
              </a:rPr>
              <a:t>the</a:t>
            </a:r>
            <a:r>
              <a:rPr sz="1550" b="0" spc="114" dirty="0">
                <a:latin typeface="Arial"/>
                <a:cs typeface="Arial"/>
              </a:rPr>
              <a:t> </a:t>
            </a:r>
            <a:r>
              <a:rPr sz="1550" b="0" dirty="0">
                <a:latin typeface="Arial"/>
                <a:cs typeface="Arial"/>
              </a:rPr>
              <a:t>same</a:t>
            </a:r>
            <a:r>
              <a:rPr sz="1550" b="0" spc="40" dirty="0">
                <a:latin typeface="Arial"/>
                <a:cs typeface="Arial"/>
              </a:rPr>
              <a:t> </a:t>
            </a:r>
            <a:r>
              <a:rPr sz="1550" b="0" spc="-10" dirty="0">
                <a:latin typeface="Arial"/>
                <a:cs typeface="Arial"/>
              </a:rPr>
              <a:t>page.</a:t>
            </a:r>
            <a:endParaRPr sz="155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7016" y="530542"/>
            <a:ext cx="6076950" cy="267335"/>
          </a:xfrm>
          <a:prstGeom prst="rect">
            <a:avLst/>
          </a:prstGeom>
        </p:spPr>
        <p:txBody>
          <a:bodyPr vert="horz" wrap="square" lIns="0" tIns="17145" rIns="0" bIns="0" rtlCol="0">
            <a:spAutoFit/>
          </a:bodyPr>
          <a:lstStyle/>
          <a:p>
            <a:pPr marL="12700">
              <a:lnSpc>
                <a:spcPct val="100000"/>
              </a:lnSpc>
              <a:spcBef>
                <a:spcPts val="135"/>
              </a:spcBef>
            </a:pPr>
            <a:r>
              <a:rPr sz="1550" dirty="0">
                <a:latin typeface="Arial"/>
                <a:cs typeface="Arial"/>
              </a:rPr>
              <a:t>On</a:t>
            </a:r>
            <a:r>
              <a:rPr sz="1550" spc="50" dirty="0">
                <a:latin typeface="Arial"/>
                <a:cs typeface="Arial"/>
              </a:rPr>
              <a:t> </a:t>
            </a:r>
            <a:r>
              <a:rPr sz="1550" dirty="0">
                <a:latin typeface="Arial"/>
                <a:cs typeface="Arial"/>
              </a:rPr>
              <a:t>Visual</a:t>
            </a:r>
            <a:r>
              <a:rPr sz="1550" spc="75" dirty="0">
                <a:latin typeface="Arial"/>
                <a:cs typeface="Arial"/>
              </a:rPr>
              <a:t> </a:t>
            </a:r>
            <a:r>
              <a:rPr sz="1550" dirty="0">
                <a:latin typeface="Arial"/>
                <a:cs typeface="Arial"/>
              </a:rPr>
              <a:t>Studio</a:t>
            </a:r>
            <a:r>
              <a:rPr sz="1550" spc="200" dirty="0">
                <a:latin typeface="Arial"/>
                <a:cs typeface="Arial"/>
              </a:rPr>
              <a:t> </a:t>
            </a:r>
            <a:r>
              <a:rPr sz="1550" dirty="0">
                <a:latin typeface="Arial"/>
                <a:cs typeface="Arial"/>
              </a:rPr>
              <a:t>to</a:t>
            </a:r>
            <a:r>
              <a:rPr sz="1550" spc="-20" dirty="0">
                <a:latin typeface="Arial"/>
                <a:cs typeface="Arial"/>
              </a:rPr>
              <a:t> </a:t>
            </a:r>
            <a:r>
              <a:rPr sz="1550" dirty="0">
                <a:latin typeface="Arial"/>
                <a:cs typeface="Arial"/>
              </a:rPr>
              <a:t>fix</a:t>
            </a:r>
            <a:r>
              <a:rPr sz="1550" spc="-5" dirty="0">
                <a:latin typeface="Arial"/>
                <a:cs typeface="Arial"/>
              </a:rPr>
              <a:t> </a:t>
            </a:r>
            <a:r>
              <a:rPr sz="1550" dirty="0">
                <a:latin typeface="Arial"/>
                <a:cs typeface="Arial"/>
              </a:rPr>
              <a:t>bugs</a:t>
            </a:r>
            <a:r>
              <a:rPr sz="1550" spc="145" dirty="0">
                <a:latin typeface="Arial"/>
                <a:cs typeface="Arial"/>
              </a:rPr>
              <a:t> </a:t>
            </a:r>
            <a:r>
              <a:rPr sz="1550" dirty="0">
                <a:latin typeface="Arial"/>
                <a:cs typeface="Arial"/>
              </a:rPr>
              <a:t>by</a:t>
            </a:r>
            <a:r>
              <a:rPr sz="1550" spc="70" dirty="0">
                <a:latin typeface="Arial"/>
                <a:cs typeface="Arial"/>
              </a:rPr>
              <a:t> </a:t>
            </a:r>
            <a:r>
              <a:rPr sz="1550" dirty="0">
                <a:latin typeface="Arial"/>
                <a:cs typeface="Arial"/>
              </a:rPr>
              <a:t>using</a:t>
            </a:r>
            <a:r>
              <a:rPr sz="1550" spc="195" dirty="0">
                <a:latin typeface="Arial"/>
                <a:cs typeface="Arial"/>
              </a:rPr>
              <a:t> </a:t>
            </a:r>
            <a:r>
              <a:rPr sz="1550" dirty="0">
                <a:latin typeface="Arial"/>
                <a:cs typeface="Arial"/>
              </a:rPr>
              <a:t>Python</a:t>
            </a:r>
            <a:r>
              <a:rPr sz="1550" spc="55" dirty="0">
                <a:latin typeface="Arial"/>
                <a:cs typeface="Arial"/>
              </a:rPr>
              <a:t> </a:t>
            </a:r>
            <a:r>
              <a:rPr sz="1550" dirty="0">
                <a:latin typeface="Arial"/>
                <a:cs typeface="Arial"/>
              </a:rPr>
              <a:t>and</a:t>
            </a:r>
            <a:r>
              <a:rPr sz="1550" spc="195" dirty="0">
                <a:latin typeface="Arial"/>
                <a:cs typeface="Arial"/>
              </a:rPr>
              <a:t> </a:t>
            </a:r>
            <a:r>
              <a:rPr sz="1550" dirty="0">
                <a:latin typeface="Arial"/>
                <a:cs typeface="Arial"/>
              </a:rPr>
              <a:t>Flask</a:t>
            </a:r>
            <a:r>
              <a:rPr sz="1550" spc="140" dirty="0">
                <a:latin typeface="Arial"/>
                <a:cs typeface="Arial"/>
              </a:rPr>
              <a:t> </a:t>
            </a:r>
            <a:r>
              <a:rPr sz="1550" dirty="0">
                <a:latin typeface="Arial"/>
                <a:cs typeface="Arial"/>
              </a:rPr>
              <a:t>frame</a:t>
            </a:r>
            <a:r>
              <a:rPr sz="1550" spc="55" dirty="0">
                <a:latin typeface="Arial"/>
                <a:cs typeface="Arial"/>
              </a:rPr>
              <a:t> </a:t>
            </a:r>
            <a:r>
              <a:rPr sz="1550" spc="-10" dirty="0">
                <a:latin typeface="Arial"/>
                <a:cs typeface="Arial"/>
              </a:rPr>
              <a:t>work.</a:t>
            </a:r>
            <a:endParaRPr sz="1550">
              <a:latin typeface="Arial"/>
              <a:cs typeface="Arial"/>
            </a:endParaRPr>
          </a:p>
        </p:txBody>
      </p:sp>
      <p:sp>
        <p:nvSpPr>
          <p:cNvPr id="3" name="object 3"/>
          <p:cNvSpPr txBox="1">
            <a:spLocks noGrp="1"/>
          </p:cNvSpPr>
          <p:nvPr>
            <p:ph type="title"/>
          </p:nvPr>
        </p:nvSpPr>
        <p:spPr>
          <a:xfrm>
            <a:off x="517016" y="1015809"/>
            <a:ext cx="1754505" cy="300355"/>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000000"/>
                </a:solidFill>
              </a:rPr>
              <a:t>Mandatory</a:t>
            </a:r>
            <a:r>
              <a:rPr sz="1800" spc="-80" dirty="0">
                <a:solidFill>
                  <a:srgbClr val="000000"/>
                </a:solidFill>
              </a:rPr>
              <a:t> </a:t>
            </a:r>
            <a:r>
              <a:rPr sz="1800" spc="-65" dirty="0">
                <a:solidFill>
                  <a:srgbClr val="000000"/>
                </a:solidFill>
              </a:rPr>
              <a:t>steps:</a:t>
            </a:r>
            <a:endParaRPr sz="1800"/>
          </a:p>
        </p:txBody>
      </p:sp>
      <p:sp>
        <p:nvSpPr>
          <p:cNvPr id="4" name="object 4"/>
          <p:cNvSpPr txBox="1"/>
          <p:nvPr/>
        </p:nvSpPr>
        <p:spPr>
          <a:xfrm>
            <a:off x="517016" y="1565465"/>
            <a:ext cx="6490970" cy="300355"/>
          </a:xfrm>
          <a:prstGeom prst="rect">
            <a:avLst/>
          </a:prstGeom>
        </p:spPr>
        <p:txBody>
          <a:bodyPr vert="horz" wrap="square" lIns="0" tIns="12700" rIns="0" bIns="0" rtlCol="0">
            <a:spAutoFit/>
          </a:bodyPr>
          <a:lstStyle/>
          <a:p>
            <a:pPr marL="295910" indent="-283210">
              <a:lnSpc>
                <a:spcPct val="100000"/>
              </a:lnSpc>
              <a:spcBef>
                <a:spcPts val="100"/>
              </a:spcBef>
              <a:buChar char="•"/>
              <a:tabLst>
                <a:tab pos="295910" algn="l"/>
              </a:tabLst>
            </a:pPr>
            <a:r>
              <a:rPr sz="1800" dirty="0">
                <a:latin typeface="Arial"/>
                <a:cs typeface="Arial"/>
              </a:rPr>
              <a:t>Create</a:t>
            </a:r>
            <a:r>
              <a:rPr sz="1800" spc="15" dirty="0">
                <a:latin typeface="Arial"/>
                <a:cs typeface="Arial"/>
              </a:rPr>
              <a:t> </a:t>
            </a:r>
            <a:r>
              <a:rPr sz="1800" dirty="0">
                <a:latin typeface="Arial"/>
                <a:cs typeface="Arial"/>
              </a:rPr>
              <a:t>a</a:t>
            </a:r>
            <a:r>
              <a:rPr sz="1800" spc="20" dirty="0">
                <a:latin typeface="Arial"/>
                <a:cs typeface="Arial"/>
              </a:rPr>
              <a:t> </a:t>
            </a:r>
            <a:r>
              <a:rPr sz="1800" dirty="0">
                <a:latin typeface="Arial"/>
                <a:cs typeface="Arial"/>
              </a:rPr>
              <a:t>Virtual</a:t>
            </a:r>
            <a:r>
              <a:rPr sz="1800" spc="-30" dirty="0">
                <a:latin typeface="Arial"/>
                <a:cs typeface="Arial"/>
              </a:rPr>
              <a:t> </a:t>
            </a:r>
            <a:r>
              <a:rPr sz="1800" dirty="0">
                <a:latin typeface="Arial"/>
                <a:cs typeface="Arial"/>
              </a:rPr>
              <a:t>envirnoment</a:t>
            </a:r>
            <a:r>
              <a:rPr sz="1800" spc="-60" dirty="0">
                <a:latin typeface="Arial"/>
                <a:cs typeface="Arial"/>
              </a:rPr>
              <a:t> </a:t>
            </a:r>
            <a:r>
              <a:rPr sz="1800" dirty="0">
                <a:latin typeface="Arial"/>
                <a:cs typeface="Arial"/>
              </a:rPr>
              <a:t>in</a:t>
            </a:r>
            <a:r>
              <a:rPr sz="1800" spc="-50" dirty="0">
                <a:latin typeface="Arial"/>
                <a:cs typeface="Arial"/>
              </a:rPr>
              <a:t> </a:t>
            </a:r>
            <a:r>
              <a:rPr sz="1800" dirty="0">
                <a:latin typeface="Arial"/>
                <a:cs typeface="Arial"/>
              </a:rPr>
              <a:t>app</a:t>
            </a:r>
            <a:r>
              <a:rPr sz="1800" spc="10" dirty="0">
                <a:latin typeface="Arial"/>
                <a:cs typeface="Arial"/>
              </a:rPr>
              <a:t> </a:t>
            </a:r>
            <a:r>
              <a:rPr sz="1800" dirty="0">
                <a:latin typeface="Arial"/>
                <a:cs typeface="Arial"/>
              </a:rPr>
              <a:t>folder</a:t>
            </a:r>
            <a:r>
              <a:rPr sz="1800" spc="-85" dirty="0">
                <a:latin typeface="Arial"/>
                <a:cs typeface="Arial"/>
              </a:rPr>
              <a:t> </a:t>
            </a:r>
            <a:r>
              <a:rPr sz="1800" dirty="0">
                <a:latin typeface="Arial"/>
                <a:cs typeface="Arial"/>
              </a:rPr>
              <a:t>by</a:t>
            </a:r>
            <a:r>
              <a:rPr sz="1800" spc="50" dirty="0">
                <a:latin typeface="Arial"/>
                <a:cs typeface="Arial"/>
              </a:rPr>
              <a:t> </a:t>
            </a:r>
            <a:r>
              <a:rPr sz="1800" dirty="0">
                <a:latin typeface="Arial"/>
                <a:cs typeface="Arial"/>
              </a:rPr>
              <a:t>using</a:t>
            </a:r>
            <a:r>
              <a:rPr sz="1800" spc="-130" dirty="0">
                <a:latin typeface="Arial"/>
                <a:cs typeface="Arial"/>
              </a:rPr>
              <a:t> </a:t>
            </a:r>
            <a:r>
              <a:rPr sz="1800" dirty="0">
                <a:latin typeface="Arial"/>
                <a:cs typeface="Arial"/>
              </a:rPr>
              <a:t>this</a:t>
            </a:r>
            <a:r>
              <a:rPr sz="1800" spc="-25" dirty="0">
                <a:latin typeface="Arial"/>
                <a:cs typeface="Arial"/>
              </a:rPr>
              <a:t> </a:t>
            </a:r>
            <a:r>
              <a:rPr sz="1800" spc="-10" dirty="0">
                <a:latin typeface="Arial"/>
                <a:cs typeface="Arial"/>
              </a:rPr>
              <a:t>code.</a:t>
            </a:r>
            <a:endParaRPr sz="1800">
              <a:latin typeface="Arial"/>
              <a:cs typeface="Arial"/>
            </a:endParaRPr>
          </a:p>
        </p:txBody>
      </p:sp>
      <p:sp>
        <p:nvSpPr>
          <p:cNvPr id="5" name="object 5"/>
          <p:cNvSpPr txBox="1"/>
          <p:nvPr/>
        </p:nvSpPr>
        <p:spPr>
          <a:xfrm>
            <a:off x="517016" y="2663951"/>
            <a:ext cx="6119495" cy="300990"/>
          </a:xfrm>
          <a:prstGeom prst="rect">
            <a:avLst/>
          </a:prstGeom>
        </p:spPr>
        <p:txBody>
          <a:bodyPr vert="horz" wrap="square" lIns="0" tIns="13335" rIns="0" bIns="0" rtlCol="0">
            <a:spAutoFit/>
          </a:bodyPr>
          <a:lstStyle/>
          <a:p>
            <a:pPr marL="295910" indent="-283210">
              <a:lnSpc>
                <a:spcPct val="100000"/>
              </a:lnSpc>
              <a:spcBef>
                <a:spcPts val="105"/>
              </a:spcBef>
              <a:buChar char="•"/>
              <a:tabLst>
                <a:tab pos="295910" algn="l"/>
              </a:tabLst>
            </a:pPr>
            <a:r>
              <a:rPr sz="1800" dirty="0">
                <a:latin typeface="Arial"/>
                <a:cs typeface="Arial"/>
              </a:rPr>
              <a:t>Activate</a:t>
            </a:r>
            <a:r>
              <a:rPr sz="1800" spc="-20" dirty="0">
                <a:latin typeface="Arial"/>
                <a:cs typeface="Arial"/>
              </a:rPr>
              <a:t> </a:t>
            </a:r>
            <a:r>
              <a:rPr sz="1800" dirty="0">
                <a:latin typeface="Arial"/>
                <a:cs typeface="Arial"/>
              </a:rPr>
              <a:t>the</a:t>
            </a:r>
            <a:r>
              <a:rPr sz="1800" spc="-5" dirty="0">
                <a:latin typeface="Arial"/>
                <a:cs typeface="Arial"/>
              </a:rPr>
              <a:t> </a:t>
            </a:r>
            <a:r>
              <a:rPr sz="1800" dirty="0">
                <a:latin typeface="Arial"/>
                <a:cs typeface="Arial"/>
              </a:rPr>
              <a:t>virtual</a:t>
            </a:r>
            <a:r>
              <a:rPr sz="1800" spc="25" dirty="0">
                <a:latin typeface="Arial"/>
                <a:cs typeface="Arial"/>
              </a:rPr>
              <a:t> </a:t>
            </a:r>
            <a:r>
              <a:rPr sz="1800" dirty="0">
                <a:latin typeface="Arial"/>
                <a:cs typeface="Arial"/>
              </a:rPr>
              <a:t>envirnoment</a:t>
            </a:r>
            <a:r>
              <a:rPr sz="1800" spc="-15" dirty="0">
                <a:latin typeface="Arial"/>
                <a:cs typeface="Arial"/>
              </a:rPr>
              <a:t> </a:t>
            </a:r>
            <a:r>
              <a:rPr sz="1800" dirty="0">
                <a:latin typeface="Arial"/>
                <a:cs typeface="Arial"/>
              </a:rPr>
              <a:t>by</a:t>
            </a:r>
            <a:r>
              <a:rPr sz="1800" spc="-50" dirty="0">
                <a:latin typeface="Arial"/>
                <a:cs typeface="Arial"/>
              </a:rPr>
              <a:t> </a:t>
            </a:r>
            <a:r>
              <a:rPr sz="1800" dirty="0">
                <a:latin typeface="Arial"/>
                <a:cs typeface="Arial"/>
              </a:rPr>
              <a:t>using</a:t>
            </a:r>
            <a:r>
              <a:rPr sz="1800" spc="-75" dirty="0">
                <a:latin typeface="Arial"/>
                <a:cs typeface="Arial"/>
              </a:rPr>
              <a:t> </a:t>
            </a:r>
            <a:r>
              <a:rPr sz="1800" dirty="0">
                <a:latin typeface="Arial"/>
                <a:cs typeface="Arial"/>
              </a:rPr>
              <a:t>this</a:t>
            </a:r>
            <a:r>
              <a:rPr sz="1800" spc="-114" dirty="0">
                <a:latin typeface="Arial"/>
                <a:cs typeface="Arial"/>
              </a:rPr>
              <a:t> </a:t>
            </a:r>
            <a:r>
              <a:rPr sz="1800" dirty="0">
                <a:latin typeface="Arial"/>
                <a:cs typeface="Arial"/>
              </a:rPr>
              <a:t>below</a:t>
            </a:r>
            <a:r>
              <a:rPr sz="1800" spc="-10" dirty="0">
                <a:latin typeface="Arial"/>
                <a:cs typeface="Arial"/>
              </a:rPr>
              <a:t> code.</a:t>
            </a:r>
            <a:endParaRPr sz="1800">
              <a:latin typeface="Arial"/>
              <a:cs typeface="Arial"/>
            </a:endParaRPr>
          </a:p>
        </p:txBody>
      </p:sp>
      <p:sp>
        <p:nvSpPr>
          <p:cNvPr id="6" name="object 6"/>
          <p:cNvSpPr txBox="1"/>
          <p:nvPr/>
        </p:nvSpPr>
        <p:spPr>
          <a:xfrm>
            <a:off x="517016" y="3763454"/>
            <a:ext cx="5943600" cy="300355"/>
          </a:xfrm>
          <a:prstGeom prst="rect">
            <a:avLst/>
          </a:prstGeom>
        </p:spPr>
        <p:txBody>
          <a:bodyPr vert="horz" wrap="square" lIns="0" tIns="12700" rIns="0" bIns="0" rtlCol="0">
            <a:spAutoFit/>
          </a:bodyPr>
          <a:lstStyle/>
          <a:p>
            <a:pPr marL="295910" indent="-283210">
              <a:lnSpc>
                <a:spcPct val="100000"/>
              </a:lnSpc>
              <a:spcBef>
                <a:spcPts val="100"/>
              </a:spcBef>
              <a:buChar char="•"/>
              <a:tabLst>
                <a:tab pos="295910" algn="l"/>
              </a:tabLst>
            </a:pPr>
            <a:r>
              <a:rPr sz="1800" dirty="0">
                <a:latin typeface="Arial"/>
                <a:cs typeface="Arial"/>
              </a:rPr>
              <a:t>Run</a:t>
            </a:r>
            <a:r>
              <a:rPr sz="1800" spc="20" dirty="0">
                <a:latin typeface="Arial"/>
                <a:cs typeface="Arial"/>
              </a:rPr>
              <a:t> </a:t>
            </a:r>
            <a:r>
              <a:rPr sz="1800" dirty="0">
                <a:latin typeface="Arial"/>
                <a:cs typeface="Arial"/>
              </a:rPr>
              <a:t>python</a:t>
            </a:r>
            <a:r>
              <a:rPr sz="1800" spc="25" dirty="0">
                <a:latin typeface="Arial"/>
                <a:cs typeface="Arial"/>
              </a:rPr>
              <a:t> </a:t>
            </a:r>
            <a:r>
              <a:rPr sz="1800" dirty="0">
                <a:latin typeface="Arial"/>
                <a:cs typeface="Arial"/>
              </a:rPr>
              <a:t>app.py</a:t>
            </a:r>
            <a:r>
              <a:rPr sz="1800" spc="-20" dirty="0">
                <a:latin typeface="Arial"/>
                <a:cs typeface="Arial"/>
              </a:rPr>
              <a:t> </a:t>
            </a:r>
            <a:r>
              <a:rPr sz="1800" dirty="0">
                <a:latin typeface="Arial"/>
                <a:cs typeface="Arial"/>
              </a:rPr>
              <a:t>file</a:t>
            </a:r>
            <a:r>
              <a:rPr sz="1800" spc="-45" dirty="0">
                <a:latin typeface="Arial"/>
                <a:cs typeface="Arial"/>
              </a:rPr>
              <a:t> </a:t>
            </a:r>
            <a:r>
              <a:rPr sz="1800" dirty="0">
                <a:latin typeface="Arial"/>
                <a:cs typeface="Arial"/>
              </a:rPr>
              <a:t>to</a:t>
            </a:r>
            <a:r>
              <a:rPr sz="1800" spc="-40" dirty="0">
                <a:latin typeface="Arial"/>
                <a:cs typeface="Arial"/>
              </a:rPr>
              <a:t> </a:t>
            </a:r>
            <a:r>
              <a:rPr sz="1800" dirty="0">
                <a:latin typeface="Arial"/>
                <a:cs typeface="Arial"/>
              </a:rPr>
              <a:t>check</a:t>
            </a:r>
            <a:r>
              <a:rPr sz="1800" spc="-20" dirty="0">
                <a:latin typeface="Arial"/>
                <a:cs typeface="Arial"/>
              </a:rPr>
              <a:t> </a:t>
            </a:r>
            <a:r>
              <a:rPr sz="1800" dirty="0">
                <a:latin typeface="Arial"/>
                <a:cs typeface="Arial"/>
              </a:rPr>
              <a:t>how</a:t>
            </a:r>
            <a:r>
              <a:rPr sz="1800" spc="-50" dirty="0">
                <a:latin typeface="Arial"/>
                <a:cs typeface="Arial"/>
              </a:rPr>
              <a:t> </a:t>
            </a:r>
            <a:r>
              <a:rPr sz="1800" dirty="0">
                <a:latin typeface="Arial"/>
                <a:cs typeface="Arial"/>
              </a:rPr>
              <a:t>was</a:t>
            </a:r>
            <a:r>
              <a:rPr sz="1800" spc="-20" dirty="0">
                <a:latin typeface="Arial"/>
                <a:cs typeface="Arial"/>
              </a:rPr>
              <a:t> </a:t>
            </a:r>
            <a:r>
              <a:rPr sz="1800" dirty="0">
                <a:latin typeface="Arial"/>
                <a:cs typeface="Arial"/>
              </a:rPr>
              <a:t>web</a:t>
            </a:r>
            <a:r>
              <a:rPr sz="1800" spc="-40" dirty="0">
                <a:latin typeface="Arial"/>
                <a:cs typeface="Arial"/>
              </a:rPr>
              <a:t> </a:t>
            </a:r>
            <a:r>
              <a:rPr sz="1800" spc="-10" dirty="0">
                <a:latin typeface="Arial"/>
                <a:cs typeface="Arial"/>
              </a:rPr>
              <a:t>interface.</a:t>
            </a:r>
            <a:endParaRPr sz="1800">
              <a:latin typeface="Arial"/>
              <a:cs typeface="Arial"/>
            </a:endParaRPr>
          </a:p>
        </p:txBody>
      </p:sp>
      <p:pic>
        <p:nvPicPr>
          <p:cNvPr id="7" name="object 7"/>
          <p:cNvPicPr/>
          <p:nvPr/>
        </p:nvPicPr>
        <p:blipFill>
          <a:blip r:embed="rId2" cstate="print"/>
          <a:stretch>
            <a:fillRect/>
          </a:stretch>
        </p:blipFill>
        <p:spPr>
          <a:xfrm>
            <a:off x="987552" y="3000006"/>
            <a:ext cx="9107424" cy="448170"/>
          </a:xfrm>
          <a:prstGeom prst="rect">
            <a:avLst/>
          </a:prstGeom>
        </p:spPr>
      </p:pic>
      <p:pic>
        <p:nvPicPr>
          <p:cNvPr id="8" name="object 8"/>
          <p:cNvPicPr/>
          <p:nvPr/>
        </p:nvPicPr>
        <p:blipFill>
          <a:blip r:embed="rId3" cstate="print"/>
          <a:stretch>
            <a:fillRect/>
          </a:stretch>
        </p:blipFill>
        <p:spPr>
          <a:xfrm>
            <a:off x="987552" y="1920709"/>
            <a:ext cx="8622792" cy="640245"/>
          </a:xfrm>
          <a:prstGeom prst="rect">
            <a:avLst/>
          </a:prstGeom>
        </p:spPr>
      </p:pic>
      <p:pic>
        <p:nvPicPr>
          <p:cNvPr id="9" name="object 9"/>
          <p:cNvPicPr/>
          <p:nvPr/>
        </p:nvPicPr>
        <p:blipFill>
          <a:blip r:embed="rId4" cstate="print"/>
          <a:stretch>
            <a:fillRect/>
          </a:stretch>
        </p:blipFill>
        <p:spPr>
          <a:xfrm>
            <a:off x="987552" y="4198188"/>
            <a:ext cx="8247888" cy="17194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088466"/>
            <a:ext cx="11731752" cy="4801743"/>
          </a:xfrm>
          <a:prstGeom prst="rect">
            <a:avLst/>
          </a:prstGeom>
        </p:spPr>
      </p:pic>
      <p:sp>
        <p:nvSpPr>
          <p:cNvPr id="3" name="object 3"/>
          <p:cNvSpPr txBox="1">
            <a:spLocks noGrp="1"/>
          </p:cNvSpPr>
          <p:nvPr>
            <p:ph type="title"/>
          </p:nvPr>
        </p:nvSpPr>
        <p:spPr>
          <a:prstGeom prst="rect">
            <a:avLst/>
          </a:prstGeom>
        </p:spPr>
        <p:txBody>
          <a:bodyPr vert="horz" wrap="square" lIns="0" tIns="516242" rIns="0" bIns="0" rtlCol="0">
            <a:spAutoFit/>
          </a:bodyPr>
          <a:lstStyle/>
          <a:p>
            <a:pPr marL="12700">
              <a:lnSpc>
                <a:spcPct val="100000"/>
              </a:lnSpc>
              <a:spcBef>
                <a:spcPts val="114"/>
              </a:spcBef>
            </a:pPr>
            <a:r>
              <a:rPr sz="2000" spc="-20" dirty="0">
                <a:solidFill>
                  <a:srgbClr val="000000"/>
                </a:solidFill>
              </a:rPr>
              <a:t>Install</a:t>
            </a:r>
            <a:r>
              <a:rPr sz="2000" spc="-320" dirty="0">
                <a:solidFill>
                  <a:srgbClr val="000000"/>
                </a:solidFill>
              </a:rPr>
              <a:t> </a:t>
            </a:r>
            <a:r>
              <a:rPr sz="2000" spc="-35" dirty="0">
                <a:solidFill>
                  <a:srgbClr val="000000"/>
                </a:solidFill>
              </a:rPr>
              <a:t>flask</a:t>
            </a:r>
            <a:r>
              <a:rPr sz="2000" spc="-290" dirty="0">
                <a:solidFill>
                  <a:srgbClr val="000000"/>
                </a:solidFill>
              </a:rPr>
              <a:t> </a:t>
            </a:r>
            <a:r>
              <a:rPr sz="2000" spc="-80" dirty="0">
                <a:solidFill>
                  <a:srgbClr val="000000"/>
                </a:solidFill>
              </a:rPr>
              <a:t>in</a:t>
            </a:r>
            <a:r>
              <a:rPr sz="2000" spc="-195" dirty="0">
                <a:solidFill>
                  <a:srgbClr val="000000"/>
                </a:solidFill>
              </a:rPr>
              <a:t> </a:t>
            </a:r>
            <a:r>
              <a:rPr sz="2000" spc="-50" dirty="0">
                <a:solidFill>
                  <a:srgbClr val="000000"/>
                </a:solidFill>
              </a:rPr>
              <a:t>Virtual</a:t>
            </a:r>
            <a:r>
              <a:rPr sz="2000" spc="-229" dirty="0">
                <a:solidFill>
                  <a:srgbClr val="000000"/>
                </a:solidFill>
              </a:rPr>
              <a:t> </a:t>
            </a:r>
            <a:r>
              <a:rPr sz="2000" spc="-35" dirty="0">
                <a:solidFill>
                  <a:srgbClr val="000000"/>
                </a:solidFill>
              </a:rPr>
              <a:t>environment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8327" y="841413"/>
            <a:ext cx="10579608" cy="5405501"/>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97155">
              <a:lnSpc>
                <a:spcPct val="100000"/>
              </a:lnSpc>
              <a:spcBef>
                <a:spcPts val="100"/>
              </a:spcBef>
            </a:pPr>
            <a:r>
              <a:rPr sz="4400" spc="-145" dirty="0">
                <a:solidFill>
                  <a:srgbClr val="5B9BD4"/>
                </a:solidFill>
              </a:rPr>
              <a:t>Before</a:t>
            </a:r>
            <a:r>
              <a:rPr sz="4400" spc="-395" dirty="0">
                <a:solidFill>
                  <a:srgbClr val="5B9BD4"/>
                </a:solidFill>
              </a:rPr>
              <a:t> </a:t>
            </a:r>
            <a:r>
              <a:rPr sz="4400" spc="-225" dirty="0">
                <a:solidFill>
                  <a:srgbClr val="5B9BD4"/>
                </a:solidFill>
              </a:rPr>
              <a:t>Fixing</a:t>
            </a:r>
            <a:r>
              <a:rPr sz="4400" spc="-405" dirty="0">
                <a:solidFill>
                  <a:srgbClr val="5B9BD4"/>
                </a:solidFill>
              </a:rPr>
              <a:t> </a:t>
            </a:r>
            <a:r>
              <a:rPr sz="4400" spc="-315" dirty="0">
                <a:solidFill>
                  <a:srgbClr val="5B9BD4"/>
                </a:solidFill>
              </a:rPr>
              <a:t>Bugs</a:t>
            </a:r>
            <a:endParaRPr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4904" y="585355"/>
            <a:ext cx="11365992" cy="55700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2023" y="402463"/>
            <a:ext cx="10872216" cy="3429889"/>
          </a:xfrm>
          <a:prstGeom prst="rect">
            <a:avLst/>
          </a:prstGeom>
        </p:spPr>
      </p:pic>
      <p:sp>
        <p:nvSpPr>
          <p:cNvPr id="3" name="object 3"/>
          <p:cNvSpPr txBox="1"/>
          <p:nvPr/>
        </p:nvSpPr>
        <p:spPr>
          <a:xfrm>
            <a:off x="388061" y="4405058"/>
            <a:ext cx="6787515" cy="333375"/>
          </a:xfrm>
          <a:prstGeom prst="rect">
            <a:avLst/>
          </a:prstGeom>
        </p:spPr>
        <p:txBody>
          <a:bodyPr vert="horz" wrap="square" lIns="0" tIns="14604" rIns="0" bIns="0" rtlCol="0">
            <a:spAutoFit/>
          </a:bodyPr>
          <a:lstStyle/>
          <a:p>
            <a:pPr marL="12700">
              <a:lnSpc>
                <a:spcPct val="100000"/>
              </a:lnSpc>
              <a:spcBef>
                <a:spcPts val="114"/>
              </a:spcBef>
            </a:pPr>
            <a:r>
              <a:rPr sz="2000" b="1" spc="-45" dirty="0">
                <a:latin typeface="Arial"/>
                <a:cs typeface="Arial"/>
              </a:rPr>
              <a:t>In</a:t>
            </a:r>
            <a:r>
              <a:rPr sz="2000" b="1" spc="-305" dirty="0">
                <a:latin typeface="Arial"/>
                <a:cs typeface="Arial"/>
              </a:rPr>
              <a:t> </a:t>
            </a:r>
            <a:r>
              <a:rPr sz="2000" b="1" spc="-70" dirty="0">
                <a:latin typeface="Arial"/>
                <a:cs typeface="Arial"/>
              </a:rPr>
              <a:t>Http</a:t>
            </a:r>
            <a:r>
              <a:rPr sz="2000" b="1" spc="-200" dirty="0">
                <a:latin typeface="Arial"/>
                <a:cs typeface="Arial"/>
              </a:rPr>
              <a:t> </a:t>
            </a:r>
            <a:r>
              <a:rPr sz="2000" b="1" spc="-95" dirty="0">
                <a:latin typeface="Arial"/>
                <a:cs typeface="Arial"/>
              </a:rPr>
              <a:t>Response</a:t>
            </a:r>
            <a:r>
              <a:rPr sz="2000" b="1" spc="-330" dirty="0">
                <a:latin typeface="Arial"/>
                <a:cs typeface="Arial"/>
              </a:rPr>
              <a:t> </a:t>
            </a:r>
            <a:r>
              <a:rPr sz="2000" b="1" spc="-50" dirty="0">
                <a:latin typeface="Arial"/>
                <a:cs typeface="Arial"/>
              </a:rPr>
              <a:t>status</a:t>
            </a:r>
            <a:r>
              <a:rPr sz="2000" b="1" spc="-295" dirty="0">
                <a:latin typeface="Arial"/>
                <a:cs typeface="Arial"/>
              </a:rPr>
              <a:t> </a:t>
            </a:r>
            <a:r>
              <a:rPr sz="2000" b="1" spc="-75" dirty="0">
                <a:latin typeface="Arial"/>
                <a:cs typeface="Arial"/>
              </a:rPr>
              <a:t>code</a:t>
            </a:r>
            <a:r>
              <a:rPr sz="2000" b="1" spc="120" dirty="0">
                <a:latin typeface="Arial"/>
                <a:cs typeface="Arial"/>
              </a:rPr>
              <a:t> </a:t>
            </a:r>
            <a:r>
              <a:rPr sz="2000" b="1" spc="-10" dirty="0">
                <a:latin typeface="Arial"/>
                <a:cs typeface="Arial"/>
              </a:rPr>
              <a:t>405</a:t>
            </a:r>
            <a:r>
              <a:rPr sz="2000" b="1" spc="-200" dirty="0">
                <a:latin typeface="Arial"/>
                <a:cs typeface="Arial"/>
              </a:rPr>
              <a:t> </a:t>
            </a:r>
            <a:r>
              <a:rPr sz="2000" b="1" spc="-60" dirty="0">
                <a:latin typeface="Arial"/>
                <a:cs typeface="Arial"/>
              </a:rPr>
              <a:t>means</a:t>
            </a:r>
            <a:r>
              <a:rPr sz="2000" b="1" spc="-295" dirty="0">
                <a:latin typeface="Arial"/>
                <a:cs typeface="Arial"/>
              </a:rPr>
              <a:t> </a:t>
            </a:r>
            <a:r>
              <a:rPr sz="2000" b="1" spc="-95" dirty="0">
                <a:latin typeface="Arial"/>
                <a:cs typeface="Arial"/>
              </a:rPr>
              <a:t>Method</a:t>
            </a:r>
            <a:r>
              <a:rPr sz="2000" b="1" spc="-265" dirty="0">
                <a:latin typeface="Arial"/>
                <a:cs typeface="Arial"/>
              </a:rPr>
              <a:t> </a:t>
            </a:r>
            <a:r>
              <a:rPr sz="2000" b="1" spc="-85" dirty="0">
                <a:latin typeface="Arial"/>
                <a:cs typeface="Arial"/>
              </a:rPr>
              <a:t>not</a:t>
            </a:r>
            <a:r>
              <a:rPr sz="2000" b="1" spc="-260" dirty="0">
                <a:latin typeface="Arial"/>
                <a:cs typeface="Arial"/>
              </a:rPr>
              <a:t> </a:t>
            </a:r>
            <a:r>
              <a:rPr sz="2000" b="1" spc="-10" dirty="0">
                <a:latin typeface="Arial"/>
                <a:cs typeface="Arial"/>
              </a:rPr>
              <a:t>allowed</a:t>
            </a:r>
            <a:endParaRPr sz="2000">
              <a:latin typeface="Arial"/>
              <a:cs typeface="Arial"/>
            </a:endParaRPr>
          </a:p>
        </p:txBody>
      </p:sp>
      <p:sp>
        <p:nvSpPr>
          <p:cNvPr id="4" name="object 4"/>
          <p:cNvSpPr txBox="1"/>
          <p:nvPr/>
        </p:nvSpPr>
        <p:spPr>
          <a:xfrm>
            <a:off x="5923660" y="3276663"/>
            <a:ext cx="113030" cy="234315"/>
          </a:xfrm>
          <a:prstGeom prst="rect">
            <a:avLst/>
          </a:prstGeom>
        </p:spPr>
        <p:txBody>
          <a:bodyPr vert="horz" wrap="square" lIns="0" tIns="15240" rIns="0" bIns="0" rtlCol="0">
            <a:spAutoFit/>
          </a:bodyPr>
          <a:lstStyle/>
          <a:p>
            <a:pPr marL="12700">
              <a:lnSpc>
                <a:spcPct val="100000"/>
              </a:lnSpc>
              <a:spcBef>
                <a:spcPts val="120"/>
              </a:spcBef>
            </a:pPr>
            <a:r>
              <a:rPr sz="1350" spc="-50" dirty="0">
                <a:latin typeface="Arial"/>
                <a:cs typeface="Arial"/>
              </a:rPr>
              <a:t>↓</a:t>
            </a:r>
            <a:endParaRPr sz="1350">
              <a:latin typeface="Arial"/>
              <a:cs typeface="Arial"/>
            </a:endParaRPr>
          </a:p>
        </p:txBody>
      </p:sp>
      <p:sp>
        <p:nvSpPr>
          <p:cNvPr id="5" name="object 5"/>
          <p:cNvSpPr/>
          <p:nvPr/>
        </p:nvSpPr>
        <p:spPr>
          <a:xfrm>
            <a:off x="6570598" y="0"/>
            <a:ext cx="338455" cy="356870"/>
          </a:xfrm>
          <a:custGeom>
            <a:avLst/>
            <a:gdLst/>
            <a:ahLst/>
            <a:cxnLst/>
            <a:rect l="l" t="t" r="r" b="b"/>
            <a:pathLst>
              <a:path w="338454" h="356870">
                <a:moveTo>
                  <a:pt x="338327" y="187451"/>
                </a:moveTo>
                <a:lnTo>
                  <a:pt x="0" y="187451"/>
                </a:lnTo>
                <a:lnTo>
                  <a:pt x="173100" y="356742"/>
                </a:lnTo>
                <a:lnTo>
                  <a:pt x="338327" y="187451"/>
                </a:lnTo>
                <a:close/>
              </a:path>
              <a:path w="338454" h="356870">
                <a:moveTo>
                  <a:pt x="239599" y="0"/>
                </a:moveTo>
                <a:lnTo>
                  <a:pt x="70435" y="0"/>
                </a:lnTo>
                <a:lnTo>
                  <a:pt x="74274" y="36895"/>
                </a:lnTo>
                <a:lnTo>
                  <a:pt x="80182" y="110679"/>
                </a:lnTo>
                <a:lnTo>
                  <a:pt x="84581" y="187451"/>
                </a:lnTo>
                <a:lnTo>
                  <a:pt x="253746" y="187451"/>
                </a:lnTo>
                <a:lnTo>
                  <a:pt x="249346" y="110679"/>
                </a:lnTo>
                <a:lnTo>
                  <a:pt x="243438" y="36895"/>
                </a:lnTo>
                <a:lnTo>
                  <a:pt x="239599" y="0"/>
                </a:lnTo>
                <a:close/>
              </a:path>
            </a:pathLst>
          </a:custGeom>
          <a:solidFill>
            <a:srgbClr val="4471C4"/>
          </a:solidFill>
        </p:spPr>
        <p:txBody>
          <a:bodyPr wrap="square" lIns="0" tIns="0" rIns="0" bIns="0" rtlCol="0"/>
          <a:lstStyle/>
          <a:p>
            <a:endParaRPr/>
          </a:p>
        </p:txBody>
      </p:sp>
      <p:sp>
        <p:nvSpPr>
          <p:cNvPr id="6" name="object 6"/>
          <p:cNvSpPr/>
          <p:nvPr/>
        </p:nvSpPr>
        <p:spPr>
          <a:xfrm>
            <a:off x="6236208" y="0"/>
            <a:ext cx="187325" cy="356870"/>
          </a:xfrm>
          <a:custGeom>
            <a:avLst/>
            <a:gdLst/>
            <a:ahLst/>
            <a:cxnLst/>
            <a:rect l="l" t="t" r="r" b="b"/>
            <a:pathLst>
              <a:path w="187325" h="356870">
                <a:moveTo>
                  <a:pt x="187124" y="0"/>
                </a:moveTo>
                <a:lnTo>
                  <a:pt x="17886" y="0"/>
                </a:lnTo>
                <a:lnTo>
                  <a:pt x="16609" y="11410"/>
                </a:lnTo>
                <a:lnTo>
                  <a:pt x="10774" y="76324"/>
                </a:lnTo>
                <a:lnTo>
                  <a:pt x="6142" y="143544"/>
                </a:lnTo>
                <a:lnTo>
                  <a:pt x="2766" y="212839"/>
                </a:lnTo>
                <a:lnTo>
                  <a:pt x="700" y="283981"/>
                </a:lnTo>
                <a:lnTo>
                  <a:pt x="0" y="356742"/>
                </a:lnTo>
                <a:lnTo>
                  <a:pt x="169163" y="356742"/>
                </a:lnTo>
                <a:lnTo>
                  <a:pt x="169741" y="291020"/>
                </a:lnTo>
                <a:lnTo>
                  <a:pt x="171453" y="226294"/>
                </a:lnTo>
                <a:lnTo>
                  <a:pt x="174266" y="162779"/>
                </a:lnTo>
                <a:lnTo>
                  <a:pt x="178147" y="100685"/>
                </a:lnTo>
                <a:lnTo>
                  <a:pt x="183063" y="40224"/>
                </a:lnTo>
                <a:lnTo>
                  <a:pt x="187124" y="0"/>
                </a:lnTo>
                <a:close/>
              </a:path>
            </a:pathLst>
          </a:custGeom>
          <a:solidFill>
            <a:srgbClr val="375C9E"/>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9467" y="428534"/>
            <a:ext cx="4449166" cy="510032"/>
          </a:xfrm>
          <a:prstGeom prst="rect">
            <a:avLst/>
          </a:prstGeom>
        </p:spPr>
      </p:pic>
      <p:sp>
        <p:nvSpPr>
          <p:cNvPr id="3" name="object 3"/>
          <p:cNvSpPr txBox="1">
            <a:spLocks noGrp="1"/>
          </p:cNvSpPr>
          <p:nvPr>
            <p:ph type="title"/>
          </p:nvPr>
        </p:nvSpPr>
        <p:spPr>
          <a:prstGeom prst="rect">
            <a:avLst/>
          </a:prstGeom>
        </p:spPr>
        <p:txBody>
          <a:bodyPr vert="horz" wrap="square" lIns="0" tIns="217982" rIns="0" bIns="0" rtlCol="0">
            <a:spAutoFit/>
          </a:bodyPr>
          <a:lstStyle/>
          <a:p>
            <a:pPr marL="102235">
              <a:lnSpc>
                <a:spcPct val="100000"/>
              </a:lnSpc>
              <a:spcBef>
                <a:spcPts val="135"/>
              </a:spcBef>
            </a:pPr>
            <a:r>
              <a:rPr spc="-75" dirty="0"/>
              <a:t>After</a:t>
            </a:r>
            <a:r>
              <a:rPr spc="-430" dirty="0"/>
              <a:t> </a:t>
            </a:r>
            <a:r>
              <a:rPr spc="-185" dirty="0"/>
              <a:t>Fixing</a:t>
            </a:r>
            <a:r>
              <a:rPr spc="-445" dirty="0"/>
              <a:t> </a:t>
            </a:r>
            <a:r>
              <a:rPr spc="-254" dirty="0"/>
              <a:t>The</a:t>
            </a:r>
            <a:r>
              <a:rPr spc="-440" dirty="0"/>
              <a:t> </a:t>
            </a:r>
            <a:r>
              <a:rPr spc="-295" dirty="0"/>
              <a:t>Bug</a:t>
            </a:r>
          </a:p>
        </p:txBody>
      </p:sp>
      <p:grpSp>
        <p:nvGrpSpPr>
          <p:cNvPr id="4" name="object 4"/>
          <p:cNvGrpSpPr/>
          <p:nvPr/>
        </p:nvGrpSpPr>
        <p:grpSpPr>
          <a:xfrm>
            <a:off x="265175" y="1051763"/>
            <a:ext cx="11521440" cy="4847590"/>
            <a:chOff x="265175" y="1051763"/>
            <a:chExt cx="11521440" cy="4847590"/>
          </a:xfrm>
        </p:grpSpPr>
        <p:pic>
          <p:nvPicPr>
            <p:cNvPr id="5" name="object 5"/>
            <p:cNvPicPr/>
            <p:nvPr/>
          </p:nvPicPr>
          <p:blipFill>
            <a:blip r:embed="rId3" cstate="print"/>
            <a:stretch>
              <a:fillRect/>
            </a:stretch>
          </p:blipFill>
          <p:spPr>
            <a:xfrm>
              <a:off x="265175" y="1051763"/>
              <a:ext cx="11521440" cy="4847590"/>
            </a:xfrm>
            <a:prstGeom prst="rect">
              <a:avLst/>
            </a:prstGeom>
          </p:spPr>
        </p:pic>
        <p:sp>
          <p:nvSpPr>
            <p:cNvPr id="6" name="object 6"/>
            <p:cNvSpPr/>
            <p:nvPr/>
          </p:nvSpPr>
          <p:spPr>
            <a:xfrm>
              <a:off x="4005072" y="4362830"/>
              <a:ext cx="311150" cy="741045"/>
            </a:xfrm>
            <a:custGeom>
              <a:avLst/>
              <a:gdLst/>
              <a:ahLst/>
              <a:cxnLst/>
              <a:rect l="l" t="t" r="r" b="b"/>
              <a:pathLst>
                <a:path w="311150" h="741045">
                  <a:moveTo>
                    <a:pt x="0" y="585343"/>
                  </a:moveTo>
                  <a:lnTo>
                    <a:pt x="77724" y="585343"/>
                  </a:lnTo>
                  <a:lnTo>
                    <a:pt x="77724" y="0"/>
                  </a:lnTo>
                  <a:lnTo>
                    <a:pt x="233172" y="0"/>
                  </a:lnTo>
                  <a:lnTo>
                    <a:pt x="233172" y="585343"/>
                  </a:lnTo>
                  <a:lnTo>
                    <a:pt x="310895" y="585343"/>
                  </a:lnTo>
                  <a:lnTo>
                    <a:pt x="155448" y="740791"/>
                  </a:lnTo>
                  <a:lnTo>
                    <a:pt x="0" y="585343"/>
                  </a:lnTo>
                  <a:close/>
                </a:path>
              </a:pathLst>
            </a:custGeom>
            <a:ln w="38100">
              <a:solidFill>
                <a:srgbClr val="EC7C30"/>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281</Words>
  <Application>Microsoft Office PowerPoint</Application>
  <PresentationFormat>Custom</PresentationFormat>
  <Paragraphs>29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Code Refactoring and Bug Fixing</vt:lpstr>
      <vt:lpstr>About me</vt:lpstr>
      <vt:lpstr>Scenario: 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vt:lpstr>
      <vt:lpstr>Mandatory steps:</vt:lpstr>
      <vt:lpstr>Install flask in Virtual environment</vt:lpstr>
      <vt:lpstr>Before Fixing Bugs</vt:lpstr>
      <vt:lpstr>Slide 7</vt:lpstr>
      <vt:lpstr>Slide 8</vt:lpstr>
      <vt:lpstr>After Fixing The Bug</vt:lpstr>
      <vt:lpstr>Slide 10</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Refactoring and Bug Fixing</dc:title>
  <cp:lastModifiedBy>MASKARI RACHANA PRIYA</cp:lastModifiedBy>
  <cp:revision>4</cp:revision>
  <dcterms:created xsi:type="dcterms:W3CDTF">2024-02-29T12:47:48Z</dcterms:created>
  <dcterms:modified xsi:type="dcterms:W3CDTF">2024-02-29T13:16:08Z</dcterms:modified>
</cp:coreProperties>
</file>