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62" r:id="rId6"/>
    <p:sldId id="260" r:id="rId7"/>
    <p:sldId id="258" r:id="rId8"/>
    <p:sldId id="25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 Black" panose="020F0502020204030204" pitchFamily="34" charset="0"/>
      <p:bold r:id="rId15"/>
      <p:italic r:id="rId16"/>
      <p:boldItalic r:id="rId17"/>
    </p:embeddedFont>
    <p:embeddedFont>
      <p:font typeface="Libre Baskerville" panose="02000000000000000000" pitchFamily="2" charset="0"/>
      <p:regular r:id="rId18"/>
      <p:bold r:id="rId19"/>
      <p: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11" d="100"/>
          <a:sy n="111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chanaVishwa/Code-Refactoring-bugfix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witter.com/Rachusara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127.0.0.1:5000/ho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1408" cy="62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Refactoring and Bug Fixing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 Taking Application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242462" y="669391"/>
            <a:ext cx="11707076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</a:t>
            </a:r>
          </a:p>
          <a:p>
            <a:pPr lvl="2" algn="just">
              <a:buClr>
                <a:schemeClr val="dk1"/>
              </a:buClr>
              <a:buSzPts val="1800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 am passed out student of Electrical and Electronics Engineering from VTU in 2017.</a:t>
            </a:r>
          </a:p>
          <a:p>
            <a:pPr lvl="2" algn="just">
              <a:buClr>
                <a:schemeClr val="dk1"/>
              </a:buClr>
              <a:buSzPts val="1800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around 3+ years of experience as DevOps Engineer (at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phData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Inc) and Software Engineer (at Legato Health</a:t>
            </a:r>
          </a:p>
          <a:p>
            <a:pPr lvl="2" algn="just">
              <a:buClr>
                <a:schemeClr val="dk1"/>
              </a:buClr>
              <a:buSzPts val="1800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Technologies/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Carelon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 algn="just">
              <a:buClr>
                <a:schemeClr val="dk1"/>
              </a:buClr>
              <a:buSzPts val="1800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graduated from Brunel University London and awarded the PG Diploma Certificate in Data Science and Analytics in 2023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Science:</a:t>
            </a:r>
          </a:p>
          <a:p>
            <a:pPr lvl="2">
              <a:buClr>
                <a:schemeClr val="dk1"/>
              </a:buClr>
              <a:buSzPts val="1800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 am interested to learn Data Science as I am keen to explore data and extract insights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data by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multiple problems of real world.</a:t>
            </a:r>
          </a:p>
          <a:p>
            <a:pPr lvl="2">
              <a:buClr>
                <a:schemeClr val="dk1"/>
              </a:buClr>
              <a:buSzPts val="1800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https://github.com/RachanaVishwa/Code-Refactoring-bugfixing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twitter.com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/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Rachusarang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242462" y="173486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3D460-3B34-ECCA-7782-BAA81E91C313}"/>
              </a:ext>
            </a:extLst>
          </p:cNvPr>
          <p:cNvSpPr txBox="1"/>
          <p:nvPr/>
        </p:nvSpPr>
        <p:spPr>
          <a:xfrm>
            <a:off x="225706" y="540627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Agenda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4920C-F8FE-EFFC-3801-E6BB9883C0AC}"/>
              </a:ext>
            </a:extLst>
          </p:cNvPr>
          <p:cNvSpPr txBox="1"/>
          <p:nvPr/>
        </p:nvSpPr>
        <p:spPr>
          <a:xfrm>
            <a:off x="318302" y="1138440"/>
            <a:ext cx="11499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Business Problem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B364D-4879-5C94-417C-890747BBBF31}"/>
              </a:ext>
            </a:extLst>
          </p:cNvPr>
          <p:cNvSpPr txBox="1"/>
          <p:nvPr/>
        </p:nvSpPr>
        <p:spPr>
          <a:xfrm>
            <a:off x="374219" y="1702573"/>
            <a:ext cx="116749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Scenario:</a:t>
            </a:r>
            <a:r>
              <a:rPr lang="en-GB" dirty="0"/>
              <a:t>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team of enthusiastic data scientists embarked on a mission to develop a Note Taking Application using Python, Flask, and HTML. However, their lack of experience in backend development has led to challenges in making the application fully functional.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A4EA3-E7D6-1D48-4CE6-99570DD22468}"/>
              </a:ext>
            </a:extLst>
          </p:cNvPr>
          <p:cNvSpPr txBox="1"/>
          <p:nvPr/>
        </p:nvSpPr>
        <p:spPr>
          <a:xfrm>
            <a:off x="374219" y="2341005"/>
            <a:ext cx="116749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Task:</a:t>
            </a:r>
            <a:r>
              <a:rPr lang="en-GB" dirty="0"/>
              <a:t>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Refactor the existing codebase and ensure the proper functioning of the Note Taking Application.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3118D-599C-9AFD-2228-0B13B7B1EB22}"/>
              </a:ext>
            </a:extLst>
          </p:cNvPr>
          <p:cNvSpPr txBox="1"/>
          <p:nvPr/>
        </p:nvSpPr>
        <p:spPr>
          <a:xfrm>
            <a:off x="374220" y="2795069"/>
            <a:ext cx="116749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More Details:</a:t>
            </a:r>
            <a:endParaRPr lang="en-GB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The application's home route contains a text field and a button. Users can add a note, and all the notes should be displayed as an unordered list below the text field on the same page.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444AE-8A41-3007-6DD3-51D09C944A10}"/>
              </a:ext>
            </a:extLst>
          </p:cNvPr>
          <p:cNvSpPr txBox="1"/>
          <p:nvPr/>
        </p:nvSpPr>
        <p:spPr>
          <a:xfrm>
            <a:off x="318302" y="3628965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Use case domain understanding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A34A7-C8BC-8B08-24D2-464A63F09566}"/>
              </a:ext>
            </a:extLst>
          </p:cNvPr>
          <p:cNvSpPr txBox="1"/>
          <p:nvPr/>
        </p:nvSpPr>
        <p:spPr>
          <a:xfrm>
            <a:off x="374220" y="4118508"/>
            <a:ext cx="11674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64646"/>
                </a:solidFill>
                <a:effectLst/>
                <a:latin typeface="Source Sans 3"/>
              </a:rPr>
              <a:t>	</a:t>
            </a:r>
            <a:r>
              <a:rPr lang="en-GB" dirty="0">
                <a:latin typeface="Arial" panose="020B0604020202020204" pitchFamily="34" charset="0"/>
              </a:rPr>
              <a:t>Flask is a lightweight WSGI web application framework. It is designed to make getting started quick and easy, with the ability to scale up to complex applications.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E6F1C-D293-E4E0-7019-DE4DF14D28C6}"/>
              </a:ext>
            </a:extLst>
          </p:cNvPr>
          <p:cNvSpPr txBox="1"/>
          <p:nvPr/>
        </p:nvSpPr>
        <p:spPr>
          <a:xfrm>
            <a:off x="318302" y="4825202"/>
            <a:ext cx="609985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2400" b="1" dirty="0"/>
              <a:t>Objective of the Project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AB863-03E0-1467-7B22-3ECB080E7FCD}"/>
              </a:ext>
            </a:extLst>
          </p:cNvPr>
          <p:cNvSpPr txBox="1"/>
          <p:nvPr/>
        </p:nvSpPr>
        <p:spPr>
          <a:xfrm>
            <a:off x="374220" y="5277812"/>
            <a:ext cx="11524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To Refactor the existing codebase and ensure the proper functioning of the Note Taking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8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3B77B7-7F77-1D38-15C5-DD16D865F7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771649"/>
            <a:ext cx="4759035" cy="2862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9EC38E-E6F1-A8DB-0D8D-359F012D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990600"/>
            <a:ext cx="74295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E076B3-A768-C13F-0E19-D8267B79C659}"/>
              </a:ext>
            </a:extLst>
          </p:cNvPr>
          <p:cNvSpPr txBox="1"/>
          <p:nvPr/>
        </p:nvSpPr>
        <p:spPr>
          <a:xfrm>
            <a:off x="1480873" y="1463872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279E9-7CFC-FE9B-7FCF-E4EE8A6FBCD8}"/>
              </a:ext>
            </a:extLst>
          </p:cNvPr>
          <p:cNvSpPr txBox="1"/>
          <p:nvPr/>
        </p:nvSpPr>
        <p:spPr>
          <a:xfrm>
            <a:off x="7970141" y="68282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C5C76-5C95-991B-D49C-AAC9C9F4D388}"/>
              </a:ext>
            </a:extLst>
          </p:cNvPr>
          <p:cNvSpPr txBox="1"/>
          <p:nvPr/>
        </p:nvSpPr>
        <p:spPr>
          <a:xfrm>
            <a:off x="104172" y="221158"/>
            <a:ext cx="7138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Codebase given for Refactoring and Bug Fixing</a:t>
            </a:r>
          </a:p>
        </p:txBody>
      </p:sp>
    </p:spTree>
    <p:extLst>
      <p:ext uri="{BB962C8B-B14F-4D97-AF65-F5344CB8AC3E}">
        <p14:creationId xmlns:p14="http://schemas.microsoft.com/office/powerpoint/2010/main" val="295813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8F9109-7F41-4D1C-6943-F5121FDDA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r="3213"/>
          <a:stretch/>
        </p:blipFill>
        <p:spPr>
          <a:xfrm>
            <a:off x="0" y="1403349"/>
            <a:ext cx="5092034" cy="3562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5385F-D6B8-3819-5B19-F5DA714386A1}"/>
              </a:ext>
            </a:extLst>
          </p:cNvPr>
          <p:cNvSpPr txBox="1"/>
          <p:nvPr/>
        </p:nvSpPr>
        <p:spPr>
          <a:xfrm>
            <a:off x="1545544" y="1095572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B7335-77BC-B300-46D3-0D8E015F0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2" r="1512"/>
          <a:stretch/>
        </p:blipFill>
        <p:spPr>
          <a:xfrm>
            <a:off x="5102877" y="664358"/>
            <a:ext cx="7089123" cy="5529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C96851-9A1B-DE46-3AB9-CC544071C222}"/>
              </a:ext>
            </a:extLst>
          </p:cNvPr>
          <p:cNvSpPr txBox="1"/>
          <p:nvPr/>
        </p:nvSpPr>
        <p:spPr>
          <a:xfrm>
            <a:off x="8125429" y="356581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1DFEC-D977-78D1-CE22-C211001C80F3}"/>
              </a:ext>
            </a:extLst>
          </p:cNvPr>
          <p:cNvSpPr txBox="1"/>
          <p:nvPr/>
        </p:nvSpPr>
        <p:spPr>
          <a:xfrm>
            <a:off x="-69659" y="0"/>
            <a:ext cx="5456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Codebase after Refactoring and Bug Fixing</a:t>
            </a:r>
          </a:p>
        </p:txBody>
      </p:sp>
    </p:spTree>
    <p:extLst>
      <p:ext uri="{BB962C8B-B14F-4D97-AF65-F5344CB8AC3E}">
        <p14:creationId xmlns:p14="http://schemas.microsoft.com/office/powerpoint/2010/main" val="265312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7D07-EEDA-E5BF-59DB-3FE5C68D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Bugs Identified and Fixed 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84909-6053-01AA-B5D3-3F52B8D0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4881"/>
            <a:ext cx="10515600" cy="5092082"/>
          </a:xfrm>
        </p:spPr>
        <p:txBody>
          <a:bodyPr/>
          <a:lstStyle/>
          <a:p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GB" sz="1800" b="0" i="0" u="none" strike="noStrike" dirty="0" err="1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app.route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('/', methods=["POST"]) → @</a:t>
            </a:r>
            <a:r>
              <a:rPr lang="en-GB" sz="1800" b="0" i="0" u="none" strike="noStrike" dirty="0" err="1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app.route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('/home', methods=["GET", "POST"])</a:t>
            </a:r>
          </a:p>
          <a:p>
            <a:pPr marL="114300" indent="0">
              <a:buNone/>
            </a:pPr>
            <a:endParaRPr lang="en-GB" sz="1800" b="0" i="0" u="none" strike="noStrike" dirty="0">
              <a:solidFill>
                <a:srgbClr val="0D0D0D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Using 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 request to retrieve information from 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/home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 URL and using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 POST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 request to send data to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 /home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 URL in application server program.</a:t>
            </a:r>
          </a:p>
          <a:p>
            <a:pPr marL="571500" lvl="1" indent="0">
              <a:buNone/>
            </a:pPr>
            <a:endParaRPr lang="en-GB" sz="1800" dirty="0">
              <a:solidFill>
                <a:srgbClr val="0D0D0D"/>
              </a:solidFill>
              <a:latin typeface="Roboto" panose="02000000000000000000" pitchFamily="2" charset="0"/>
            </a:endParaRPr>
          </a:p>
          <a:p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note = </a:t>
            </a:r>
            <a:r>
              <a:rPr lang="en-GB" sz="1800" b="0" i="0" u="none" strike="noStrike" dirty="0" err="1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request.args.get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(“note”) → note = </a:t>
            </a:r>
            <a:r>
              <a:rPr lang="en-GB" sz="1800" b="0" i="0" u="none" strike="noStrike" dirty="0" err="1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request.form</a:t>
            </a:r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[‘note’]</a:t>
            </a:r>
          </a:p>
          <a:p>
            <a:pPr marL="114300" indent="0">
              <a:buNone/>
            </a:pPr>
            <a:endParaRPr lang="en-GB" sz="1800" b="0" i="0" u="none" strike="noStrike" dirty="0">
              <a:solidFill>
                <a:srgbClr val="0D0D0D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To send data from frontend to backend, form tag should be used in application server program</a:t>
            </a:r>
          </a:p>
          <a:p>
            <a:pPr marL="571500" lvl="1" indent="0">
              <a:buNone/>
            </a:pPr>
            <a:endParaRPr lang="en-GB" sz="1800" b="0" i="0" u="none" strike="noStrike" dirty="0">
              <a:solidFill>
                <a:srgbClr val="0D0D0D"/>
              </a:solidFill>
              <a:effectLst/>
              <a:latin typeface="Roboto" panose="02000000000000000000" pitchFamily="2" charset="0"/>
            </a:endParaRPr>
          </a:p>
          <a:p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Courier New" panose="02070309020205020404" pitchFamily="49" charset="0"/>
              </a:rPr>
              <a:t>&lt;form action=””&gt; → &lt;form action=”/home” method=”post”&gt;</a:t>
            </a:r>
          </a:p>
          <a:p>
            <a:pPr marL="114300" indent="0">
              <a:buNone/>
            </a:pPr>
            <a:endParaRPr lang="en-GB" sz="2200" dirty="0">
              <a:solidFill>
                <a:srgbClr val="0D0D0D"/>
              </a:solidFill>
              <a:latin typeface="Roboto" panose="02000000000000000000" pitchFamily="2" charset="0"/>
            </a:endParaRPr>
          </a:p>
          <a:p>
            <a:pPr lvl="1"/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Specifying the path and the method in the form tag in markup language program</a:t>
            </a:r>
            <a:endParaRPr lang="en-GB" sz="1400" b="0" i="0" u="none" strike="noStrike" dirty="0">
              <a:solidFill>
                <a:srgbClr val="0D0D0D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5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b="1" dirty="0">
                <a:solidFill>
                  <a:srgbClr val="FF0000"/>
                </a:solidFill>
              </a:rPr>
              <a:t>End result of the task: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330506" y="2476982"/>
            <a:ext cx="3869974" cy="268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SzPct val="100000"/>
              <a:buNone/>
            </a:pPr>
            <a:r>
              <a:rPr lang="en-GB" sz="2400" b="1" dirty="0"/>
              <a:t>Working of the app:</a:t>
            </a:r>
          </a:p>
          <a:p>
            <a:pPr marL="285750" indent="-285750" algn="just">
              <a:buSzPct val="100000"/>
            </a:pPr>
            <a:r>
              <a:rPr lang="en-GB" sz="1600" dirty="0"/>
              <a:t>After saving and running the python program, go to </a:t>
            </a:r>
            <a:r>
              <a:rPr lang="en-GB" sz="1600" dirty="0">
                <a:hlinkClick r:id="rId3"/>
              </a:rPr>
              <a:t>127.0.0.1:5000/home</a:t>
            </a:r>
            <a:r>
              <a:rPr lang="en-GB" sz="1600" dirty="0"/>
              <a:t> in your browser.</a:t>
            </a:r>
          </a:p>
          <a:p>
            <a:pPr marL="285750" indent="-285750" algn="just">
              <a:buSzPct val="100000"/>
            </a:pPr>
            <a:r>
              <a:rPr lang="en-GB" sz="1600" dirty="0"/>
              <a:t>Enter all the notes in the placeholder to ‘Enter a note’ and press ‘Add Note’.</a:t>
            </a:r>
          </a:p>
          <a:p>
            <a:pPr marL="285750" indent="-285750" algn="just">
              <a:buSzPct val="100000"/>
            </a:pPr>
            <a:r>
              <a:rPr lang="en-GB" sz="1600" dirty="0"/>
              <a:t>All the notes entered in the placeholder will be displayed below as bullet points.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0FDE97-BD5E-E7D5-1894-EA817F182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15" y="1114545"/>
            <a:ext cx="67945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Macintosh PowerPoint</Application>
  <PresentationFormat>Widescreen</PresentationFormat>
  <Paragraphs>57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Courier New</vt:lpstr>
      <vt:lpstr>Arial</vt:lpstr>
      <vt:lpstr>Lato Black</vt:lpstr>
      <vt:lpstr>Libre Baskerville</vt:lpstr>
      <vt:lpstr>Roboto</vt:lpstr>
      <vt:lpstr>Calibri</vt:lpstr>
      <vt:lpstr>Source Sans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Bugs Identified and Fixed - </vt:lpstr>
      <vt:lpstr>End result of the task: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Rachana Sarang (Student)</cp:lastModifiedBy>
  <cp:revision>2</cp:revision>
  <dcterms:created xsi:type="dcterms:W3CDTF">2021-02-16T05:19:01Z</dcterms:created>
  <dcterms:modified xsi:type="dcterms:W3CDTF">2024-02-27T07:52:47Z</dcterms:modified>
</cp:coreProperties>
</file>