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Lato Black" panose="020F0502020204030204" pitchFamily="34" charset="0"/>
      <p:bold r:id="rId11"/>
      <p:italic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4690"/>
  </p:normalViewPr>
  <p:slideViewPr>
    <p:cSldViewPr snapToGrid="0">
      <p:cViewPr varScale="1">
        <p:scale>
          <a:sx n="111" d="100"/>
          <a:sy n="111" d="100"/>
        </p:scale>
        <p:origin x="3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rachanavsara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algn="ctr"/>
            <a:br>
              <a:rPr lang="en-GB" dirty="0"/>
            </a:br>
            <a:r>
              <a:rPr lang="en-GB" sz="3200" b="0" i="0" dirty="0">
                <a:solidFill>
                  <a:srgbClr val="000000"/>
                </a:solidFill>
                <a:effectLst/>
                <a:latin typeface="Google Sans"/>
              </a:rPr>
              <a:t>EDA Project - AMCAT Data Analysis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246927" y="912459"/>
            <a:ext cx="11945073" cy="6032380"/>
          </a:xfrm>
          <a:prstGeom prst="rect">
            <a:avLst/>
          </a:prstGeom>
          <a:noFill/>
          <a:ln>
            <a:noFill/>
          </a:ln>
        </p:spPr>
        <p:txBody>
          <a:bodyPr spcFirstLastPara="1" wrap="square" lIns="91425" tIns="45700" rIns="91425" bIns="45700" anchor="t" anchorCtr="0">
            <a:spAutoFit/>
          </a:bodyPr>
          <a:lstStyle/>
          <a:p>
            <a:pPr marL="342900" lvl="2" indent="-342900" algn="just">
              <a:buClr>
                <a:schemeClr val="dk1"/>
              </a:buClr>
              <a:buSzPts val="1800"/>
              <a:buFont typeface="Arial" panose="020B0604020202020204" pitchFamily="34" charset="0"/>
              <a:buChar char="•"/>
            </a:pPr>
            <a:r>
              <a:rPr lang="en-GB" sz="2400" b="1" dirty="0">
                <a:latin typeface="Helvetica Neue" panose="02000503000000020004" pitchFamily="2" charset="0"/>
                <a:sym typeface="Calibri"/>
              </a:rPr>
              <a:t>Background</a:t>
            </a:r>
          </a:p>
          <a:p>
            <a:pPr lvl="2" algn="just">
              <a:buClr>
                <a:schemeClr val="dk1"/>
              </a:buClr>
              <a:buSzPts val="1800"/>
            </a:pPr>
            <a:r>
              <a:rPr lang="en-GB" sz="1800" b="1" dirty="0">
                <a:solidFill>
                  <a:schemeClr val="dk1"/>
                </a:solidFill>
                <a:latin typeface="Calibri"/>
                <a:ea typeface="Calibri"/>
                <a:cs typeface="Calibri"/>
                <a:sym typeface="Calibri"/>
              </a:rPr>
              <a:t>	</a:t>
            </a:r>
            <a:r>
              <a:rPr lang="en-GB" sz="1800" dirty="0">
                <a:solidFill>
                  <a:schemeClr val="dk1"/>
                </a:solidFill>
                <a:latin typeface="Calibri"/>
                <a:ea typeface="Calibri"/>
                <a:cs typeface="Calibri"/>
                <a:sym typeface="Calibri"/>
              </a:rPr>
              <a:t>I am passed out student of Electrical and Electronics Engineering from VTU in 2017.</a:t>
            </a:r>
          </a:p>
          <a:p>
            <a:pPr lvl="2" algn="just">
              <a:buClr>
                <a:schemeClr val="dk1"/>
              </a:buClr>
              <a:buSzPts val="1800"/>
            </a:pPr>
            <a:r>
              <a:rPr lang="en-GB" sz="1800" dirty="0">
                <a:solidFill>
                  <a:schemeClr val="dk1"/>
                </a:solidFill>
                <a:latin typeface="Calibri"/>
                <a:ea typeface="Calibri"/>
                <a:cs typeface="Calibri"/>
                <a:sym typeface="Calibri"/>
              </a:rPr>
              <a:t>I have around 3+ years of experience as DevOps Engineer (at </a:t>
            </a:r>
            <a:r>
              <a:rPr lang="en-GB" sz="1800" dirty="0" err="1">
                <a:solidFill>
                  <a:schemeClr val="dk1"/>
                </a:solidFill>
                <a:latin typeface="Calibri"/>
                <a:ea typeface="Calibri"/>
                <a:cs typeface="Calibri"/>
                <a:sym typeface="Calibri"/>
              </a:rPr>
              <a:t>phData</a:t>
            </a:r>
            <a:r>
              <a:rPr lang="en-GB" sz="1800" dirty="0">
                <a:solidFill>
                  <a:schemeClr val="dk1"/>
                </a:solidFill>
                <a:latin typeface="Calibri"/>
                <a:ea typeface="Calibri"/>
                <a:cs typeface="Calibri"/>
                <a:sym typeface="Calibri"/>
              </a:rPr>
              <a:t> Inc) and Software Engineer (at Legato Health Technologies/ </a:t>
            </a:r>
            <a:r>
              <a:rPr lang="en-GB" sz="1800" dirty="0" err="1">
                <a:solidFill>
                  <a:schemeClr val="dk1"/>
                </a:solidFill>
                <a:latin typeface="Calibri"/>
                <a:ea typeface="Calibri"/>
                <a:cs typeface="Calibri"/>
                <a:sym typeface="Calibri"/>
              </a:rPr>
              <a:t>Carelon</a:t>
            </a:r>
            <a:r>
              <a:rPr lang="en-GB" sz="1800" dirty="0">
                <a:solidFill>
                  <a:schemeClr val="dk1"/>
                </a:solidFill>
                <a:latin typeface="Calibri"/>
                <a:ea typeface="Calibri"/>
                <a:cs typeface="Calibri"/>
                <a:sym typeface="Calibri"/>
              </a:rPr>
              <a:t>)</a:t>
            </a:r>
          </a:p>
          <a:p>
            <a:pPr lvl="2" algn="just">
              <a:buClr>
                <a:schemeClr val="dk1"/>
              </a:buClr>
              <a:buSzPts val="1800"/>
            </a:pPr>
            <a:r>
              <a:rPr lang="en-GB" sz="1800" dirty="0">
                <a:solidFill>
                  <a:schemeClr val="dk1"/>
                </a:solidFill>
                <a:latin typeface="Calibri"/>
                <a:ea typeface="Calibri"/>
                <a:cs typeface="Calibri"/>
                <a:sym typeface="Calibri"/>
              </a:rPr>
              <a:t>I have graduated from Brunel University London and awarded the PG Diploma Certificate in Data Science and Analytics in 2023.</a:t>
            </a:r>
          </a:p>
          <a:p>
            <a:pPr lvl="2" algn="just">
              <a:buClr>
                <a:schemeClr val="dk1"/>
              </a:buClr>
              <a:buSzPts val="1800"/>
            </a:pPr>
            <a:endParaRPr lang="en-GB" sz="1800" dirty="0">
              <a:solidFill>
                <a:schemeClr val="dk1"/>
              </a:solidFill>
              <a:latin typeface="Calibri"/>
              <a:ea typeface="Calibri"/>
              <a:cs typeface="Calibri"/>
              <a:sym typeface="Calibri"/>
            </a:endParaRPr>
          </a:p>
          <a:p>
            <a:pPr marL="342900" lvl="2" indent="-342900" algn="just">
              <a:buClr>
                <a:schemeClr val="dk1"/>
              </a:buClr>
              <a:buSzPts val="1800"/>
              <a:buFont typeface="Arial" panose="020B0604020202020204" pitchFamily="34" charset="0"/>
              <a:buChar char="•"/>
            </a:pPr>
            <a:r>
              <a:rPr lang="en-GB" sz="2400" b="1" dirty="0">
                <a:effectLst/>
                <a:latin typeface="Helvetica Neue" panose="02000503000000020004" pitchFamily="2" charset="0"/>
              </a:rPr>
              <a:t>Why you want to learn Data Science</a:t>
            </a:r>
            <a:endParaRPr lang="en-GB" sz="2400" dirty="0">
              <a:effectLst/>
              <a:latin typeface="Helvetica Neue" panose="02000503000000020004" pitchFamily="2" charset="0"/>
            </a:endParaRPr>
          </a:p>
          <a:p>
            <a:pPr lvl="2" algn="just">
              <a:buClr>
                <a:schemeClr val="dk1"/>
              </a:buClr>
              <a:buSzPts val="1800"/>
            </a:pPr>
            <a:r>
              <a:rPr lang="en-GB" sz="1800" dirty="0">
                <a:solidFill>
                  <a:schemeClr val="dk1"/>
                </a:solidFill>
                <a:latin typeface="Calibri"/>
                <a:ea typeface="Calibri"/>
                <a:cs typeface="Calibri"/>
                <a:sym typeface="Calibri"/>
              </a:rPr>
              <a:t>	I am interested to learn Data Science as I am keen to explore data and I want to gain hands-on experience by solving multiple problems of real world. And I believe that being experienced in the IT sector is not that great as long as we have unique skills which can be utilized to make smart work. So I want to develop necessary skills and this Internship is a great opportunity for me to improve.</a:t>
            </a:r>
          </a:p>
          <a:p>
            <a:pPr lvl="2" algn="just">
              <a:buClr>
                <a:schemeClr val="dk1"/>
              </a:buClr>
              <a:buSzPts val="1800"/>
            </a:pPr>
            <a:endParaRPr lang="en-GB" sz="1800" dirty="0">
              <a:solidFill>
                <a:schemeClr val="dk1"/>
              </a:solidFill>
              <a:latin typeface="Calibri"/>
              <a:ea typeface="Calibri"/>
              <a:cs typeface="Calibri"/>
              <a:sym typeface="Calibri"/>
            </a:endParaRPr>
          </a:p>
          <a:p>
            <a:pPr marL="342900" lvl="2" indent="-342900" algn="just">
              <a:buClr>
                <a:schemeClr val="dk1"/>
              </a:buClr>
              <a:buSzPts val="1800"/>
              <a:buFont typeface="Arial" panose="020B0604020202020204" pitchFamily="34" charset="0"/>
              <a:buChar char="•"/>
            </a:pPr>
            <a:r>
              <a:rPr lang="en-GB" sz="2400" b="1" dirty="0">
                <a:effectLst/>
                <a:latin typeface="Helvetica Neue" panose="02000503000000020004" pitchFamily="2" charset="0"/>
              </a:rPr>
              <a:t>Any work experience</a:t>
            </a:r>
            <a:endParaRPr lang="en-GB" sz="2400" dirty="0">
              <a:effectLst/>
              <a:latin typeface="Helvetica Neue" panose="02000503000000020004" pitchFamily="2" charset="0"/>
            </a:endParaRPr>
          </a:p>
          <a:p>
            <a:pPr lvl="2" algn="just">
              <a:buClr>
                <a:schemeClr val="dk1"/>
              </a:buClr>
              <a:buSzPts val="1800"/>
            </a:pPr>
            <a:r>
              <a:rPr lang="en-GB" sz="1800" dirty="0">
                <a:solidFill>
                  <a:schemeClr val="dk1"/>
                </a:solidFill>
                <a:latin typeface="Calibri"/>
                <a:ea typeface="Calibri"/>
                <a:cs typeface="Calibri"/>
                <a:sym typeface="Calibri"/>
              </a:rPr>
              <a:t>	Yes, I have mentioned in the Background Section.</a:t>
            </a:r>
          </a:p>
          <a:p>
            <a:pPr lvl="2" algn="just">
              <a:buClr>
                <a:schemeClr val="dk1"/>
              </a:buClr>
              <a:buSzPts val="1800"/>
            </a:pPr>
            <a:endParaRPr lang="en-GB" sz="1800" dirty="0">
              <a:solidFill>
                <a:schemeClr val="dk1"/>
              </a:solidFill>
              <a:latin typeface="Calibri"/>
              <a:ea typeface="Calibri"/>
              <a:cs typeface="Calibri"/>
              <a:sym typeface="Calibri"/>
            </a:endParaRPr>
          </a:p>
          <a:p>
            <a:pPr marL="342900" lvl="2" indent="-342900" algn="just">
              <a:buClr>
                <a:schemeClr val="dk1"/>
              </a:buClr>
              <a:buSzPts val="1800"/>
              <a:buFont typeface="Arial" panose="020B0604020202020204" pitchFamily="34" charset="0"/>
              <a:buChar char="•"/>
            </a:pPr>
            <a:r>
              <a:rPr lang="en-GB" sz="2400" b="1" dirty="0">
                <a:effectLst/>
                <a:latin typeface="Helvetica Neue" panose="02000503000000020004" pitchFamily="2" charset="0"/>
              </a:rPr>
              <a:t>Share your </a:t>
            </a:r>
            <a:r>
              <a:rPr lang="en-GB" sz="2400" b="1" dirty="0" err="1">
                <a:effectLst/>
                <a:latin typeface="Helvetica Neue" panose="02000503000000020004" pitchFamily="2" charset="0"/>
              </a:rPr>
              <a:t>linkedin</a:t>
            </a:r>
            <a:r>
              <a:rPr lang="en-GB" sz="2400" b="1" dirty="0">
                <a:effectLst/>
                <a:latin typeface="Helvetica Neue" panose="02000503000000020004" pitchFamily="2" charset="0"/>
              </a:rPr>
              <a:t> and </a:t>
            </a:r>
            <a:r>
              <a:rPr lang="en-GB" sz="2400" b="1" dirty="0" err="1">
                <a:effectLst/>
                <a:latin typeface="Helvetica Neue" panose="02000503000000020004" pitchFamily="2" charset="0"/>
              </a:rPr>
              <a:t>github</a:t>
            </a:r>
            <a:r>
              <a:rPr lang="en-GB" sz="2400" b="1" dirty="0">
                <a:effectLst/>
                <a:latin typeface="Helvetica Neue" panose="02000503000000020004" pitchFamily="2" charset="0"/>
              </a:rPr>
              <a:t> profile </a:t>
            </a:r>
            <a:r>
              <a:rPr lang="en-GB" sz="2400" b="1" dirty="0" err="1">
                <a:effectLst/>
                <a:latin typeface="Helvetica Neue" panose="02000503000000020004" pitchFamily="2" charset="0"/>
              </a:rPr>
              <a:t>urls</a:t>
            </a:r>
            <a:endParaRPr lang="en-GB" sz="2400" dirty="0">
              <a:effectLst/>
              <a:latin typeface="Helvetica Neue" panose="02000503000000020004" pitchFamily="2" charset="0"/>
            </a:endParaRPr>
          </a:p>
          <a:p>
            <a:pPr algn="l" fontAlgn="auto"/>
            <a:r>
              <a:rPr lang="en-GB" sz="1800" dirty="0">
                <a:solidFill>
                  <a:schemeClr val="dk1"/>
                </a:solidFill>
                <a:latin typeface="Calibri"/>
                <a:ea typeface="Calibri"/>
                <a:cs typeface="Calibri"/>
                <a:sym typeface="Calibri"/>
              </a:rPr>
              <a:t>	</a:t>
            </a:r>
            <a:r>
              <a:rPr lang="en-GB" sz="2000" b="0" i="0" dirty="0">
                <a:effectLst/>
                <a:latin typeface="-apple-system"/>
                <a:hlinkClick r:id="rId3"/>
              </a:rPr>
              <a:t>www.linkedin.com/in/rachanavsarang</a:t>
            </a:r>
            <a:endParaRPr lang="en-GB" sz="2000" b="0" i="0" dirty="0">
              <a:effectLst/>
              <a:latin typeface="-apple-system"/>
            </a:endParaRPr>
          </a:p>
          <a:p>
            <a:pPr algn="l" fontAlgn="auto"/>
            <a:r>
              <a:rPr lang="en-GB" sz="1800" b="0" i="0" dirty="0">
                <a:effectLst/>
                <a:latin typeface="-apple-system"/>
              </a:rPr>
              <a:t>(I have </a:t>
            </a:r>
            <a:r>
              <a:rPr lang="en-GB" sz="1800" b="0" i="0" dirty="0" err="1">
                <a:effectLst/>
                <a:latin typeface="-apple-system"/>
              </a:rPr>
              <a:t>Linkedin</a:t>
            </a:r>
            <a:r>
              <a:rPr lang="en-GB" sz="1800" b="0" i="0" dirty="0">
                <a:effectLst/>
                <a:latin typeface="-apple-system"/>
              </a:rPr>
              <a:t> Account. But I am not secure about the account. So I will post the update once </a:t>
            </a:r>
          </a:p>
          <a:p>
            <a:pPr algn="l" fontAlgn="auto"/>
            <a:r>
              <a:rPr lang="en-GB" sz="1800" b="0" i="0" dirty="0">
                <a:effectLst/>
                <a:latin typeface="-apple-system"/>
              </a:rPr>
              <a:t>I get the Job)</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r>
              <a:rPr lang="en-GB" b="1" dirty="0">
                <a:effectLst/>
                <a:latin typeface="Helvetica Neue" panose="02000503000000020004" pitchFamily="2" charset="0"/>
              </a:rPr>
              <a:t>Objective of the Project</a:t>
            </a:r>
            <a:endParaRPr lang="en-GB" dirty="0">
              <a:effectLst/>
              <a:latin typeface="Helvetica Neue" panose="02000503000000020004" pitchFamily="2" charset="0"/>
            </a:endParaRPr>
          </a:p>
        </p:txBody>
      </p:sp>
      <p:sp>
        <p:nvSpPr>
          <p:cNvPr id="111" name="Google Shape;111;p4"/>
          <p:cNvSpPr txBox="1">
            <a:spLocks noGrp="1"/>
          </p:cNvSpPr>
          <p:nvPr>
            <p:ph type="body" idx="1"/>
          </p:nvPr>
        </p:nvSpPr>
        <p:spPr>
          <a:xfrm>
            <a:off x="208472" y="1253331"/>
            <a:ext cx="11562981" cy="5402112"/>
          </a:xfrm>
          <a:prstGeom prst="rect">
            <a:avLst/>
          </a:prstGeom>
          <a:noFill/>
          <a:ln>
            <a:noFill/>
          </a:ln>
        </p:spPr>
        <p:txBody>
          <a:bodyPr spcFirstLastPara="1" wrap="square" lIns="91425" tIns="45700" rIns="91425" bIns="45700" anchor="t" anchorCtr="0">
            <a:normAutofit/>
          </a:bodyPr>
          <a:lstStyle/>
          <a:p>
            <a:pPr marL="228600" lvl="0" indent="-130810" algn="just" rtl="0">
              <a:lnSpc>
                <a:spcPct val="90000"/>
              </a:lnSpc>
              <a:spcBef>
                <a:spcPts val="1000"/>
              </a:spcBef>
              <a:spcAft>
                <a:spcPts val="0"/>
              </a:spcAft>
              <a:buClr>
                <a:schemeClr val="dk1"/>
              </a:buClr>
              <a:buSzPct val="100000"/>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The dataset was released by Aspiring Minds from the Aspiring Mind Employment Outcome 2015 (AMEO).</a:t>
            </a:r>
          </a:p>
          <a:p>
            <a:pPr marL="228600" lvl="0" indent="-130810" algn="just" rtl="0">
              <a:lnSpc>
                <a:spcPct val="90000"/>
              </a:lnSpc>
              <a:spcBef>
                <a:spcPts val="1000"/>
              </a:spcBef>
              <a:spcAft>
                <a:spcPts val="0"/>
              </a:spcAft>
              <a:buClr>
                <a:schemeClr val="dk1"/>
              </a:buClr>
              <a:buSzPct val="100000"/>
              <a:buNone/>
            </a:pPr>
            <a:r>
              <a:rPr lang="en-GB" sz="1600" b="0" i="0" u="none" strike="noStrike" dirty="0">
                <a:solidFill>
                  <a:srgbClr val="000000"/>
                </a:solidFill>
                <a:effectLst/>
                <a:latin typeface="Times New Roman" panose="02020603050405020304" pitchFamily="18" charset="0"/>
                <a:cs typeface="Times New Roman" panose="02020603050405020304" pitchFamily="18" charset="0"/>
              </a:rPr>
              <a:t>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endParaRPr lang="en-GB" sz="1800" dirty="0">
              <a:solidFill>
                <a:srgbClr val="000000"/>
              </a:solidFill>
              <a:latin typeface="Times New Roman" panose="02020603050405020304" pitchFamily="18" charset="0"/>
              <a:cs typeface="Times New Roman" panose="02020603050405020304" pitchFamily="18" charset="0"/>
            </a:endParaRPr>
          </a:p>
          <a:p>
            <a:pPr marL="228600" indent="-130810" algn="just">
              <a:buSzPct val="100000"/>
              <a:buNone/>
            </a:pPr>
            <a:r>
              <a:rPr lang="en-GB" b="1" dirty="0">
                <a:effectLst/>
                <a:latin typeface="Helvetica Neue" panose="02000503000000020004" pitchFamily="2" charset="0"/>
              </a:rPr>
              <a:t>Summary of the Data</a:t>
            </a:r>
            <a:endParaRPr lang="en-GB" dirty="0">
              <a:effectLst/>
              <a:latin typeface="Helvetica Neue" panose="02000503000000020004" pitchFamily="2" charset="0"/>
            </a:endParaRPr>
          </a:p>
          <a:p>
            <a:pPr marL="554990" indent="-457200" algn="just">
              <a:buSzPct val="100000"/>
            </a:pPr>
            <a:r>
              <a:rPr lang="en-GB" sz="1600" dirty="0">
                <a:latin typeface="Times New Roman" panose="02020603050405020304" pitchFamily="18" charset="0"/>
                <a:cs typeface="Times New Roman" panose="02020603050405020304" pitchFamily="18" charset="0"/>
              </a:rPr>
              <a:t>The dataset is having 39 columns and 3998 rows in total.</a:t>
            </a:r>
          </a:p>
          <a:p>
            <a:pPr marL="554990" indent="-457200" algn="just">
              <a:buSzPct val="100000"/>
            </a:pPr>
            <a:r>
              <a:rPr lang="en-GB" sz="1600" dirty="0">
                <a:latin typeface="Times New Roman" panose="02020603050405020304" pitchFamily="18" charset="0"/>
                <a:cs typeface="Times New Roman" panose="02020603050405020304" pitchFamily="18" charset="0"/>
              </a:rPr>
              <a:t>Salary is considered as the Target Variable</a:t>
            </a:r>
          </a:p>
          <a:p>
            <a:pPr marL="554990" indent="-457200" algn="just">
              <a:buSzPct val="100000"/>
            </a:pPr>
            <a:r>
              <a:rPr lang="en-GB" sz="1600" dirty="0">
                <a:latin typeface="Times New Roman" panose="02020603050405020304" pitchFamily="18" charset="0"/>
                <a:cs typeface="Times New Roman" panose="02020603050405020304" pitchFamily="18" charset="0"/>
              </a:rPr>
              <a:t>Exploratory Data Analysis is performed on the AMCAT dataset</a:t>
            </a:r>
          </a:p>
          <a:p>
            <a:pPr marL="554990" indent="-457200" algn="just">
              <a:buSzPct val="100000"/>
            </a:pPr>
            <a:r>
              <a:rPr lang="en-GB" sz="1600" dirty="0">
                <a:latin typeface="Times New Roman" panose="02020603050405020304" pitchFamily="18" charset="0"/>
                <a:cs typeface="Times New Roman" panose="02020603050405020304" pitchFamily="18" charset="0"/>
              </a:rPr>
              <a:t>Unwanted columns are dropped from the dataset and</a:t>
            </a:r>
          </a:p>
          <a:p>
            <a:pPr marL="554990" indent="-457200" algn="just">
              <a:buSzPct val="100000"/>
            </a:pPr>
            <a:r>
              <a:rPr lang="en-GB" sz="1600" dirty="0">
                <a:latin typeface="Times New Roman" panose="02020603050405020304" pitchFamily="18" charset="0"/>
                <a:cs typeface="Times New Roman" panose="02020603050405020304" pitchFamily="18" charset="0"/>
              </a:rPr>
              <a:t>Univariate analysis and Bivariate analysis is performed to get better insights</a:t>
            </a:r>
          </a:p>
          <a:p>
            <a:pPr marL="554990" indent="-457200" algn="just">
              <a:buSzPct val="100000"/>
            </a:pPr>
            <a:endParaRPr lang="en-GB" sz="1600" dirty="0">
              <a:latin typeface="Times New Roman" panose="02020603050405020304" pitchFamily="18" charset="0"/>
              <a:cs typeface="Times New Roman" panose="02020603050405020304" pitchFamily="18" charset="0"/>
            </a:endParaRPr>
          </a:p>
          <a:p>
            <a:pPr marL="554990" indent="-457200" algn="just">
              <a:buSzPct val="100000"/>
            </a:pPr>
            <a:endParaRPr lang="en-GB" sz="1600" dirty="0">
              <a:latin typeface="Times New Roman" panose="02020603050405020304" pitchFamily="18" charset="0"/>
              <a:cs typeface="Times New Roman" panose="02020603050405020304" pitchFamily="18" charset="0"/>
            </a:endParaRPr>
          </a:p>
          <a:p>
            <a:pPr marL="554990" indent="-457200" algn="just">
              <a:buSzPct val="100000"/>
            </a:pPr>
            <a:endParaRPr lang="en-GB" sz="1600" dirty="0">
              <a:latin typeface="Times New Roman" panose="02020603050405020304" pitchFamily="18" charset="0"/>
              <a:cs typeface="Times New Roman" panose="02020603050405020304" pitchFamily="18" charset="0"/>
            </a:endParaRPr>
          </a:p>
          <a:p>
            <a:pPr marL="554990" indent="-457200" algn="just">
              <a:buSzPct val="100000"/>
            </a:pPr>
            <a:endParaRPr lang="en-GB" sz="1600" dirty="0">
              <a:latin typeface="Times New Roman" panose="02020603050405020304" pitchFamily="18" charset="0"/>
              <a:cs typeface="Times New Roman" panose="02020603050405020304" pitchFamily="18" charset="0"/>
            </a:endParaRPr>
          </a:p>
          <a:p>
            <a:pPr marL="554990" indent="-457200" algn="just">
              <a:buSzPct val="100000"/>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385</Words>
  <Application>Microsoft Macintosh PowerPoint</Application>
  <PresentationFormat>Widescreen</PresentationFormat>
  <Paragraphs>30</Paragraphs>
  <Slides>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Google Sans</vt:lpstr>
      <vt:lpstr>Helvetica Neue</vt:lpstr>
      <vt:lpstr>Arial</vt:lpstr>
      <vt:lpstr>-apple-system</vt:lpstr>
      <vt:lpstr>Lato Black</vt:lpstr>
      <vt:lpstr>Libre Baskerville</vt:lpstr>
      <vt:lpstr>Times New Roman</vt:lpstr>
      <vt:lpstr>Calibri</vt:lpstr>
      <vt:lpstr>Office Theme</vt:lpstr>
      <vt:lpstr>PowerPoint Presentation</vt:lpstr>
      <vt:lpstr>PowerPoint Presentation</vt:lpstr>
      <vt:lpstr>Objective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Rachana Sarang (Student)</cp:lastModifiedBy>
  <cp:revision>1</cp:revision>
  <dcterms:created xsi:type="dcterms:W3CDTF">2021-02-16T05:19:01Z</dcterms:created>
  <dcterms:modified xsi:type="dcterms:W3CDTF">2024-02-23T10:17:46Z</dcterms:modified>
</cp:coreProperties>
</file>