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73" r:id="rId5"/>
    <p:sldId id="266" r:id="rId6"/>
    <p:sldId id="263" r:id="rId7"/>
    <p:sldId id="267" r:id="rId8"/>
    <p:sldId id="262" r:id="rId9"/>
    <p:sldId id="271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258AEB-ED20-4526-8DF9-11E8A1F8265C}">
          <p14:sldIdLst>
            <p14:sldId id="256"/>
            <p14:sldId id="259"/>
            <p14:sldId id="272"/>
            <p14:sldId id="273"/>
            <p14:sldId id="266"/>
            <p14:sldId id="263"/>
            <p14:sldId id="267"/>
            <p14:sldId id="262"/>
            <p14:sldId id="271"/>
            <p14:sldId id="274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3C907-2635-44F8-B3E9-175772CBE959}" v="3" dt="2023-11-06T19:53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9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1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3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640C-9806-4BD5-A08F-5E5370B6143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EB075D-B701-4694-9C37-9480B5FD2C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ured graphs and numbers">
            <a:extLst>
              <a:ext uri="{FF2B5EF4-FFF2-40B4-BE49-F238E27FC236}">
                <a16:creationId xmlns:a16="http://schemas.microsoft.com/office/drawing/2014/main" id="{0CAC57D7-9047-7FCF-35F9-92A008CB7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953" r="-1" b="777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D44E0-708E-63A8-1023-BA7EE7B00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Stock Price Forecasting using ARIMA model</a:t>
            </a:r>
            <a:br>
              <a:rPr lang="en-US" sz="3200"/>
            </a:br>
            <a:endParaRPr lang="en-US" sz="32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B0BCE2A-52BA-D104-D9BA-594ADB58B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636" y="1193800"/>
            <a:ext cx="6085091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Team members:  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Venkata Rachana Yekkirala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Sameera </a:t>
            </a:r>
            <a:r>
              <a:rPr lang="en-US" dirty="0" err="1"/>
              <a:t>Koppana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Shaik Nasir Sohail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                  </a:t>
            </a:r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9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7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the results of a stock market&#10;&#10;Description automatically generated">
            <a:extLst>
              <a:ext uri="{FF2B5EF4-FFF2-40B4-BE49-F238E27FC236}">
                <a16:creationId xmlns:a16="http://schemas.microsoft.com/office/drawing/2014/main" id="{27FD9514-6B53-49A6-AC92-B004F92D4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C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the results of a stock market&#10;&#10;Description automatically generated">
            <a:extLst>
              <a:ext uri="{FF2B5EF4-FFF2-40B4-BE49-F238E27FC236}">
                <a16:creationId xmlns:a16="http://schemas.microsoft.com/office/drawing/2014/main" id="{55623E54-3273-4189-9849-378C0D4D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95" y="643467"/>
            <a:ext cx="74034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8F42C-9F23-3719-B7E8-5B60AC6E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                            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5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Digital graphs and numbers in 3D">
            <a:extLst>
              <a:ext uri="{FF2B5EF4-FFF2-40B4-BE49-F238E27FC236}">
                <a16:creationId xmlns:a16="http://schemas.microsoft.com/office/drawing/2014/main" id="{DB682BC9-EF56-3E40-C6CC-AF5AB84A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8194" r="-1" b="753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8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968078-D297-47B7-125D-D2098BA7BE00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  </a:t>
            </a:r>
            <a:r>
              <a:rPr lang="en-US" b="1"/>
              <a:t>INTRODUCTION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Definition: </a:t>
            </a:r>
            <a:r>
              <a:rPr lang="en-US"/>
              <a:t>Stock price forecasting is the process of predicting future stock prices based on historical data.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Significance: </a:t>
            </a:r>
            <a:r>
              <a:rPr lang="en-US"/>
              <a:t>It plays a vital role in investment decisions, risk management, and financial planning.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ARIMA Model: </a:t>
            </a:r>
            <a:r>
              <a:rPr lang="en-US"/>
              <a:t>We'll explore the ARIMA model, a powerful tool for time series forecasting in financial markets.</a:t>
            </a:r>
          </a:p>
        </p:txBody>
      </p:sp>
      <p:sp>
        <p:nvSpPr>
          <p:cNvPr id="8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48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279BBAF-8696-EA33-6688-98AF9D2A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971" r="-1" b="875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C637C-0591-46A6-B518-CE78CFFC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Tickers and data range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6A9D-59B9-49EE-94C1-AA38BC81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Stocks = American Express – AXP,  Goldman Sachs – GS, Morgan </a:t>
            </a:r>
            <a:r>
              <a:rPr lang="en-US" dirty="0" err="1"/>
              <a:t>Stanely</a:t>
            </a:r>
            <a:r>
              <a:rPr lang="en-US" dirty="0"/>
              <a:t> – MS, PNC</a:t>
            </a:r>
          </a:p>
          <a:p>
            <a:r>
              <a:rPr lang="en-US" dirty="0"/>
              <a:t>Market Index = GSPC</a:t>
            </a:r>
          </a:p>
          <a:p>
            <a:r>
              <a:rPr lang="en-US" dirty="0"/>
              <a:t>Start Date = '2010-01-01’</a:t>
            </a:r>
          </a:p>
          <a:p>
            <a:r>
              <a:rPr lang="en-US" dirty="0"/>
              <a:t>End Date = '2023-11-04’</a:t>
            </a:r>
          </a:p>
          <a:p>
            <a:r>
              <a:rPr lang="en-US" dirty="0"/>
              <a:t>Data source = Yahoo Finance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96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C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stock prices&#10;&#10;Description automatically generated with medium confidence">
            <a:extLst>
              <a:ext uri="{FF2B5EF4-FFF2-40B4-BE49-F238E27FC236}">
                <a16:creationId xmlns:a16="http://schemas.microsoft.com/office/drawing/2014/main" id="{FF46A3E1-B8F3-47BE-A315-B107929FF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2" y="643467"/>
            <a:ext cx="98168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of numbers and a few ones&#10;&#10;Description automatically generated with medium confidence">
            <a:extLst>
              <a:ext uri="{FF2B5EF4-FFF2-40B4-BE49-F238E27FC236}">
                <a16:creationId xmlns:a16="http://schemas.microsoft.com/office/drawing/2014/main" id="{E7DCF6B0-80E6-DB1C-2076-48A6D91B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1465211"/>
            <a:ext cx="9464040" cy="39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15B5638-6F9B-DB6A-EBBE-177082763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2269655"/>
            <a:ext cx="9464040" cy="23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2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EDA9FE6-9768-125C-F616-DC01D9DE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" y="1938414"/>
            <a:ext cx="9464040" cy="29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658BE955-63CD-EF1D-B0A7-2633D615D4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5644" r="-1" b="399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BF9642-295E-88B1-F195-B475A9F4EABA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ARIMA</a:t>
            </a:r>
            <a:r>
              <a:rPr lang="en-US"/>
              <a:t> Components: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Auto Regressive (AR): </a:t>
            </a:r>
            <a:r>
              <a:rPr lang="en-US"/>
              <a:t>Past values in the time series influence future values.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Integrated (I): </a:t>
            </a:r>
            <a:r>
              <a:rPr lang="en-US"/>
              <a:t>Differencing to make the time series stationary.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/>
              <a:t>Moving Average (MA): </a:t>
            </a:r>
            <a:r>
              <a:rPr lang="en-US"/>
              <a:t>Past white noise terms influence future values.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54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742736B-1326-450B-9240-348937388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D1F216A-C4A9-43E2-A78B-0EF8E9D1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r="1184" b="-1"/>
          <a:stretch/>
        </p:blipFill>
        <p:spPr>
          <a:xfrm>
            <a:off x="471944" y="555217"/>
            <a:ext cx="4268712" cy="3339221"/>
          </a:xfrm>
          <a:prstGeom prst="rect">
            <a:avLst/>
          </a:prstGeom>
        </p:spPr>
      </p:pic>
      <p:pic>
        <p:nvPicPr>
          <p:cNvPr id="11" name="Picture 10" descr="A graph showing the number of ms autocorrelation&#10;&#10;Description automatically generated">
            <a:extLst>
              <a:ext uri="{FF2B5EF4-FFF2-40B4-BE49-F238E27FC236}">
                <a16:creationId xmlns:a16="http://schemas.microsoft.com/office/drawing/2014/main" id="{F3AD2F43-2D5D-45AE-A36D-719FB0C1B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r="14346" b="-6"/>
          <a:stretch/>
        </p:blipFill>
        <p:spPr>
          <a:xfrm>
            <a:off x="477507" y="4074019"/>
            <a:ext cx="2048359" cy="2226786"/>
          </a:xfrm>
          <a:prstGeom prst="rect">
            <a:avLst/>
          </a:prstGeom>
        </p:spPr>
      </p:pic>
      <p:pic>
        <p:nvPicPr>
          <p:cNvPr id="8" name="Picture 7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51F5D161-65B2-415C-A53D-BC9229301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6" r="13481" b="-6"/>
          <a:stretch/>
        </p:blipFill>
        <p:spPr>
          <a:xfrm>
            <a:off x="2686733" y="4072045"/>
            <a:ext cx="2053923" cy="2228761"/>
          </a:xfrm>
          <a:prstGeom prst="rect">
            <a:avLst/>
          </a:prstGeom>
        </p:spPr>
      </p:pic>
      <p:pic>
        <p:nvPicPr>
          <p:cNvPr id="13" name="Picture 12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4750D25B-6E82-49F2-9F44-1147868C8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r="3018" b="-2"/>
          <a:stretch/>
        </p:blipFill>
        <p:spPr>
          <a:xfrm>
            <a:off x="4933183" y="555218"/>
            <a:ext cx="6786873" cy="57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2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165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Stock Price Forecasting using ARIMA model </vt:lpstr>
      <vt:lpstr>PowerPoint Presentation</vt:lpstr>
      <vt:lpstr>Tickers and data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Forecasting using ARIMA model</dc:title>
  <dc:creator>Yekkirala Rachana Venkata</dc:creator>
  <cp:lastModifiedBy>Yekkirala Rachana Venkata</cp:lastModifiedBy>
  <cp:revision>13</cp:revision>
  <dcterms:created xsi:type="dcterms:W3CDTF">2023-11-06T05:37:45Z</dcterms:created>
  <dcterms:modified xsi:type="dcterms:W3CDTF">2024-10-08T17:09:47Z</dcterms:modified>
</cp:coreProperties>
</file>