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7" r:id="rId4"/>
    <p:sldId id="259" r:id="rId5"/>
    <p:sldId id="269" r:id="rId6"/>
    <p:sldId id="271" r:id="rId7"/>
    <p:sldId id="260" r:id="rId8"/>
    <p:sldId id="261" r:id="rId9"/>
    <p:sldId id="262" r:id="rId10"/>
    <p:sldId id="263" r:id="rId11"/>
    <p:sldId id="264"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E569F-4C01-4FB4-BF53-84B63D2DE37F}" v="11" dt="2024-05-06T23:36:16.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FEF74-6730-4AB4-901E-658C92DE1D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319F56E-E6C6-47B7-BD29-3CFCAD7F6970}">
      <dgm:prSet/>
      <dgm:spPr/>
      <dgm:t>
        <a:bodyPr/>
        <a:lstStyle/>
        <a:p>
          <a:r>
            <a:rPr lang="en-US"/>
            <a:t>There are a couple of Null values in the data and in order to handle them I have chosen the Imputation method. </a:t>
          </a:r>
        </a:p>
      </dgm:t>
    </dgm:pt>
    <dgm:pt modelId="{418AC623-D9EC-4C38-8127-719EC94585E6}" type="parTrans" cxnId="{50261ACC-A57D-454D-9F0F-B5B5C99C7DFA}">
      <dgm:prSet/>
      <dgm:spPr/>
      <dgm:t>
        <a:bodyPr/>
        <a:lstStyle/>
        <a:p>
          <a:endParaRPr lang="en-US"/>
        </a:p>
      </dgm:t>
    </dgm:pt>
    <dgm:pt modelId="{FCD16DE5-5A6F-4FF0-96C7-ED00B94532D5}" type="sibTrans" cxnId="{50261ACC-A57D-454D-9F0F-B5B5C99C7DFA}">
      <dgm:prSet/>
      <dgm:spPr/>
      <dgm:t>
        <a:bodyPr/>
        <a:lstStyle/>
        <a:p>
          <a:endParaRPr lang="en-US"/>
        </a:p>
      </dgm:t>
    </dgm:pt>
    <dgm:pt modelId="{ACC47C55-E461-4B79-B05A-821265FCE4AA}">
      <dgm:prSet/>
      <dgm:spPr/>
      <dgm:t>
        <a:bodyPr/>
        <a:lstStyle/>
        <a:p>
          <a:r>
            <a:rPr lang="en-US"/>
            <a:t>Near and Far price Nan values are filled using Linear regression method.</a:t>
          </a:r>
        </a:p>
      </dgm:t>
    </dgm:pt>
    <dgm:pt modelId="{ACDF426D-3482-43CD-A34E-ECA4B3075049}" type="parTrans" cxnId="{F12DD43D-F7F1-4644-94F3-678DD62E7708}">
      <dgm:prSet/>
      <dgm:spPr/>
      <dgm:t>
        <a:bodyPr/>
        <a:lstStyle/>
        <a:p>
          <a:endParaRPr lang="en-US"/>
        </a:p>
      </dgm:t>
    </dgm:pt>
    <dgm:pt modelId="{DB38D860-7F11-40E9-AFAA-40A5809C1F87}" type="sibTrans" cxnId="{F12DD43D-F7F1-4644-94F3-678DD62E7708}">
      <dgm:prSet/>
      <dgm:spPr/>
      <dgm:t>
        <a:bodyPr/>
        <a:lstStyle/>
        <a:p>
          <a:endParaRPr lang="en-US"/>
        </a:p>
      </dgm:t>
    </dgm:pt>
    <dgm:pt modelId="{01E43D71-5559-4B2F-B1B7-ADE60171E959}">
      <dgm:prSet/>
      <dgm:spPr/>
      <dgm:t>
        <a:bodyPr/>
        <a:lstStyle/>
        <a:p>
          <a:r>
            <a:rPr lang="en-US"/>
            <a:t>Other features null values are filles using median method.</a:t>
          </a:r>
        </a:p>
      </dgm:t>
    </dgm:pt>
    <dgm:pt modelId="{CC3EBA32-4D3E-4390-B5FF-80FC26E69036}" type="parTrans" cxnId="{04C6FB28-26DA-4D0C-A7C7-44D7ED729D08}">
      <dgm:prSet/>
      <dgm:spPr/>
      <dgm:t>
        <a:bodyPr/>
        <a:lstStyle/>
        <a:p>
          <a:endParaRPr lang="en-US"/>
        </a:p>
      </dgm:t>
    </dgm:pt>
    <dgm:pt modelId="{FC25C27D-65E2-4EDC-A975-55C6C75F3C02}" type="sibTrans" cxnId="{04C6FB28-26DA-4D0C-A7C7-44D7ED729D08}">
      <dgm:prSet/>
      <dgm:spPr/>
      <dgm:t>
        <a:bodyPr/>
        <a:lstStyle/>
        <a:p>
          <a:endParaRPr lang="en-US"/>
        </a:p>
      </dgm:t>
    </dgm:pt>
    <dgm:pt modelId="{92BF49AA-8E5F-49C5-9D92-552B0DF46825}">
      <dgm:prSet/>
      <dgm:spPr/>
      <dgm:t>
        <a:bodyPr/>
        <a:lstStyle/>
        <a:p>
          <a:r>
            <a:rPr lang="en-US"/>
            <a:t>And the values for target column are dropped.</a:t>
          </a:r>
        </a:p>
      </dgm:t>
    </dgm:pt>
    <dgm:pt modelId="{5E29DD07-8C38-43FE-A40D-9517220C03A3}" type="parTrans" cxnId="{82E90D2C-5B61-4E78-AF89-68C1B710C425}">
      <dgm:prSet/>
      <dgm:spPr/>
      <dgm:t>
        <a:bodyPr/>
        <a:lstStyle/>
        <a:p>
          <a:endParaRPr lang="en-US"/>
        </a:p>
      </dgm:t>
    </dgm:pt>
    <dgm:pt modelId="{A18EAA8D-1010-4E6B-AC87-612A4790B0F0}" type="sibTrans" cxnId="{82E90D2C-5B61-4E78-AF89-68C1B710C425}">
      <dgm:prSet/>
      <dgm:spPr/>
      <dgm:t>
        <a:bodyPr/>
        <a:lstStyle/>
        <a:p>
          <a:endParaRPr lang="en-US"/>
        </a:p>
      </dgm:t>
    </dgm:pt>
    <dgm:pt modelId="{26E483EF-B2F4-4FBE-AAB6-A585EF3FA91F}" type="pres">
      <dgm:prSet presAssocID="{906FEF74-6730-4AB4-901E-658C92DE1D45}" presName="linear" presStyleCnt="0">
        <dgm:presLayoutVars>
          <dgm:animLvl val="lvl"/>
          <dgm:resizeHandles val="exact"/>
        </dgm:presLayoutVars>
      </dgm:prSet>
      <dgm:spPr/>
    </dgm:pt>
    <dgm:pt modelId="{06584218-A3F6-40C3-9A70-858378B17B23}" type="pres">
      <dgm:prSet presAssocID="{5319F56E-E6C6-47B7-BD29-3CFCAD7F6970}" presName="parentText" presStyleLbl="node1" presStyleIdx="0" presStyleCnt="4">
        <dgm:presLayoutVars>
          <dgm:chMax val="0"/>
          <dgm:bulletEnabled val="1"/>
        </dgm:presLayoutVars>
      </dgm:prSet>
      <dgm:spPr/>
    </dgm:pt>
    <dgm:pt modelId="{41BCDF5E-7F5D-49DC-9972-BFB6F6797111}" type="pres">
      <dgm:prSet presAssocID="{FCD16DE5-5A6F-4FF0-96C7-ED00B94532D5}" presName="spacer" presStyleCnt="0"/>
      <dgm:spPr/>
    </dgm:pt>
    <dgm:pt modelId="{60B1F8D3-A2D2-4A83-8CCE-AC481C18A419}" type="pres">
      <dgm:prSet presAssocID="{ACC47C55-E461-4B79-B05A-821265FCE4AA}" presName="parentText" presStyleLbl="node1" presStyleIdx="1" presStyleCnt="4">
        <dgm:presLayoutVars>
          <dgm:chMax val="0"/>
          <dgm:bulletEnabled val="1"/>
        </dgm:presLayoutVars>
      </dgm:prSet>
      <dgm:spPr/>
    </dgm:pt>
    <dgm:pt modelId="{AE47C5E0-EBE9-4F09-AA39-E14D8D67F254}" type="pres">
      <dgm:prSet presAssocID="{DB38D860-7F11-40E9-AFAA-40A5809C1F87}" presName="spacer" presStyleCnt="0"/>
      <dgm:spPr/>
    </dgm:pt>
    <dgm:pt modelId="{7170113D-8BA5-4072-8A58-78091C6C9047}" type="pres">
      <dgm:prSet presAssocID="{01E43D71-5559-4B2F-B1B7-ADE60171E959}" presName="parentText" presStyleLbl="node1" presStyleIdx="2" presStyleCnt="4">
        <dgm:presLayoutVars>
          <dgm:chMax val="0"/>
          <dgm:bulletEnabled val="1"/>
        </dgm:presLayoutVars>
      </dgm:prSet>
      <dgm:spPr/>
    </dgm:pt>
    <dgm:pt modelId="{7D293E6D-70D6-4E67-8CE7-D802D075C890}" type="pres">
      <dgm:prSet presAssocID="{FC25C27D-65E2-4EDC-A975-55C6C75F3C02}" presName="spacer" presStyleCnt="0"/>
      <dgm:spPr/>
    </dgm:pt>
    <dgm:pt modelId="{222F3911-3962-448A-90C9-F9AAAF263E70}" type="pres">
      <dgm:prSet presAssocID="{92BF49AA-8E5F-49C5-9D92-552B0DF46825}" presName="parentText" presStyleLbl="node1" presStyleIdx="3" presStyleCnt="4">
        <dgm:presLayoutVars>
          <dgm:chMax val="0"/>
          <dgm:bulletEnabled val="1"/>
        </dgm:presLayoutVars>
      </dgm:prSet>
      <dgm:spPr/>
    </dgm:pt>
  </dgm:ptLst>
  <dgm:cxnLst>
    <dgm:cxn modelId="{04C6FB28-26DA-4D0C-A7C7-44D7ED729D08}" srcId="{906FEF74-6730-4AB4-901E-658C92DE1D45}" destId="{01E43D71-5559-4B2F-B1B7-ADE60171E959}" srcOrd="2" destOrd="0" parTransId="{CC3EBA32-4D3E-4390-B5FF-80FC26E69036}" sibTransId="{FC25C27D-65E2-4EDC-A975-55C6C75F3C02}"/>
    <dgm:cxn modelId="{82E90D2C-5B61-4E78-AF89-68C1B710C425}" srcId="{906FEF74-6730-4AB4-901E-658C92DE1D45}" destId="{92BF49AA-8E5F-49C5-9D92-552B0DF46825}" srcOrd="3" destOrd="0" parTransId="{5E29DD07-8C38-43FE-A40D-9517220C03A3}" sibTransId="{A18EAA8D-1010-4E6B-AC87-612A4790B0F0}"/>
    <dgm:cxn modelId="{F12DD43D-F7F1-4644-94F3-678DD62E7708}" srcId="{906FEF74-6730-4AB4-901E-658C92DE1D45}" destId="{ACC47C55-E461-4B79-B05A-821265FCE4AA}" srcOrd="1" destOrd="0" parTransId="{ACDF426D-3482-43CD-A34E-ECA4B3075049}" sibTransId="{DB38D860-7F11-40E9-AFAA-40A5809C1F87}"/>
    <dgm:cxn modelId="{9392157B-6E97-4D3C-B15B-8586092D8D16}" type="presOf" srcId="{906FEF74-6730-4AB4-901E-658C92DE1D45}" destId="{26E483EF-B2F4-4FBE-AAB6-A585EF3FA91F}" srcOrd="0" destOrd="0" presId="urn:microsoft.com/office/officeart/2005/8/layout/vList2"/>
    <dgm:cxn modelId="{6DC0EA81-2581-413B-AB91-46AEA797EC40}" type="presOf" srcId="{5319F56E-E6C6-47B7-BD29-3CFCAD7F6970}" destId="{06584218-A3F6-40C3-9A70-858378B17B23}" srcOrd="0" destOrd="0" presId="urn:microsoft.com/office/officeart/2005/8/layout/vList2"/>
    <dgm:cxn modelId="{1EB5638D-0546-45A4-BFAE-93C06894C21D}" type="presOf" srcId="{92BF49AA-8E5F-49C5-9D92-552B0DF46825}" destId="{222F3911-3962-448A-90C9-F9AAAF263E70}" srcOrd="0" destOrd="0" presId="urn:microsoft.com/office/officeart/2005/8/layout/vList2"/>
    <dgm:cxn modelId="{EDF7B094-CEFD-444D-BCF9-2AF7882CACDB}" type="presOf" srcId="{01E43D71-5559-4B2F-B1B7-ADE60171E959}" destId="{7170113D-8BA5-4072-8A58-78091C6C9047}" srcOrd="0" destOrd="0" presId="urn:microsoft.com/office/officeart/2005/8/layout/vList2"/>
    <dgm:cxn modelId="{67D43EB1-6DEF-4EB7-82E7-CE7821831188}" type="presOf" srcId="{ACC47C55-E461-4B79-B05A-821265FCE4AA}" destId="{60B1F8D3-A2D2-4A83-8CCE-AC481C18A419}" srcOrd="0" destOrd="0" presId="urn:microsoft.com/office/officeart/2005/8/layout/vList2"/>
    <dgm:cxn modelId="{50261ACC-A57D-454D-9F0F-B5B5C99C7DFA}" srcId="{906FEF74-6730-4AB4-901E-658C92DE1D45}" destId="{5319F56E-E6C6-47B7-BD29-3CFCAD7F6970}" srcOrd="0" destOrd="0" parTransId="{418AC623-D9EC-4C38-8127-719EC94585E6}" sibTransId="{FCD16DE5-5A6F-4FF0-96C7-ED00B94532D5}"/>
    <dgm:cxn modelId="{C06B69AA-5523-4CD3-8F5B-9A42726BFA08}" type="presParOf" srcId="{26E483EF-B2F4-4FBE-AAB6-A585EF3FA91F}" destId="{06584218-A3F6-40C3-9A70-858378B17B23}" srcOrd="0" destOrd="0" presId="urn:microsoft.com/office/officeart/2005/8/layout/vList2"/>
    <dgm:cxn modelId="{CD0E8ED7-0D37-44F5-9F49-FE18DF56A6FC}" type="presParOf" srcId="{26E483EF-B2F4-4FBE-AAB6-A585EF3FA91F}" destId="{41BCDF5E-7F5D-49DC-9972-BFB6F6797111}" srcOrd="1" destOrd="0" presId="urn:microsoft.com/office/officeart/2005/8/layout/vList2"/>
    <dgm:cxn modelId="{0AF21E6D-F5E0-4BBA-A2A1-BD6BF4F41D91}" type="presParOf" srcId="{26E483EF-B2F4-4FBE-AAB6-A585EF3FA91F}" destId="{60B1F8D3-A2D2-4A83-8CCE-AC481C18A419}" srcOrd="2" destOrd="0" presId="urn:microsoft.com/office/officeart/2005/8/layout/vList2"/>
    <dgm:cxn modelId="{10EE791E-3BD9-439E-9D88-EBDD4CB17EB4}" type="presParOf" srcId="{26E483EF-B2F4-4FBE-AAB6-A585EF3FA91F}" destId="{AE47C5E0-EBE9-4F09-AA39-E14D8D67F254}" srcOrd="3" destOrd="0" presId="urn:microsoft.com/office/officeart/2005/8/layout/vList2"/>
    <dgm:cxn modelId="{2094BABC-D077-44CA-8777-F9EF4AA21D1A}" type="presParOf" srcId="{26E483EF-B2F4-4FBE-AAB6-A585EF3FA91F}" destId="{7170113D-8BA5-4072-8A58-78091C6C9047}" srcOrd="4" destOrd="0" presId="urn:microsoft.com/office/officeart/2005/8/layout/vList2"/>
    <dgm:cxn modelId="{22AAE8B4-0A51-4140-A44C-4EA44CCEBEEC}" type="presParOf" srcId="{26E483EF-B2F4-4FBE-AAB6-A585EF3FA91F}" destId="{7D293E6D-70D6-4E67-8CE7-D802D075C890}" srcOrd="5" destOrd="0" presId="urn:microsoft.com/office/officeart/2005/8/layout/vList2"/>
    <dgm:cxn modelId="{ABB0C3A4-05C7-46BB-84D8-7383A90B5DB0}" type="presParOf" srcId="{26E483EF-B2F4-4FBE-AAB6-A585EF3FA91F}" destId="{222F3911-3962-448A-90C9-F9AAAF263E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016763-30C7-434C-9830-2B7C5DF9013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B76188-F17E-443C-A0A2-91406223ABDA}">
      <dgm:prSet/>
      <dgm:spPr/>
      <dgm:t>
        <a:bodyPr/>
        <a:lstStyle/>
        <a:p>
          <a:r>
            <a:rPr lang="en-US"/>
            <a:t>I have chosen three gradient boost methods LightGBM, CatBoost and XGBoost.</a:t>
          </a:r>
        </a:p>
      </dgm:t>
    </dgm:pt>
    <dgm:pt modelId="{18B68A2B-99CF-41D9-BB0A-6BAFB7CB858F}" type="parTrans" cxnId="{6CF19234-149A-4AAF-97B2-DFE4EAD167B2}">
      <dgm:prSet/>
      <dgm:spPr/>
      <dgm:t>
        <a:bodyPr/>
        <a:lstStyle/>
        <a:p>
          <a:endParaRPr lang="en-US"/>
        </a:p>
      </dgm:t>
    </dgm:pt>
    <dgm:pt modelId="{32CC563A-5BC8-4B29-B40C-3476208D74DE}" type="sibTrans" cxnId="{6CF19234-149A-4AAF-97B2-DFE4EAD167B2}">
      <dgm:prSet/>
      <dgm:spPr/>
      <dgm:t>
        <a:bodyPr/>
        <a:lstStyle/>
        <a:p>
          <a:endParaRPr lang="en-US"/>
        </a:p>
      </dgm:t>
    </dgm:pt>
    <dgm:pt modelId="{F4632E9C-B358-4C0F-955C-ECAF6D585CC5}">
      <dgm:prSet/>
      <dgm:spPr/>
      <dgm:t>
        <a:bodyPr/>
        <a:lstStyle/>
        <a:p>
          <a:r>
            <a:rPr lang="en-US"/>
            <a:t>I have chosen them for their proven ability to handle large and complex data sets efficiently, their robustness to overfitting and their effectiveness in modeling the non-linear dynamics typical of financial markets.</a:t>
          </a:r>
        </a:p>
      </dgm:t>
    </dgm:pt>
    <dgm:pt modelId="{CE07BFD1-B5B3-44A1-ACF1-A7D8B1D84471}" type="parTrans" cxnId="{39462404-2551-49D5-8C3A-2663773536F8}">
      <dgm:prSet/>
      <dgm:spPr/>
      <dgm:t>
        <a:bodyPr/>
        <a:lstStyle/>
        <a:p>
          <a:endParaRPr lang="en-US"/>
        </a:p>
      </dgm:t>
    </dgm:pt>
    <dgm:pt modelId="{1CC8BE1A-7C1A-4D6D-9BC8-D404ADF531DE}" type="sibTrans" cxnId="{39462404-2551-49D5-8C3A-2663773536F8}">
      <dgm:prSet/>
      <dgm:spPr/>
      <dgm:t>
        <a:bodyPr/>
        <a:lstStyle/>
        <a:p>
          <a:endParaRPr lang="en-US"/>
        </a:p>
      </dgm:t>
    </dgm:pt>
    <dgm:pt modelId="{E1C39BB6-A1D0-4C44-A430-BD7DE78C7198}">
      <dgm:prSet/>
      <dgm:spPr/>
      <dgm:t>
        <a:bodyPr/>
        <a:lstStyle/>
        <a:p>
          <a:r>
            <a:rPr lang="en-US"/>
            <a:t>The evaluation metrics are MSE and R2 value.</a:t>
          </a:r>
        </a:p>
      </dgm:t>
    </dgm:pt>
    <dgm:pt modelId="{D812820C-658C-485B-92FD-30B466D6AF1D}" type="parTrans" cxnId="{243F9488-BF0C-4FFA-966C-A384A4FC2BDF}">
      <dgm:prSet/>
      <dgm:spPr/>
      <dgm:t>
        <a:bodyPr/>
        <a:lstStyle/>
        <a:p>
          <a:endParaRPr lang="en-US"/>
        </a:p>
      </dgm:t>
    </dgm:pt>
    <dgm:pt modelId="{072A553A-3BEB-43E7-8FAC-FDF3AE69FAAE}" type="sibTrans" cxnId="{243F9488-BF0C-4FFA-966C-A384A4FC2BDF}">
      <dgm:prSet/>
      <dgm:spPr/>
      <dgm:t>
        <a:bodyPr/>
        <a:lstStyle/>
        <a:p>
          <a:endParaRPr lang="en-US"/>
        </a:p>
      </dgm:t>
    </dgm:pt>
    <dgm:pt modelId="{0F935CF6-CA30-447F-A7CD-4403E5A84693}" type="pres">
      <dgm:prSet presAssocID="{29016763-30C7-434C-9830-2B7C5DF90132}" presName="root" presStyleCnt="0">
        <dgm:presLayoutVars>
          <dgm:dir/>
          <dgm:resizeHandles val="exact"/>
        </dgm:presLayoutVars>
      </dgm:prSet>
      <dgm:spPr/>
    </dgm:pt>
    <dgm:pt modelId="{9E8C699B-0E5D-4CBA-B874-4364F1FA1C03}" type="pres">
      <dgm:prSet presAssocID="{26B76188-F17E-443C-A0A2-91406223ABDA}" presName="compNode" presStyleCnt="0"/>
      <dgm:spPr/>
    </dgm:pt>
    <dgm:pt modelId="{0A57CF4E-75CC-45CD-A10F-C01C9F2F0007}" type="pres">
      <dgm:prSet presAssocID="{26B76188-F17E-443C-A0A2-91406223AB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68A4E073-6AD4-48FD-BAF0-4929264DFCE9}" type="pres">
      <dgm:prSet presAssocID="{26B76188-F17E-443C-A0A2-91406223ABDA}" presName="spaceRect" presStyleCnt="0"/>
      <dgm:spPr/>
    </dgm:pt>
    <dgm:pt modelId="{DFF005FC-9874-4362-87B5-2795A4699ACC}" type="pres">
      <dgm:prSet presAssocID="{26B76188-F17E-443C-A0A2-91406223ABDA}" presName="textRect" presStyleLbl="revTx" presStyleIdx="0" presStyleCnt="3">
        <dgm:presLayoutVars>
          <dgm:chMax val="1"/>
          <dgm:chPref val="1"/>
        </dgm:presLayoutVars>
      </dgm:prSet>
      <dgm:spPr/>
    </dgm:pt>
    <dgm:pt modelId="{0789DA25-9BFA-44EB-A9DA-8DC3B9A482A7}" type="pres">
      <dgm:prSet presAssocID="{32CC563A-5BC8-4B29-B40C-3476208D74DE}" presName="sibTrans" presStyleCnt="0"/>
      <dgm:spPr/>
    </dgm:pt>
    <dgm:pt modelId="{525468F6-585B-4C92-94B3-BF050D50677B}" type="pres">
      <dgm:prSet presAssocID="{F4632E9C-B358-4C0F-955C-ECAF6D585CC5}" presName="compNode" presStyleCnt="0"/>
      <dgm:spPr/>
    </dgm:pt>
    <dgm:pt modelId="{51F5B567-B303-4DBE-B278-F8A68C1CF11F}" type="pres">
      <dgm:prSet presAssocID="{F4632E9C-B358-4C0F-955C-ECAF6D585C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A7300C2-D961-48F3-979C-45E615590D44}" type="pres">
      <dgm:prSet presAssocID="{F4632E9C-B358-4C0F-955C-ECAF6D585CC5}" presName="spaceRect" presStyleCnt="0"/>
      <dgm:spPr/>
    </dgm:pt>
    <dgm:pt modelId="{FBEDA18F-66FF-4527-B68A-076ADC122148}" type="pres">
      <dgm:prSet presAssocID="{F4632E9C-B358-4C0F-955C-ECAF6D585CC5}" presName="textRect" presStyleLbl="revTx" presStyleIdx="1" presStyleCnt="3">
        <dgm:presLayoutVars>
          <dgm:chMax val="1"/>
          <dgm:chPref val="1"/>
        </dgm:presLayoutVars>
      </dgm:prSet>
      <dgm:spPr/>
    </dgm:pt>
    <dgm:pt modelId="{235125EA-B4DE-4B94-832D-06D6991C359B}" type="pres">
      <dgm:prSet presAssocID="{1CC8BE1A-7C1A-4D6D-9BC8-D404ADF531DE}" presName="sibTrans" presStyleCnt="0"/>
      <dgm:spPr/>
    </dgm:pt>
    <dgm:pt modelId="{D608416F-1A9A-46C2-B132-95D1833644C2}" type="pres">
      <dgm:prSet presAssocID="{E1C39BB6-A1D0-4C44-A430-BD7DE78C7198}" presName="compNode" presStyleCnt="0"/>
      <dgm:spPr/>
    </dgm:pt>
    <dgm:pt modelId="{43AC266B-39BF-449C-893C-BA79756A957F}" type="pres">
      <dgm:prSet presAssocID="{E1C39BB6-A1D0-4C44-A430-BD7DE78C71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7A2540FA-3662-4883-BA7B-D9AA86DC5C5E}" type="pres">
      <dgm:prSet presAssocID="{E1C39BB6-A1D0-4C44-A430-BD7DE78C7198}" presName="spaceRect" presStyleCnt="0"/>
      <dgm:spPr/>
    </dgm:pt>
    <dgm:pt modelId="{CBC741EB-5146-4B54-9B5B-12A23291DCED}" type="pres">
      <dgm:prSet presAssocID="{E1C39BB6-A1D0-4C44-A430-BD7DE78C7198}" presName="textRect" presStyleLbl="revTx" presStyleIdx="2" presStyleCnt="3">
        <dgm:presLayoutVars>
          <dgm:chMax val="1"/>
          <dgm:chPref val="1"/>
        </dgm:presLayoutVars>
      </dgm:prSet>
      <dgm:spPr/>
    </dgm:pt>
  </dgm:ptLst>
  <dgm:cxnLst>
    <dgm:cxn modelId="{39462404-2551-49D5-8C3A-2663773536F8}" srcId="{29016763-30C7-434C-9830-2B7C5DF90132}" destId="{F4632E9C-B358-4C0F-955C-ECAF6D585CC5}" srcOrd="1" destOrd="0" parTransId="{CE07BFD1-B5B3-44A1-ACF1-A7D8B1D84471}" sibTransId="{1CC8BE1A-7C1A-4D6D-9BC8-D404ADF531DE}"/>
    <dgm:cxn modelId="{E1696517-D8EB-4C00-8729-63D57F86418C}" type="presOf" srcId="{29016763-30C7-434C-9830-2B7C5DF90132}" destId="{0F935CF6-CA30-447F-A7CD-4403E5A84693}" srcOrd="0" destOrd="0" presId="urn:microsoft.com/office/officeart/2018/2/layout/IconLabelList"/>
    <dgm:cxn modelId="{16EC4322-EABB-4295-84B0-E6E98425C6F2}" type="presOf" srcId="{F4632E9C-B358-4C0F-955C-ECAF6D585CC5}" destId="{FBEDA18F-66FF-4527-B68A-076ADC122148}" srcOrd="0" destOrd="0" presId="urn:microsoft.com/office/officeart/2018/2/layout/IconLabelList"/>
    <dgm:cxn modelId="{6CF19234-149A-4AAF-97B2-DFE4EAD167B2}" srcId="{29016763-30C7-434C-9830-2B7C5DF90132}" destId="{26B76188-F17E-443C-A0A2-91406223ABDA}" srcOrd="0" destOrd="0" parTransId="{18B68A2B-99CF-41D9-BB0A-6BAFB7CB858F}" sibTransId="{32CC563A-5BC8-4B29-B40C-3476208D74DE}"/>
    <dgm:cxn modelId="{ED77F455-3D08-44AD-9934-5BF7832AAAFE}" type="presOf" srcId="{26B76188-F17E-443C-A0A2-91406223ABDA}" destId="{DFF005FC-9874-4362-87B5-2795A4699ACC}" srcOrd="0" destOrd="0" presId="urn:microsoft.com/office/officeart/2018/2/layout/IconLabelList"/>
    <dgm:cxn modelId="{243F9488-BF0C-4FFA-966C-A384A4FC2BDF}" srcId="{29016763-30C7-434C-9830-2B7C5DF90132}" destId="{E1C39BB6-A1D0-4C44-A430-BD7DE78C7198}" srcOrd="2" destOrd="0" parTransId="{D812820C-658C-485B-92FD-30B466D6AF1D}" sibTransId="{072A553A-3BEB-43E7-8FAC-FDF3AE69FAAE}"/>
    <dgm:cxn modelId="{6FDAF7DA-FD7C-4285-AEAF-08C15FEE76D4}" type="presOf" srcId="{E1C39BB6-A1D0-4C44-A430-BD7DE78C7198}" destId="{CBC741EB-5146-4B54-9B5B-12A23291DCED}" srcOrd="0" destOrd="0" presId="urn:microsoft.com/office/officeart/2018/2/layout/IconLabelList"/>
    <dgm:cxn modelId="{58DB1342-5627-435D-B224-BEC184F6567B}" type="presParOf" srcId="{0F935CF6-CA30-447F-A7CD-4403E5A84693}" destId="{9E8C699B-0E5D-4CBA-B874-4364F1FA1C03}" srcOrd="0" destOrd="0" presId="urn:microsoft.com/office/officeart/2018/2/layout/IconLabelList"/>
    <dgm:cxn modelId="{498F9D0D-D3F7-44F8-B15B-74A85B155264}" type="presParOf" srcId="{9E8C699B-0E5D-4CBA-B874-4364F1FA1C03}" destId="{0A57CF4E-75CC-45CD-A10F-C01C9F2F0007}" srcOrd="0" destOrd="0" presId="urn:microsoft.com/office/officeart/2018/2/layout/IconLabelList"/>
    <dgm:cxn modelId="{51C1740D-2DF2-40A7-9219-AE11CD3FCE35}" type="presParOf" srcId="{9E8C699B-0E5D-4CBA-B874-4364F1FA1C03}" destId="{68A4E073-6AD4-48FD-BAF0-4929264DFCE9}" srcOrd="1" destOrd="0" presId="urn:microsoft.com/office/officeart/2018/2/layout/IconLabelList"/>
    <dgm:cxn modelId="{A711A58B-7DE5-4A6D-A82E-DCF31185F960}" type="presParOf" srcId="{9E8C699B-0E5D-4CBA-B874-4364F1FA1C03}" destId="{DFF005FC-9874-4362-87B5-2795A4699ACC}" srcOrd="2" destOrd="0" presId="urn:microsoft.com/office/officeart/2018/2/layout/IconLabelList"/>
    <dgm:cxn modelId="{91B89C05-0CC7-432F-B503-6B4E2542A475}" type="presParOf" srcId="{0F935CF6-CA30-447F-A7CD-4403E5A84693}" destId="{0789DA25-9BFA-44EB-A9DA-8DC3B9A482A7}" srcOrd="1" destOrd="0" presId="urn:microsoft.com/office/officeart/2018/2/layout/IconLabelList"/>
    <dgm:cxn modelId="{CA74C74A-A209-4207-9CDB-0BF8E8D02580}" type="presParOf" srcId="{0F935CF6-CA30-447F-A7CD-4403E5A84693}" destId="{525468F6-585B-4C92-94B3-BF050D50677B}" srcOrd="2" destOrd="0" presId="urn:microsoft.com/office/officeart/2018/2/layout/IconLabelList"/>
    <dgm:cxn modelId="{4EEE8E0E-5D63-4012-8200-A8A433836C96}" type="presParOf" srcId="{525468F6-585B-4C92-94B3-BF050D50677B}" destId="{51F5B567-B303-4DBE-B278-F8A68C1CF11F}" srcOrd="0" destOrd="0" presId="urn:microsoft.com/office/officeart/2018/2/layout/IconLabelList"/>
    <dgm:cxn modelId="{1365F0B5-F7D2-428A-8402-063853495F87}" type="presParOf" srcId="{525468F6-585B-4C92-94B3-BF050D50677B}" destId="{BA7300C2-D961-48F3-979C-45E615590D44}" srcOrd="1" destOrd="0" presId="urn:microsoft.com/office/officeart/2018/2/layout/IconLabelList"/>
    <dgm:cxn modelId="{29895568-7127-4BEB-9660-B68A9F681124}" type="presParOf" srcId="{525468F6-585B-4C92-94B3-BF050D50677B}" destId="{FBEDA18F-66FF-4527-B68A-076ADC122148}" srcOrd="2" destOrd="0" presId="urn:microsoft.com/office/officeart/2018/2/layout/IconLabelList"/>
    <dgm:cxn modelId="{E381C43C-4F1C-4A07-A101-E3020CFCA5F6}" type="presParOf" srcId="{0F935CF6-CA30-447F-A7CD-4403E5A84693}" destId="{235125EA-B4DE-4B94-832D-06D6991C359B}" srcOrd="3" destOrd="0" presId="urn:microsoft.com/office/officeart/2018/2/layout/IconLabelList"/>
    <dgm:cxn modelId="{94D6B4BA-48C7-4EAC-B3A8-FDA3027D4EA7}" type="presParOf" srcId="{0F935CF6-CA30-447F-A7CD-4403E5A84693}" destId="{D608416F-1A9A-46C2-B132-95D1833644C2}" srcOrd="4" destOrd="0" presId="urn:microsoft.com/office/officeart/2018/2/layout/IconLabelList"/>
    <dgm:cxn modelId="{0C2CBB6C-B617-475F-A202-59C11F86564E}" type="presParOf" srcId="{D608416F-1A9A-46C2-B132-95D1833644C2}" destId="{43AC266B-39BF-449C-893C-BA79756A957F}" srcOrd="0" destOrd="0" presId="urn:microsoft.com/office/officeart/2018/2/layout/IconLabelList"/>
    <dgm:cxn modelId="{6827D7A9-D384-45B5-93A9-24C53FE51235}" type="presParOf" srcId="{D608416F-1A9A-46C2-B132-95D1833644C2}" destId="{7A2540FA-3662-4883-BA7B-D9AA86DC5C5E}" srcOrd="1" destOrd="0" presId="urn:microsoft.com/office/officeart/2018/2/layout/IconLabelList"/>
    <dgm:cxn modelId="{50856EB9-F196-40BA-B7E9-7608E833FBB5}" type="presParOf" srcId="{D608416F-1A9A-46C2-B132-95D1833644C2}" destId="{CBC741EB-5146-4B54-9B5B-12A23291DC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A40F11-95DE-4965-809E-218BE20BFBF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133AF04-E3D1-4431-B62E-1C06992FF9EF}">
      <dgm:prSet/>
      <dgm:spPr/>
      <dgm:t>
        <a:bodyPr/>
        <a:lstStyle/>
        <a:p>
          <a:pPr>
            <a:lnSpc>
              <a:spcPct val="100000"/>
            </a:lnSpc>
          </a:pPr>
          <a:r>
            <a:rPr lang="en-US"/>
            <a:t>The light gbm have shown a mse of 86.55 and R2 score of 0.028</a:t>
          </a:r>
        </a:p>
      </dgm:t>
    </dgm:pt>
    <dgm:pt modelId="{46FCB677-65AF-4915-B924-8E7BBCE166C9}" type="parTrans" cxnId="{660CC381-FC0C-4DB8-AE9A-7610C68ED7EA}">
      <dgm:prSet/>
      <dgm:spPr/>
      <dgm:t>
        <a:bodyPr/>
        <a:lstStyle/>
        <a:p>
          <a:endParaRPr lang="en-US"/>
        </a:p>
      </dgm:t>
    </dgm:pt>
    <dgm:pt modelId="{7E7BE0EB-A3F2-4EDF-8357-CCB183A1525F}" type="sibTrans" cxnId="{660CC381-FC0C-4DB8-AE9A-7610C68ED7EA}">
      <dgm:prSet/>
      <dgm:spPr/>
      <dgm:t>
        <a:bodyPr/>
        <a:lstStyle/>
        <a:p>
          <a:endParaRPr lang="en-US"/>
        </a:p>
      </dgm:t>
    </dgm:pt>
    <dgm:pt modelId="{C72AAEDF-2DE0-468C-9592-93A741D7861A}">
      <dgm:prSet/>
      <dgm:spPr/>
      <dgm:t>
        <a:bodyPr/>
        <a:lstStyle/>
        <a:p>
          <a:pPr>
            <a:lnSpc>
              <a:spcPct val="100000"/>
            </a:lnSpc>
          </a:pPr>
          <a:r>
            <a:rPr lang="en-US"/>
            <a:t>After Hyper Param tuning and selecting the best parameters for the model and retraining it have shown good results.</a:t>
          </a:r>
        </a:p>
      </dgm:t>
    </dgm:pt>
    <dgm:pt modelId="{24709274-6B3A-49F3-B096-182C2C37F711}" type="parTrans" cxnId="{D46E7DFF-B182-434A-9039-0A9612CC5F0F}">
      <dgm:prSet/>
      <dgm:spPr/>
      <dgm:t>
        <a:bodyPr/>
        <a:lstStyle/>
        <a:p>
          <a:endParaRPr lang="en-US"/>
        </a:p>
      </dgm:t>
    </dgm:pt>
    <dgm:pt modelId="{F52DFAED-E01B-4185-96C7-949B8CFB5584}" type="sibTrans" cxnId="{D46E7DFF-B182-434A-9039-0A9612CC5F0F}">
      <dgm:prSet/>
      <dgm:spPr/>
      <dgm:t>
        <a:bodyPr/>
        <a:lstStyle/>
        <a:p>
          <a:endParaRPr lang="en-US"/>
        </a:p>
      </dgm:t>
    </dgm:pt>
    <dgm:pt modelId="{A3A9479D-C697-4E64-A9D3-8CCCF49AF504}">
      <dgm:prSet/>
      <dgm:spPr/>
      <dgm:t>
        <a:bodyPr/>
        <a:lstStyle/>
        <a:p>
          <a:pPr>
            <a:lnSpc>
              <a:spcPct val="100000"/>
            </a:lnSpc>
          </a:pPr>
          <a:r>
            <a:rPr lang="en-US"/>
            <a:t>The mse value post tuning is 84.91 and R2 value is 0.04</a:t>
          </a:r>
        </a:p>
      </dgm:t>
    </dgm:pt>
    <dgm:pt modelId="{84E6BC57-808F-4F19-9C05-4193E2124AE3}" type="parTrans" cxnId="{2EE14EFE-B0BD-4C74-AB4C-0E1B70A70EE6}">
      <dgm:prSet/>
      <dgm:spPr/>
      <dgm:t>
        <a:bodyPr/>
        <a:lstStyle/>
        <a:p>
          <a:endParaRPr lang="en-US"/>
        </a:p>
      </dgm:t>
    </dgm:pt>
    <dgm:pt modelId="{6147899B-50FB-49F6-BF4E-062C69206AD9}" type="sibTrans" cxnId="{2EE14EFE-B0BD-4C74-AB4C-0E1B70A70EE6}">
      <dgm:prSet/>
      <dgm:spPr/>
      <dgm:t>
        <a:bodyPr/>
        <a:lstStyle/>
        <a:p>
          <a:endParaRPr lang="en-US"/>
        </a:p>
      </dgm:t>
    </dgm:pt>
    <dgm:pt modelId="{E2445FCF-7C54-4386-BF32-529FAD651629}" type="pres">
      <dgm:prSet presAssocID="{78A40F11-95DE-4965-809E-218BE20BFBF5}" presName="hierChild1" presStyleCnt="0">
        <dgm:presLayoutVars>
          <dgm:chPref val="1"/>
          <dgm:dir/>
          <dgm:animOne val="branch"/>
          <dgm:animLvl val="lvl"/>
          <dgm:resizeHandles/>
        </dgm:presLayoutVars>
      </dgm:prSet>
      <dgm:spPr/>
    </dgm:pt>
    <dgm:pt modelId="{80F14BF6-B393-4A99-84BE-8DD320F3A719}" type="pres">
      <dgm:prSet presAssocID="{F133AF04-E3D1-4431-B62E-1C06992FF9EF}" presName="hierRoot1" presStyleCnt="0"/>
      <dgm:spPr/>
    </dgm:pt>
    <dgm:pt modelId="{DC51304F-2ED7-449B-9580-39C7973377A4}" type="pres">
      <dgm:prSet presAssocID="{F133AF04-E3D1-4431-B62E-1C06992FF9EF}" presName="composite" presStyleCnt="0"/>
      <dgm:spPr/>
    </dgm:pt>
    <dgm:pt modelId="{CC0CFA31-B43F-4DCE-B9CE-80FBDD159904}" type="pres">
      <dgm:prSet presAssocID="{F133AF04-E3D1-4431-B62E-1C06992FF9EF}" presName="background" presStyleLbl="node0" presStyleIdx="0" presStyleCnt="3"/>
      <dgm:spPr/>
    </dgm:pt>
    <dgm:pt modelId="{2E695F3B-F8D5-49D2-A540-32A44A5D154D}" type="pres">
      <dgm:prSet presAssocID="{F133AF04-E3D1-4431-B62E-1C06992FF9EF}" presName="text" presStyleLbl="fgAcc0" presStyleIdx="0" presStyleCnt="3">
        <dgm:presLayoutVars>
          <dgm:chPref val="3"/>
        </dgm:presLayoutVars>
      </dgm:prSet>
      <dgm:spPr/>
    </dgm:pt>
    <dgm:pt modelId="{177079C2-1EEA-4C27-9318-E219B647D006}" type="pres">
      <dgm:prSet presAssocID="{F133AF04-E3D1-4431-B62E-1C06992FF9EF}" presName="hierChild2" presStyleCnt="0"/>
      <dgm:spPr/>
    </dgm:pt>
    <dgm:pt modelId="{C0ABA36C-D2B7-420F-B3A7-0E75B87F616B}" type="pres">
      <dgm:prSet presAssocID="{C72AAEDF-2DE0-468C-9592-93A741D7861A}" presName="hierRoot1" presStyleCnt="0"/>
      <dgm:spPr/>
    </dgm:pt>
    <dgm:pt modelId="{BAEFCF18-1B22-4A5F-A1F0-E4B7845CA16B}" type="pres">
      <dgm:prSet presAssocID="{C72AAEDF-2DE0-468C-9592-93A741D7861A}" presName="composite" presStyleCnt="0"/>
      <dgm:spPr/>
    </dgm:pt>
    <dgm:pt modelId="{D2597C37-D3AA-408D-9F60-DD65EDA87D9D}" type="pres">
      <dgm:prSet presAssocID="{C72AAEDF-2DE0-468C-9592-93A741D7861A}" presName="background" presStyleLbl="node0" presStyleIdx="1" presStyleCnt="3"/>
      <dgm:spPr/>
    </dgm:pt>
    <dgm:pt modelId="{ADC73D3A-2289-43A9-8EE9-915B31C41CB4}" type="pres">
      <dgm:prSet presAssocID="{C72AAEDF-2DE0-468C-9592-93A741D7861A}" presName="text" presStyleLbl="fgAcc0" presStyleIdx="1" presStyleCnt="3">
        <dgm:presLayoutVars>
          <dgm:chPref val="3"/>
        </dgm:presLayoutVars>
      </dgm:prSet>
      <dgm:spPr/>
    </dgm:pt>
    <dgm:pt modelId="{A59290AA-6250-4A8F-B2CE-40F779678A76}" type="pres">
      <dgm:prSet presAssocID="{C72AAEDF-2DE0-468C-9592-93A741D7861A}" presName="hierChild2" presStyleCnt="0"/>
      <dgm:spPr/>
    </dgm:pt>
    <dgm:pt modelId="{5E49FCD6-EA4C-4F86-8DD0-27276B2B59FE}" type="pres">
      <dgm:prSet presAssocID="{A3A9479D-C697-4E64-A9D3-8CCCF49AF504}" presName="hierRoot1" presStyleCnt="0"/>
      <dgm:spPr/>
    </dgm:pt>
    <dgm:pt modelId="{812DA428-6AAD-41B2-85AB-92F8AA0A15C3}" type="pres">
      <dgm:prSet presAssocID="{A3A9479D-C697-4E64-A9D3-8CCCF49AF504}" presName="composite" presStyleCnt="0"/>
      <dgm:spPr/>
    </dgm:pt>
    <dgm:pt modelId="{4ED5FEEA-A63D-47CE-A7EC-97ECD3AE5D3B}" type="pres">
      <dgm:prSet presAssocID="{A3A9479D-C697-4E64-A9D3-8CCCF49AF504}" presName="background" presStyleLbl="node0" presStyleIdx="2" presStyleCnt="3"/>
      <dgm:spPr/>
    </dgm:pt>
    <dgm:pt modelId="{DBACCEC3-6E72-48BB-8691-A07EDD8AD1C8}" type="pres">
      <dgm:prSet presAssocID="{A3A9479D-C697-4E64-A9D3-8CCCF49AF504}" presName="text" presStyleLbl="fgAcc0" presStyleIdx="2" presStyleCnt="3">
        <dgm:presLayoutVars>
          <dgm:chPref val="3"/>
        </dgm:presLayoutVars>
      </dgm:prSet>
      <dgm:spPr/>
    </dgm:pt>
    <dgm:pt modelId="{19E1CF19-58C1-4963-B8A7-3AF8EDB215BB}" type="pres">
      <dgm:prSet presAssocID="{A3A9479D-C697-4E64-A9D3-8CCCF49AF504}" presName="hierChild2" presStyleCnt="0"/>
      <dgm:spPr/>
    </dgm:pt>
  </dgm:ptLst>
  <dgm:cxnLst>
    <dgm:cxn modelId="{E7E1E92B-274C-4BC9-B5F7-40380CC6F9D8}" type="presOf" srcId="{78A40F11-95DE-4965-809E-218BE20BFBF5}" destId="{E2445FCF-7C54-4386-BF32-529FAD651629}" srcOrd="0" destOrd="0" presId="urn:microsoft.com/office/officeart/2005/8/layout/hierarchy1"/>
    <dgm:cxn modelId="{9162F263-4ABD-4216-BEBF-68FB2C1599C5}" type="presOf" srcId="{C72AAEDF-2DE0-468C-9592-93A741D7861A}" destId="{ADC73D3A-2289-43A9-8EE9-915B31C41CB4}" srcOrd="0" destOrd="0" presId="urn:microsoft.com/office/officeart/2005/8/layout/hierarchy1"/>
    <dgm:cxn modelId="{660CC381-FC0C-4DB8-AE9A-7610C68ED7EA}" srcId="{78A40F11-95DE-4965-809E-218BE20BFBF5}" destId="{F133AF04-E3D1-4431-B62E-1C06992FF9EF}" srcOrd="0" destOrd="0" parTransId="{46FCB677-65AF-4915-B924-8E7BBCE166C9}" sibTransId="{7E7BE0EB-A3F2-4EDF-8357-CCB183A1525F}"/>
    <dgm:cxn modelId="{902335A8-4858-442C-B853-13492EEBB687}" type="presOf" srcId="{F133AF04-E3D1-4431-B62E-1C06992FF9EF}" destId="{2E695F3B-F8D5-49D2-A540-32A44A5D154D}" srcOrd="0" destOrd="0" presId="urn:microsoft.com/office/officeart/2005/8/layout/hierarchy1"/>
    <dgm:cxn modelId="{D9C49FDC-477A-4957-A8A4-05703FF84CD1}" type="presOf" srcId="{A3A9479D-C697-4E64-A9D3-8CCCF49AF504}" destId="{DBACCEC3-6E72-48BB-8691-A07EDD8AD1C8}" srcOrd="0" destOrd="0" presId="urn:microsoft.com/office/officeart/2005/8/layout/hierarchy1"/>
    <dgm:cxn modelId="{2EE14EFE-B0BD-4C74-AB4C-0E1B70A70EE6}" srcId="{78A40F11-95DE-4965-809E-218BE20BFBF5}" destId="{A3A9479D-C697-4E64-A9D3-8CCCF49AF504}" srcOrd="2" destOrd="0" parTransId="{84E6BC57-808F-4F19-9C05-4193E2124AE3}" sibTransId="{6147899B-50FB-49F6-BF4E-062C69206AD9}"/>
    <dgm:cxn modelId="{D46E7DFF-B182-434A-9039-0A9612CC5F0F}" srcId="{78A40F11-95DE-4965-809E-218BE20BFBF5}" destId="{C72AAEDF-2DE0-468C-9592-93A741D7861A}" srcOrd="1" destOrd="0" parTransId="{24709274-6B3A-49F3-B096-182C2C37F711}" sibTransId="{F52DFAED-E01B-4185-96C7-949B8CFB5584}"/>
    <dgm:cxn modelId="{B3286769-96C3-4505-ACFC-C1B0017116EE}" type="presParOf" srcId="{E2445FCF-7C54-4386-BF32-529FAD651629}" destId="{80F14BF6-B393-4A99-84BE-8DD320F3A719}" srcOrd="0" destOrd="0" presId="urn:microsoft.com/office/officeart/2005/8/layout/hierarchy1"/>
    <dgm:cxn modelId="{CB03737C-544B-4E40-8429-99FC10293C37}" type="presParOf" srcId="{80F14BF6-B393-4A99-84BE-8DD320F3A719}" destId="{DC51304F-2ED7-449B-9580-39C7973377A4}" srcOrd="0" destOrd="0" presId="urn:microsoft.com/office/officeart/2005/8/layout/hierarchy1"/>
    <dgm:cxn modelId="{037788DC-D3C7-40EA-8921-69E61FA4F6D7}" type="presParOf" srcId="{DC51304F-2ED7-449B-9580-39C7973377A4}" destId="{CC0CFA31-B43F-4DCE-B9CE-80FBDD159904}" srcOrd="0" destOrd="0" presId="urn:microsoft.com/office/officeart/2005/8/layout/hierarchy1"/>
    <dgm:cxn modelId="{7EE1EAE6-9915-4647-A941-D6ED6DE7891A}" type="presParOf" srcId="{DC51304F-2ED7-449B-9580-39C7973377A4}" destId="{2E695F3B-F8D5-49D2-A540-32A44A5D154D}" srcOrd="1" destOrd="0" presId="urn:microsoft.com/office/officeart/2005/8/layout/hierarchy1"/>
    <dgm:cxn modelId="{BCAFA4A1-9061-4205-9752-5CB8CDD12F2D}" type="presParOf" srcId="{80F14BF6-B393-4A99-84BE-8DD320F3A719}" destId="{177079C2-1EEA-4C27-9318-E219B647D006}" srcOrd="1" destOrd="0" presId="urn:microsoft.com/office/officeart/2005/8/layout/hierarchy1"/>
    <dgm:cxn modelId="{AC0DA234-BD8E-4921-94BA-B519CBB63D9F}" type="presParOf" srcId="{E2445FCF-7C54-4386-BF32-529FAD651629}" destId="{C0ABA36C-D2B7-420F-B3A7-0E75B87F616B}" srcOrd="1" destOrd="0" presId="urn:microsoft.com/office/officeart/2005/8/layout/hierarchy1"/>
    <dgm:cxn modelId="{F8EB2D8D-D35F-4D49-B3F8-47F5CFD79881}" type="presParOf" srcId="{C0ABA36C-D2B7-420F-B3A7-0E75B87F616B}" destId="{BAEFCF18-1B22-4A5F-A1F0-E4B7845CA16B}" srcOrd="0" destOrd="0" presId="urn:microsoft.com/office/officeart/2005/8/layout/hierarchy1"/>
    <dgm:cxn modelId="{9EE7B192-18E5-4B8D-9AB4-55B10609F4F9}" type="presParOf" srcId="{BAEFCF18-1B22-4A5F-A1F0-E4B7845CA16B}" destId="{D2597C37-D3AA-408D-9F60-DD65EDA87D9D}" srcOrd="0" destOrd="0" presId="urn:microsoft.com/office/officeart/2005/8/layout/hierarchy1"/>
    <dgm:cxn modelId="{C4DDB684-61EF-4218-BF91-19B08A8843DD}" type="presParOf" srcId="{BAEFCF18-1B22-4A5F-A1F0-E4B7845CA16B}" destId="{ADC73D3A-2289-43A9-8EE9-915B31C41CB4}" srcOrd="1" destOrd="0" presId="urn:microsoft.com/office/officeart/2005/8/layout/hierarchy1"/>
    <dgm:cxn modelId="{9C3C28DB-7714-4B6D-B927-EB27D99E4CA3}" type="presParOf" srcId="{C0ABA36C-D2B7-420F-B3A7-0E75B87F616B}" destId="{A59290AA-6250-4A8F-B2CE-40F779678A76}" srcOrd="1" destOrd="0" presId="urn:microsoft.com/office/officeart/2005/8/layout/hierarchy1"/>
    <dgm:cxn modelId="{7CC816DC-0070-4B1A-A75F-C2E13DCEEBA0}" type="presParOf" srcId="{E2445FCF-7C54-4386-BF32-529FAD651629}" destId="{5E49FCD6-EA4C-4F86-8DD0-27276B2B59FE}" srcOrd="2" destOrd="0" presId="urn:microsoft.com/office/officeart/2005/8/layout/hierarchy1"/>
    <dgm:cxn modelId="{9D87AB24-7D69-4BF4-A4F8-8AF95FB32D66}" type="presParOf" srcId="{5E49FCD6-EA4C-4F86-8DD0-27276B2B59FE}" destId="{812DA428-6AAD-41B2-85AB-92F8AA0A15C3}" srcOrd="0" destOrd="0" presId="urn:microsoft.com/office/officeart/2005/8/layout/hierarchy1"/>
    <dgm:cxn modelId="{BEE5F225-9518-49C7-BE9F-C7226A3AB0A7}" type="presParOf" srcId="{812DA428-6AAD-41B2-85AB-92F8AA0A15C3}" destId="{4ED5FEEA-A63D-47CE-A7EC-97ECD3AE5D3B}" srcOrd="0" destOrd="0" presId="urn:microsoft.com/office/officeart/2005/8/layout/hierarchy1"/>
    <dgm:cxn modelId="{8E87887B-9FC7-4A47-BC31-0C85F2AFEF25}" type="presParOf" srcId="{812DA428-6AAD-41B2-85AB-92F8AA0A15C3}" destId="{DBACCEC3-6E72-48BB-8691-A07EDD8AD1C8}" srcOrd="1" destOrd="0" presId="urn:microsoft.com/office/officeart/2005/8/layout/hierarchy1"/>
    <dgm:cxn modelId="{B02D06F0-CFEF-4F8E-B8A6-ED7B032FB117}" type="presParOf" srcId="{5E49FCD6-EA4C-4F86-8DD0-27276B2B59FE}" destId="{19E1CF19-58C1-4963-B8A7-3AF8EDB215B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2ED99C-0A29-49FA-9818-C84325C9268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537AC02-304E-4817-ABC6-B37DB39DC433}">
      <dgm:prSet/>
      <dgm:spPr/>
      <dgm:t>
        <a:bodyPr/>
        <a:lstStyle/>
        <a:p>
          <a:pPr>
            <a:lnSpc>
              <a:spcPct val="100000"/>
            </a:lnSpc>
            <a:defRPr cap="all"/>
          </a:pPr>
          <a:r>
            <a:rPr lang="en-US"/>
            <a:t>The mse value is 85.97 and R2 value is 0.034</a:t>
          </a:r>
        </a:p>
      </dgm:t>
    </dgm:pt>
    <dgm:pt modelId="{40765F1A-3426-4C41-AB04-F4E58CC86225}" type="parTrans" cxnId="{710E116B-D0DF-4A52-95F6-D1BAF744DA4A}">
      <dgm:prSet/>
      <dgm:spPr/>
      <dgm:t>
        <a:bodyPr/>
        <a:lstStyle/>
        <a:p>
          <a:endParaRPr lang="en-US"/>
        </a:p>
      </dgm:t>
    </dgm:pt>
    <dgm:pt modelId="{7012097F-4542-4EA0-9EA4-ADB1553E0F42}" type="sibTrans" cxnId="{710E116B-D0DF-4A52-95F6-D1BAF744DA4A}">
      <dgm:prSet/>
      <dgm:spPr/>
      <dgm:t>
        <a:bodyPr/>
        <a:lstStyle/>
        <a:p>
          <a:endParaRPr lang="en-US"/>
        </a:p>
      </dgm:t>
    </dgm:pt>
    <dgm:pt modelId="{902E491F-FEC5-4515-B491-97F76FDB1D8B}">
      <dgm:prSet/>
      <dgm:spPr/>
      <dgm:t>
        <a:bodyPr/>
        <a:lstStyle/>
        <a:p>
          <a:pPr>
            <a:lnSpc>
              <a:spcPct val="100000"/>
            </a:lnSpc>
            <a:defRPr cap="all"/>
          </a:pPr>
          <a:r>
            <a:rPr lang="en-US"/>
            <a:t>Post hyper param tuning and selecting best parameters and re tuning the model the values model have shown good results.</a:t>
          </a:r>
        </a:p>
      </dgm:t>
    </dgm:pt>
    <dgm:pt modelId="{9594BD7A-23CA-4B90-9EFC-770EE0964464}" type="parTrans" cxnId="{56A3EB64-F20D-44E7-A823-B5AA479DC9CD}">
      <dgm:prSet/>
      <dgm:spPr/>
      <dgm:t>
        <a:bodyPr/>
        <a:lstStyle/>
        <a:p>
          <a:endParaRPr lang="en-US"/>
        </a:p>
      </dgm:t>
    </dgm:pt>
    <dgm:pt modelId="{C89C911D-EFD0-4BB9-8707-90E9A454CCB8}" type="sibTrans" cxnId="{56A3EB64-F20D-44E7-A823-B5AA479DC9CD}">
      <dgm:prSet/>
      <dgm:spPr/>
      <dgm:t>
        <a:bodyPr/>
        <a:lstStyle/>
        <a:p>
          <a:endParaRPr lang="en-US"/>
        </a:p>
      </dgm:t>
    </dgm:pt>
    <dgm:pt modelId="{C333E6AB-915A-4A72-898B-C524BF40AA15}">
      <dgm:prSet/>
      <dgm:spPr/>
      <dgm:t>
        <a:bodyPr/>
        <a:lstStyle/>
        <a:p>
          <a:pPr>
            <a:lnSpc>
              <a:spcPct val="100000"/>
            </a:lnSpc>
            <a:defRPr cap="all"/>
          </a:pPr>
          <a:r>
            <a:rPr lang="en-US"/>
            <a:t>The mse value came around 82.101 and R2 value around 0.07.</a:t>
          </a:r>
        </a:p>
      </dgm:t>
    </dgm:pt>
    <dgm:pt modelId="{3E815D96-464F-4FDA-A892-7E676402852B}" type="parTrans" cxnId="{6F9AB32E-15B1-427F-B2BD-7D3F7C9EB192}">
      <dgm:prSet/>
      <dgm:spPr/>
      <dgm:t>
        <a:bodyPr/>
        <a:lstStyle/>
        <a:p>
          <a:endParaRPr lang="en-US"/>
        </a:p>
      </dgm:t>
    </dgm:pt>
    <dgm:pt modelId="{67235EAF-BD66-4856-9FB9-948A7BFF7D56}" type="sibTrans" cxnId="{6F9AB32E-15B1-427F-B2BD-7D3F7C9EB192}">
      <dgm:prSet/>
      <dgm:spPr/>
      <dgm:t>
        <a:bodyPr/>
        <a:lstStyle/>
        <a:p>
          <a:endParaRPr lang="en-US"/>
        </a:p>
      </dgm:t>
    </dgm:pt>
    <dgm:pt modelId="{67A4097C-A799-467F-9F77-C4EB0E0737DD}" type="pres">
      <dgm:prSet presAssocID="{1C2ED99C-0A29-49FA-9818-C84325C92683}" presName="root" presStyleCnt="0">
        <dgm:presLayoutVars>
          <dgm:dir/>
          <dgm:resizeHandles val="exact"/>
        </dgm:presLayoutVars>
      </dgm:prSet>
      <dgm:spPr/>
    </dgm:pt>
    <dgm:pt modelId="{E752A3C1-9720-4F10-BAFA-303FAD386070}" type="pres">
      <dgm:prSet presAssocID="{2537AC02-304E-4817-ABC6-B37DB39DC433}" presName="compNode" presStyleCnt="0"/>
      <dgm:spPr/>
    </dgm:pt>
    <dgm:pt modelId="{883534EE-5C63-4A21-912D-50726C67263A}" type="pres">
      <dgm:prSet presAssocID="{2537AC02-304E-4817-ABC6-B37DB39DC433}" presName="iconBgRect" presStyleLbl="bgShp" presStyleIdx="0" presStyleCnt="3"/>
      <dgm:spPr/>
    </dgm:pt>
    <dgm:pt modelId="{266CDEC2-FCC4-4B38-AD55-8A874C9B582B}" type="pres">
      <dgm:prSet presAssocID="{2537AC02-304E-4817-ABC6-B37DB39DC4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8B59C5A-5927-493A-9E4E-C731867CADF5}" type="pres">
      <dgm:prSet presAssocID="{2537AC02-304E-4817-ABC6-B37DB39DC433}" presName="spaceRect" presStyleCnt="0"/>
      <dgm:spPr/>
    </dgm:pt>
    <dgm:pt modelId="{D535F34A-973F-4652-9359-DD565494ACF2}" type="pres">
      <dgm:prSet presAssocID="{2537AC02-304E-4817-ABC6-B37DB39DC433}" presName="textRect" presStyleLbl="revTx" presStyleIdx="0" presStyleCnt="3">
        <dgm:presLayoutVars>
          <dgm:chMax val="1"/>
          <dgm:chPref val="1"/>
        </dgm:presLayoutVars>
      </dgm:prSet>
      <dgm:spPr/>
    </dgm:pt>
    <dgm:pt modelId="{E9C82F9D-9678-4D3F-8DE5-EB4600D4F4C4}" type="pres">
      <dgm:prSet presAssocID="{7012097F-4542-4EA0-9EA4-ADB1553E0F42}" presName="sibTrans" presStyleCnt="0"/>
      <dgm:spPr/>
    </dgm:pt>
    <dgm:pt modelId="{D195BCA6-1D49-4C61-AD58-09AE40E64EA5}" type="pres">
      <dgm:prSet presAssocID="{902E491F-FEC5-4515-B491-97F76FDB1D8B}" presName="compNode" presStyleCnt="0"/>
      <dgm:spPr/>
    </dgm:pt>
    <dgm:pt modelId="{DEAB400D-AF34-4095-8C1E-23AFD110DC83}" type="pres">
      <dgm:prSet presAssocID="{902E491F-FEC5-4515-B491-97F76FDB1D8B}" presName="iconBgRect" presStyleLbl="bgShp" presStyleIdx="1" presStyleCnt="3"/>
      <dgm:spPr/>
    </dgm:pt>
    <dgm:pt modelId="{BC167769-3641-41B4-A499-B6D7BE0168BB}" type="pres">
      <dgm:prSet presAssocID="{902E491F-FEC5-4515-B491-97F76FDB1D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155C6158-C58D-4F47-8B08-059B7D31587A}" type="pres">
      <dgm:prSet presAssocID="{902E491F-FEC5-4515-B491-97F76FDB1D8B}" presName="spaceRect" presStyleCnt="0"/>
      <dgm:spPr/>
    </dgm:pt>
    <dgm:pt modelId="{F74DDF30-6DE4-46CA-A9AE-D1A68A50E3C8}" type="pres">
      <dgm:prSet presAssocID="{902E491F-FEC5-4515-B491-97F76FDB1D8B}" presName="textRect" presStyleLbl="revTx" presStyleIdx="1" presStyleCnt="3">
        <dgm:presLayoutVars>
          <dgm:chMax val="1"/>
          <dgm:chPref val="1"/>
        </dgm:presLayoutVars>
      </dgm:prSet>
      <dgm:spPr/>
    </dgm:pt>
    <dgm:pt modelId="{6E72F24B-8221-4827-B7F4-E20F9BEE71E3}" type="pres">
      <dgm:prSet presAssocID="{C89C911D-EFD0-4BB9-8707-90E9A454CCB8}" presName="sibTrans" presStyleCnt="0"/>
      <dgm:spPr/>
    </dgm:pt>
    <dgm:pt modelId="{D6A709C7-2F24-4664-B4B4-4FFED3475341}" type="pres">
      <dgm:prSet presAssocID="{C333E6AB-915A-4A72-898B-C524BF40AA15}" presName="compNode" presStyleCnt="0"/>
      <dgm:spPr/>
    </dgm:pt>
    <dgm:pt modelId="{6AB04E9D-A8D6-442F-A878-C86780D04CFE}" type="pres">
      <dgm:prSet presAssocID="{C333E6AB-915A-4A72-898B-C524BF40AA15}" presName="iconBgRect" presStyleLbl="bgShp" presStyleIdx="2" presStyleCnt="3"/>
      <dgm:spPr/>
    </dgm:pt>
    <dgm:pt modelId="{01FB48AD-8FE7-45BD-9FF2-BD660D90C9EF}" type="pres">
      <dgm:prSet presAssocID="{C333E6AB-915A-4A72-898B-C524BF40AA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sk"/>
        </a:ext>
      </dgm:extLst>
    </dgm:pt>
    <dgm:pt modelId="{50852F83-CD51-4F86-B06C-43E6A4984DFB}" type="pres">
      <dgm:prSet presAssocID="{C333E6AB-915A-4A72-898B-C524BF40AA15}" presName="spaceRect" presStyleCnt="0"/>
      <dgm:spPr/>
    </dgm:pt>
    <dgm:pt modelId="{0BB91194-F6E7-41A4-9F47-226A8ABAE00D}" type="pres">
      <dgm:prSet presAssocID="{C333E6AB-915A-4A72-898B-C524BF40AA15}" presName="textRect" presStyleLbl="revTx" presStyleIdx="2" presStyleCnt="3">
        <dgm:presLayoutVars>
          <dgm:chMax val="1"/>
          <dgm:chPref val="1"/>
        </dgm:presLayoutVars>
      </dgm:prSet>
      <dgm:spPr/>
    </dgm:pt>
  </dgm:ptLst>
  <dgm:cxnLst>
    <dgm:cxn modelId="{6F9AB32E-15B1-427F-B2BD-7D3F7C9EB192}" srcId="{1C2ED99C-0A29-49FA-9818-C84325C92683}" destId="{C333E6AB-915A-4A72-898B-C524BF40AA15}" srcOrd="2" destOrd="0" parTransId="{3E815D96-464F-4FDA-A892-7E676402852B}" sibTransId="{67235EAF-BD66-4856-9FB9-948A7BFF7D56}"/>
    <dgm:cxn modelId="{53DEE031-CA36-4F52-96EA-2F58D2CA3F6E}" type="presOf" srcId="{2537AC02-304E-4817-ABC6-B37DB39DC433}" destId="{D535F34A-973F-4652-9359-DD565494ACF2}" srcOrd="0" destOrd="0" presId="urn:microsoft.com/office/officeart/2018/5/layout/IconCircleLabelList"/>
    <dgm:cxn modelId="{ADCBFD60-F7A3-4239-A20F-A177B83DFEEA}" type="presOf" srcId="{1C2ED99C-0A29-49FA-9818-C84325C92683}" destId="{67A4097C-A799-467F-9F77-C4EB0E0737DD}" srcOrd="0" destOrd="0" presId="urn:microsoft.com/office/officeart/2018/5/layout/IconCircleLabelList"/>
    <dgm:cxn modelId="{56A3EB64-F20D-44E7-A823-B5AA479DC9CD}" srcId="{1C2ED99C-0A29-49FA-9818-C84325C92683}" destId="{902E491F-FEC5-4515-B491-97F76FDB1D8B}" srcOrd="1" destOrd="0" parTransId="{9594BD7A-23CA-4B90-9EFC-770EE0964464}" sibTransId="{C89C911D-EFD0-4BB9-8707-90E9A454CCB8}"/>
    <dgm:cxn modelId="{710E116B-D0DF-4A52-95F6-D1BAF744DA4A}" srcId="{1C2ED99C-0A29-49FA-9818-C84325C92683}" destId="{2537AC02-304E-4817-ABC6-B37DB39DC433}" srcOrd="0" destOrd="0" parTransId="{40765F1A-3426-4C41-AB04-F4E58CC86225}" sibTransId="{7012097F-4542-4EA0-9EA4-ADB1553E0F42}"/>
    <dgm:cxn modelId="{F3CAE454-41E0-4854-9885-3998B5722997}" type="presOf" srcId="{C333E6AB-915A-4A72-898B-C524BF40AA15}" destId="{0BB91194-F6E7-41A4-9F47-226A8ABAE00D}" srcOrd="0" destOrd="0" presId="urn:microsoft.com/office/officeart/2018/5/layout/IconCircleLabelList"/>
    <dgm:cxn modelId="{1EEDE3FC-E11E-498C-8686-6ED511E5A782}" type="presOf" srcId="{902E491F-FEC5-4515-B491-97F76FDB1D8B}" destId="{F74DDF30-6DE4-46CA-A9AE-D1A68A50E3C8}" srcOrd="0" destOrd="0" presId="urn:microsoft.com/office/officeart/2018/5/layout/IconCircleLabelList"/>
    <dgm:cxn modelId="{D082AE12-79E5-47BE-8716-7CE793443753}" type="presParOf" srcId="{67A4097C-A799-467F-9F77-C4EB0E0737DD}" destId="{E752A3C1-9720-4F10-BAFA-303FAD386070}" srcOrd="0" destOrd="0" presId="urn:microsoft.com/office/officeart/2018/5/layout/IconCircleLabelList"/>
    <dgm:cxn modelId="{72F87426-67B2-411D-9607-805B5A102AF5}" type="presParOf" srcId="{E752A3C1-9720-4F10-BAFA-303FAD386070}" destId="{883534EE-5C63-4A21-912D-50726C67263A}" srcOrd="0" destOrd="0" presId="urn:microsoft.com/office/officeart/2018/5/layout/IconCircleLabelList"/>
    <dgm:cxn modelId="{7439586F-5B57-4AF5-A431-CB0346FC2681}" type="presParOf" srcId="{E752A3C1-9720-4F10-BAFA-303FAD386070}" destId="{266CDEC2-FCC4-4B38-AD55-8A874C9B582B}" srcOrd="1" destOrd="0" presId="urn:microsoft.com/office/officeart/2018/5/layout/IconCircleLabelList"/>
    <dgm:cxn modelId="{6E6C5761-CF8F-40CE-A77B-C2221E79FAD5}" type="presParOf" srcId="{E752A3C1-9720-4F10-BAFA-303FAD386070}" destId="{A8B59C5A-5927-493A-9E4E-C731867CADF5}" srcOrd="2" destOrd="0" presId="urn:microsoft.com/office/officeart/2018/5/layout/IconCircleLabelList"/>
    <dgm:cxn modelId="{8BA892BB-A3EC-4136-B1C8-9A938D4842D8}" type="presParOf" srcId="{E752A3C1-9720-4F10-BAFA-303FAD386070}" destId="{D535F34A-973F-4652-9359-DD565494ACF2}" srcOrd="3" destOrd="0" presId="urn:microsoft.com/office/officeart/2018/5/layout/IconCircleLabelList"/>
    <dgm:cxn modelId="{19BE4FC5-4286-48FC-B49E-F553B3092B51}" type="presParOf" srcId="{67A4097C-A799-467F-9F77-C4EB0E0737DD}" destId="{E9C82F9D-9678-4D3F-8DE5-EB4600D4F4C4}" srcOrd="1" destOrd="0" presId="urn:microsoft.com/office/officeart/2018/5/layout/IconCircleLabelList"/>
    <dgm:cxn modelId="{BD2F88E0-E822-4E08-A070-77C8E7CB3A2B}" type="presParOf" srcId="{67A4097C-A799-467F-9F77-C4EB0E0737DD}" destId="{D195BCA6-1D49-4C61-AD58-09AE40E64EA5}" srcOrd="2" destOrd="0" presId="urn:microsoft.com/office/officeart/2018/5/layout/IconCircleLabelList"/>
    <dgm:cxn modelId="{BC396BEE-65F3-4756-8575-15D756ECA930}" type="presParOf" srcId="{D195BCA6-1D49-4C61-AD58-09AE40E64EA5}" destId="{DEAB400D-AF34-4095-8C1E-23AFD110DC83}" srcOrd="0" destOrd="0" presId="urn:microsoft.com/office/officeart/2018/5/layout/IconCircleLabelList"/>
    <dgm:cxn modelId="{2011D129-578E-4EF0-9FB7-A14403F3E533}" type="presParOf" srcId="{D195BCA6-1D49-4C61-AD58-09AE40E64EA5}" destId="{BC167769-3641-41B4-A499-B6D7BE0168BB}" srcOrd="1" destOrd="0" presId="urn:microsoft.com/office/officeart/2018/5/layout/IconCircleLabelList"/>
    <dgm:cxn modelId="{12B9FCBA-97C8-4E36-91D9-06F568F26F08}" type="presParOf" srcId="{D195BCA6-1D49-4C61-AD58-09AE40E64EA5}" destId="{155C6158-C58D-4F47-8B08-059B7D31587A}" srcOrd="2" destOrd="0" presId="urn:microsoft.com/office/officeart/2018/5/layout/IconCircleLabelList"/>
    <dgm:cxn modelId="{45226AE6-1DFE-4AE3-BDEE-892E9F73EC23}" type="presParOf" srcId="{D195BCA6-1D49-4C61-AD58-09AE40E64EA5}" destId="{F74DDF30-6DE4-46CA-A9AE-D1A68A50E3C8}" srcOrd="3" destOrd="0" presId="urn:microsoft.com/office/officeart/2018/5/layout/IconCircleLabelList"/>
    <dgm:cxn modelId="{E9441E20-B2B7-426C-BB31-4C52BA595B72}" type="presParOf" srcId="{67A4097C-A799-467F-9F77-C4EB0E0737DD}" destId="{6E72F24B-8221-4827-B7F4-E20F9BEE71E3}" srcOrd="3" destOrd="0" presId="urn:microsoft.com/office/officeart/2018/5/layout/IconCircleLabelList"/>
    <dgm:cxn modelId="{9E1B5850-AD38-417A-B3C1-40AD1625AF36}" type="presParOf" srcId="{67A4097C-A799-467F-9F77-C4EB0E0737DD}" destId="{D6A709C7-2F24-4664-B4B4-4FFED3475341}" srcOrd="4" destOrd="0" presId="urn:microsoft.com/office/officeart/2018/5/layout/IconCircleLabelList"/>
    <dgm:cxn modelId="{BC1DA908-3DC1-4DD9-9BA2-BCE55912924E}" type="presParOf" srcId="{D6A709C7-2F24-4664-B4B4-4FFED3475341}" destId="{6AB04E9D-A8D6-442F-A878-C86780D04CFE}" srcOrd="0" destOrd="0" presId="urn:microsoft.com/office/officeart/2018/5/layout/IconCircleLabelList"/>
    <dgm:cxn modelId="{32CB64BC-C985-4E3D-9AA6-CED1370E6155}" type="presParOf" srcId="{D6A709C7-2F24-4664-B4B4-4FFED3475341}" destId="{01FB48AD-8FE7-45BD-9FF2-BD660D90C9EF}" srcOrd="1" destOrd="0" presId="urn:microsoft.com/office/officeart/2018/5/layout/IconCircleLabelList"/>
    <dgm:cxn modelId="{A1455F05-543F-46B1-8184-738E225204E5}" type="presParOf" srcId="{D6A709C7-2F24-4664-B4B4-4FFED3475341}" destId="{50852F83-CD51-4F86-B06C-43E6A4984DFB}" srcOrd="2" destOrd="0" presId="urn:microsoft.com/office/officeart/2018/5/layout/IconCircleLabelList"/>
    <dgm:cxn modelId="{524797C7-F726-4BB3-B077-C3E3C9256BFE}" type="presParOf" srcId="{D6A709C7-2F24-4664-B4B4-4FFED3475341}" destId="{0BB91194-F6E7-41A4-9F47-226A8ABAE00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BC8AFD-B955-441A-B665-2773C2D9414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423AB9D-92D3-425D-9154-A66791DC48B5}">
      <dgm:prSet/>
      <dgm:spPr/>
      <dgm:t>
        <a:bodyPr/>
        <a:lstStyle/>
        <a:p>
          <a:pPr>
            <a:lnSpc>
              <a:spcPct val="100000"/>
            </a:lnSpc>
            <a:defRPr cap="all"/>
          </a:pPr>
          <a:r>
            <a:rPr lang="en-US"/>
            <a:t>The mse value is 86.96 and R2 value is 0.03</a:t>
          </a:r>
        </a:p>
      </dgm:t>
    </dgm:pt>
    <dgm:pt modelId="{7CCBCFC5-F2CF-475D-BE66-EC1BE0CB147C}" type="parTrans" cxnId="{693594AD-C012-4E12-A41D-58C22D499839}">
      <dgm:prSet/>
      <dgm:spPr/>
      <dgm:t>
        <a:bodyPr/>
        <a:lstStyle/>
        <a:p>
          <a:endParaRPr lang="en-US"/>
        </a:p>
      </dgm:t>
    </dgm:pt>
    <dgm:pt modelId="{8680BA63-ED85-4840-BD8F-DF76A56409D1}" type="sibTrans" cxnId="{693594AD-C012-4E12-A41D-58C22D499839}">
      <dgm:prSet/>
      <dgm:spPr/>
      <dgm:t>
        <a:bodyPr/>
        <a:lstStyle/>
        <a:p>
          <a:endParaRPr lang="en-US"/>
        </a:p>
      </dgm:t>
    </dgm:pt>
    <dgm:pt modelId="{522B369A-7C87-4A41-B68C-7D681547D986}">
      <dgm:prSet/>
      <dgm:spPr/>
      <dgm:t>
        <a:bodyPr/>
        <a:lstStyle/>
        <a:p>
          <a:pPr>
            <a:lnSpc>
              <a:spcPct val="100000"/>
            </a:lnSpc>
            <a:defRPr cap="all"/>
          </a:pPr>
          <a:r>
            <a:rPr lang="en-US"/>
            <a:t>Post hyper param tuning and choosing the best parameters and retraining the model did not shown a significant change in the result.</a:t>
          </a:r>
        </a:p>
      </dgm:t>
    </dgm:pt>
    <dgm:pt modelId="{F47F7AF2-83AB-495D-835F-EE16FCD54180}" type="parTrans" cxnId="{FA3B2354-A6FC-4892-88F2-AB300ED1584E}">
      <dgm:prSet/>
      <dgm:spPr/>
      <dgm:t>
        <a:bodyPr/>
        <a:lstStyle/>
        <a:p>
          <a:endParaRPr lang="en-US"/>
        </a:p>
      </dgm:t>
    </dgm:pt>
    <dgm:pt modelId="{99C1EE50-5F36-4CBF-9BA8-674B136D77E0}" type="sibTrans" cxnId="{FA3B2354-A6FC-4892-88F2-AB300ED1584E}">
      <dgm:prSet/>
      <dgm:spPr/>
      <dgm:t>
        <a:bodyPr/>
        <a:lstStyle/>
        <a:p>
          <a:endParaRPr lang="en-US"/>
        </a:p>
      </dgm:t>
    </dgm:pt>
    <dgm:pt modelId="{4BABC370-194E-4378-AAB5-0DD0BD15C583}">
      <dgm:prSet/>
      <dgm:spPr/>
      <dgm:t>
        <a:bodyPr/>
        <a:lstStyle/>
        <a:p>
          <a:pPr>
            <a:lnSpc>
              <a:spcPct val="100000"/>
            </a:lnSpc>
            <a:defRPr cap="all"/>
          </a:pPr>
          <a:r>
            <a:rPr lang="en-US"/>
            <a:t>The mse value post tuning is 85.477 and R2 value 0.034.</a:t>
          </a:r>
        </a:p>
      </dgm:t>
    </dgm:pt>
    <dgm:pt modelId="{4D6AF72F-F411-469B-9497-E0D5E59FA379}" type="parTrans" cxnId="{143E4121-DCCB-4F5F-9CC5-BC51C2D43B37}">
      <dgm:prSet/>
      <dgm:spPr/>
      <dgm:t>
        <a:bodyPr/>
        <a:lstStyle/>
        <a:p>
          <a:endParaRPr lang="en-US"/>
        </a:p>
      </dgm:t>
    </dgm:pt>
    <dgm:pt modelId="{0EF00152-8B6F-4BE0-9A79-2AB0B3603B44}" type="sibTrans" cxnId="{143E4121-DCCB-4F5F-9CC5-BC51C2D43B37}">
      <dgm:prSet/>
      <dgm:spPr/>
      <dgm:t>
        <a:bodyPr/>
        <a:lstStyle/>
        <a:p>
          <a:endParaRPr lang="en-US"/>
        </a:p>
      </dgm:t>
    </dgm:pt>
    <dgm:pt modelId="{8C99F559-931E-49B6-A6B7-F45B195A7663}" type="pres">
      <dgm:prSet presAssocID="{B9BC8AFD-B955-441A-B665-2773C2D94144}" presName="root" presStyleCnt="0">
        <dgm:presLayoutVars>
          <dgm:dir/>
          <dgm:resizeHandles val="exact"/>
        </dgm:presLayoutVars>
      </dgm:prSet>
      <dgm:spPr/>
    </dgm:pt>
    <dgm:pt modelId="{D0D973E8-8511-4B50-ABCC-4EF1EAA7E1A1}" type="pres">
      <dgm:prSet presAssocID="{3423AB9D-92D3-425D-9154-A66791DC48B5}" presName="compNode" presStyleCnt="0"/>
      <dgm:spPr/>
    </dgm:pt>
    <dgm:pt modelId="{F427D854-B2F5-457D-BFBF-4C28B103112B}" type="pres">
      <dgm:prSet presAssocID="{3423AB9D-92D3-425D-9154-A66791DC48B5}" presName="iconBgRect" presStyleLbl="bgShp" presStyleIdx="0" presStyleCnt="3"/>
      <dgm:spPr/>
    </dgm:pt>
    <dgm:pt modelId="{BAF857A0-8326-4A9A-996D-2E9C9348F26F}" type="pres">
      <dgm:prSet presAssocID="{3423AB9D-92D3-425D-9154-A66791DC48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BCCA546-157B-4F53-A58D-C296FD588995}" type="pres">
      <dgm:prSet presAssocID="{3423AB9D-92D3-425D-9154-A66791DC48B5}" presName="spaceRect" presStyleCnt="0"/>
      <dgm:spPr/>
    </dgm:pt>
    <dgm:pt modelId="{9C7B5C7F-F95F-40AE-9BCF-3E097FE90012}" type="pres">
      <dgm:prSet presAssocID="{3423AB9D-92D3-425D-9154-A66791DC48B5}" presName="textRect" presStyleLbl="revTx" presStyleIdx="0" presStyleCnt="3">
        <dgm:presLayoutVars>
          <dgm:chMax val="1"/>
          <dgm:chPref val="1"/>
        </dgm:presLayoutVars>
      </dgm:prSet>
      <dgm:spPr/>
    </dgm:pt>
    <dgm:pt modelId="{B2D7C905-B27F-4C22-9005-14F6E9A6113F}" type="pres">
      <dgm:prSet presAssocID="{8680BA63-ED85-4840-BD8F-DF76A56409D1}" presName="sibTrans" presStyleCnt="0"/>
      <dgm:spPr/>
    </dgm:pt>
    <dgm:pt modelId="{7F4A928A-CCFF-47C4-8A23-041BAF777BC3}" type="pres">
      <dgm:prSet presAssocID="{522B369A-7C87-4A41-B68C-7D681547D986}" presName="compNode" presStyleCnt="0"/>
      <dgm:spPr/>
    </dgm:pt>
    <dgm:pt modelId="{37F50C79-BB06-43D2-9785-8CCC27914DA7}" type="pres">
      <dgm:prSet presAssocID="{522B369A-7C87-4A41-B68C-7D681547D986}" presName="iconBgRect" presStyleLbl="bgShp" presStyleIdx="1" presStyleCnt="3"/>
      <dgm:spPr/>
    </dgm:pt>
    <dgm:pt modelId="{7AC6119C-4396-4E90-ADBE-4C6A68622E62}" type="pres">
      <dgm:prSet presAssocID="{522B369A-7C87-4A41-B68C-7D681547D9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76B67D9C-ABA9-4950-8B8B-F65FE09FBF4F}" type="pres">
      <dgm:prSet presAssocID="{522B369A-7C87-4A41-B68C-7D681547D986}" presName="spaceRect" presStyleCnt="0"/>
      <dgm:spPr/>
    </dgm:pt>
    <dgm:pt modelId="{3175EEFB-B6B9-4CAE-A7DA-59ED1EADD0B0}" type="pres">
      <dgm:prSet presAssocID="{522B369A-7C87-4A41-B68C-7D681547D986}" presName="textRect" presStyleLbl="revTx" presStyleIdx="1" presStyleCnt="3">
        <dgm:presLayoutVars>
          <dgm:chMax val="1"/>
          <dgm:chPref val="1"/>
        </dgm:presLayoutVars>
      </dgm:prSet>
      <dgm:spPr/>
    </dgm:pt>
    <dgm:pt modelId="{6306D80D-0822-414D-848B-6E0BA55EC32F}" type="pres">
      <dgm:prSet presAssocID="{99C1EE50-5F36-4CBF-9BA8-674B136D77E0}" presName="sibTrans" presStyleCnt="0"/>
      <dgm:spPr/>
    </dgm:pt>
    <dgm:pt modelId="{AD1D9406-1703-4779-9E9B-F21DBDCB03F2}" type="pres">
      <dgm:prSet presAssocID="{4BABC370-194E-4378-AAB5-0DD0BD15C583}" presName="compNode" presStyleCnt="0"/>
      <dgm:spPr/>
    </dgm:pt>
    <dgm:pt modelId="{8D708C69-BA5D-43C2-9AE9-988C72154DFD}" type="pres">
      <dgm:prSet presAssocID="{4BABC370-194E-4378-AAB5-0DD0BD15C583}" presName="iconBgRect" presStyleLbl="bgShp" presStyleIdx="2" presStyleCnt="3"/>
      <dgm:spPr/>
    </dgm:pt>
    <dgm:pt modelId="{6773F5BE-38C0-4B0E-996D-9E9A6FFDAD77}" type="pres">
      <dgm:prSet presAssocID="{4BABC370-194E-4378-AAB5-0DD0BD15C5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AEEF4E75-FA73-423F-B295-0FEE12CC4737}" type="pres">
      <dgm:prSet presAssocID="{4BABC370-194E-4378-AAB5-0DD0BD15C583}" presName="spaceRect" presStyleCnt="0"/>
      <dgm:spPr/>
    </dgm:pt>
    <dgm:pt modelId="{32AE90E3-19C0-47B8-889A-6CC1B732E8A7}" type="pres">
      <dgm:prSet presAssocID="{4BABC370-194E-4378-AAB5-0DD0BD15C583}" presName="textRect" presStyleLbl="revTx" presStyleIdx="2" presStyleCnt="3">
        <dgm:presLayoutVars>
          <dgm:chMax val="1"/>
          <dgm:chPref val="1"/>
        </dgm:presLayoutVars>
      </dgm:prSet>
      <dgm:spPr/>
    </dgm:pt>
  </dgm:ptLst>
  <dgm:cxnLst>
    <dgm:cxn modelId="{18747609-4209-4E35-9AA0-83458660B50D}" type="presOf" srcId="{B9BC8AFD-B955-441A-B665-2773C2D94144}" destId="{8C99F559-931E-49B6-A6B7-F45B195A7663}" srcOrd="0" destOrd="0" presId="urn:microsoft.com/office/officeart/2018/5/layout/IconCircleLabelList"/>
    <dgm:cxn modelId="{47159E0E-4C93-448B-8DE3-6434DCA0A54F}" type="presOf" srcId="{4BABC370-194E-4378-AAB5-0DD0BD15C583}" destId="{32AE90E3-19C0-47B8-889A-6CC1B732E8A7}" srcOrd="0" destOrd="0" presId="urn:microsoft.com/office/officeart/2018/5/layout/IconCircleLabelList"/>
    <dgm:cxn modelId="{143E4121-DCCB-4F5F-9CC5-BC51C2D43B37}" srcId="{B9BC8AFD-B955-441A-B665-2773C2D94144}" destId="{4BABC370-194E-4378-AAB5-0DD0BD15C583}" srcOrd="2" destOrd="0" parTransId="{4D6AF72F-F411-469B-9497-E0D5E59FA379}" sibTransId="{0EF00152-8B6F-4BE0-9A79-2AB0B3603B44}"/>
    <dgm:cxn modelId="{FA3B2354-A6FC-4892-88F2-AB300ED1584E}" srcId="{B9BC8AFD-B955-441A-B665-2773C2D94144}" destId="{522B369A-7C87-4A41-B68C-7D681547D986}" srcOrd="1" destOrd="0" parTransId="{F47F7AF2-83AB-495D-835F-EE16FCD54180}" sibTransId="{99C1EE50-5F36-4CBF-9BA8-674B136D77E0}"/>
    <dgm:cxn modelId="{14AE6284-1A23-4844-946B-294604280D9B}" type="presOf" srcId="{522B369A-7C87-4A41-B68C-7D681547D986}" destId="{3175EEFB-B6B9-4CAE-A7DA-59ED1EADD0B0}" srcOrd="0" destOrd="0" presId="urn:microsoft.com/office/officeart/2018/5/layout/IconCircleLabelList"/>
    <dgm:cxn modelId="{40A70189-1A0C-4CA6-85E4-8BE01C8563AE}" type="presOf" srcId="{3423AB9D-92D3-425D-9154-A66791DC48B5}" destId="{9C7B5C7F-F95F-40AE-9BCF-3E097FE90012}" srcOrd="0" destOrd="0" presId="urn:microsoft.com/office/officeart/2018/5/layout/IconCircleLabelList"/>
    <dgm:cxn modelId="{693594AD-C012-4E12-A41D-58C22D499839}" srcId="{B9BC8AFD-B955-441A-B665-2773C2D94144}" destId="{3423AB9D-92D3-425D-9154-A66791DC48B5}" srcOrd="0" destOrd="0" parTransId="{7CCBCFC5-F2CF-475D-BE66-EC1BE0CB147C}" sibTransId="{8680BA63-ED85-4840-BD8F-DF76A56409D1}"/>
    <dgm:cxn modelId="{0F32064B-4627-4880-8188-86819E41D123}" type="presParOf" srcId="{8C99F559-931E-49B6-A6B7-F45B195A7663}" destId="{D0D973E8-8511-4B50-ABCC-4EF1EAA7E1A1}" srcOrd="0" destOrd="0" presId="urn:microsoft.com/office/officeart/2018/5/layout/IconCircleLabelList"/>
    <dgm:cxn modelId="{CDBC8D8B-7978-4E7C-822E-493730EE32E0}" type="presParOf" srcId="{D0D973E8-8511-4B50-ABCC-4EF1EAA7E1A1}" destId="{F427D854-B2F5-457D-BFBF-4C28B103112B}" srcOrd="0" destOrd="0" presId="urn:microsoft.com/office/officeart/2018/5/layout/IconCircleLabelList"/>
    <dgm:cxn modelId="{5011B2D2-5EBA-4E68-9C42-94EE35D3DA16}" type="presParOf" srcId="{D0D973E8-8511-4B50-ABCC-4EF1EAA7E1A1}" destId="{BAF857A0-8326-4A9A-996D-2E9C9348F26F}" srcOrd="1" destOrd="0" presId="urn:microsoft.com/office/officeart/2018/5/layout/IconCircleLabelList"/>
    <dgm:cxn modelId="{4080FD40-9A5A-4E82-AC4D-D6D96C25E5B3}" type="presParOf" srcId="{D0D973E8-8511-4B50-ABCC-4EF1EAA7E1A1}" destId="{3BCCA546-157B-4F53-A58D-C296FD588995}" srcOrd="2" destOrd="0" presId="urn:microsoft.com/office/officeart/2018/5/layout/IconCircleLabelList"/>
    <dgm:cxn modelId="{8A477E42-47BC-465D-8843-ADF4C2D51DBB}" type="presParOf" srcId="{D0D973E8-8511-4B50-ABCC-4EF1EAA7E1A1}" destId="{9C7B5C7F-F95F-40AE-9BCF-3E097FE90012}" srcOrd="3" destOrd="0" presId="urn:microsoft.com/office/officeart/2018/5/layout/IconCircleLabelList"/>
    <dgm:cxn modelId="{4727F024-C388-470B-A165-8BE9070188C5}" type="presParOf" srcId="{8C99F559-931E-49B6-A6B7-F45B195A7663}" destId="{B2D7C905-B27F-4C22-9005-14F6E9A6113F}" srcOrd="1" destOrd="0" presId="urn:microsoft.com/office/officeart/2018/5/layout/IconCircleLabelList"/>
    <dgm:cxn modelId="{9606704B-AAD3-4F34-853E-C0E8D8506014}" type="presParOf" srcId="{8C99F559-931E-49B6-A6B7-F45B195A7663}" destId="{7F4A928A-CCFF-47C4-8A23-041BAF777BC3}" srcOrd="2" destOrd="0" presId="urn:microsoft.com/office/officeart/2018/5/layout/IconCircleLabelList"/>
    <dgm:cxn modelId="{DD9D445F-1E2E-4C1E-92E8-A72BC3D54104}" type="presParOf" srcId="{7F4A928A-CCFF-47C4-8A23-041BAF777BC3}" destId="{37F50C79-BB06-43D2-9785-8CCC27914DA7}" srcOrd="0" destOrd="0" presId="urn:microsoft.com/office/officeart/2018/5/layout/IconCircleLabelList"/>
    <dgm:cxn modelId="{38D13D33-768F-4A11-A4C0-DC57B306F99A}" type="presParOf" srcId="{7F4A928A-CCFF-47C4-8A23-041BAF777BC3}" destId="{7AC6119C-4396-4E90-ADBE-4C6A68622E62}" srcOrd="1" destOrd="0" presId="urn:microsoft.com/office/officeart/2018/5/layout/IconCircleLabelList"/>
    <dgm:cxn modelId="{3359F77F-7FB1-4909-B44B-9CF18661006B}" type="presParOf" srcId="{7F4A928A-CCFF-47C4-8A23-041BAF777BC3}" destId="{76B67D9C-ABA9-4950-8B8B-F65FE09FBF4F}" srcOrd="2" destOrd="0" presId="urn:microsoft.com/office/officeart/2018/5/layout/IconCircleLabelList"/>
    <dgm:cxn modelId="{5B7BBE4A-450A-4962-8737-3A54F80F4B96}" type="presParOf" srcId="{7F4A928A-CCFF-47C4-8A23-041BAF777BC3}" destId="{3175EEFB-B6B9-4CAE-A7DA-59ED1EADD0B0}" srcOrd="3" destOrd="0" presId="urn:microsoft.com/office/officeart/2018/5/layout/IconCircleLabelList"/>
    <dgm:cxn modelId="{E5CC87DA-A1DC-46B9-AC07-ACCAE7F70AF2}" type="presParOf" srcId="{8C99F559-931E-49B6-A6B7-F45B195A7663}" destId="{6306D80D-0822-414D-848B-6E0BA55EC32F}" srcOrd="3" destOrd="0" presId="urn:microsoft.com/office/officeart/2018/5/layout/IconCircleLabelList"/>
    <dgm:cxn modelId="{E08C8D3F-A696-4462-A118-E8FE895222A9}" type="presParOf" srcId="{8C99F559-931E-49B6-A6B7-F45B195A7663}" destId="{AD1D9406-1703-4779-9E9B-F21DBDCB03F2}" srcOrd="4" destOrd="0" presId="urn:microsoft.com/office/officeart/2018/5/layout/IconCircleLabelList"/>
    <dgm:cxn modelId="{177D8E7B-26F1-405B-9671-088B2BC3B06A}" type="presParOf" srcId="{AD1D9406-1703-4779-9E9B-F21DBDCB03F2}" destId="{8D708C69-BA5D-43C2-9AE9-988C72154DFD}" srcOrd="0" destOrd="0" presId="urn:microsoft.com/office/officeart/2018/5/layout/IconCircleLabelList"/>
    <dgm:cxn modelId="{2FE9BC20-1400-4325-BC1F-6D4A545DFD81}" type="presParOf" srcId="{AD1D9406-1703-4779-9E9B-F21DBDCB03F2}" destId="{6773F5BE-38C0-4B0E-996D-9E9A6FFDAD77}" srcOrd="1" destOrd="0" presId="urn:microsoft.com/office/officeart/2018/5/layout/IconCircleLabelList"/>
    <dgm:cxn modelId="{30B21CEB-539F-4D0D-8894-19719FB4A0C9}" type="presParOf" srcId="{AD1D9406-1703-4779-9E9B-F21DBDCB03F2}" destId="{AEEF4E75-FA73-423F-B295-0FEE12CC4737}" srcOrd="2" destOrd="0" presId="urn:microsoft.com/office/officeart/2018/5/layout/IconCircleLabelList"/>
    <dgm:cxn modelId="{3F0F361C-1160-47BD-8F46-247EC0A5CCF6}" type="presParOf" srcId="{AD1D9406-1703-4779-9E9B-F21DBDCB03F2}" destId="{32AE90E3-19C0-47B8-889A-6CC1B732E8A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4218-A3F6-40C3-9A70-858378B17B23}">
      <dsp:nvSpPr>
        <dsp:cNvPr id="0" name=""/>
        <dsp:cNvSpPr/>
      </dsp:nvSpPr>
      <dsp:spPr>
        <a:xfrm>
          <a:off x="0" y="30"/>
          <a:ext cx="6900512" cy="1312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There are a couple of Null values in the data and in order to handle them I have chosen the Imputation method. </a:t>
          </a:r>
        </a:p>
      </dsp:txBody>
      <dsp:txXfrm>
        <a:off x="64083" y="64113"/>
        <a:ext cx="6772346" cy="1184574"/>
      </dsp:txXfrm>
    </dsp:sp>
    <dsp:sp modelId="{60B1F8D3-A2D2-4A83-8CCE-AC481C18A419}">
      <dsp:nvSpPr>
        <dsp:cNvPr id="0" name=""/>
        <dsp:cNvSpPr/>
      </dsp:nvSpPr>
      <dsp:spPr>
        <a:xfrm>
          <a:off x="0" y="1407810"/>
          <a:ext cx="6900512" cy="1312740"/>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Near and Far price Nan values are filled using Linear regression method.</a:t>
          </a:r>
        </a:p>
      </dsp:txBody>
      <dsp:txXfrm>
        <a:off x="64083" y="1471893"/>
        <a:ext cx="6772346" cy="1184574"/>
      </dsp:txXfrm>
    </dsp:sp>
    <dsp:sp modelId="{7170113D-8BA5-4072-8A58-78091C6C9047}">
      <dsp:nvSpPr>
        <dsp:cNvPr id="0" name=""/>
        <dsp:cNvSpPr/>
      </dsp:nvSpPr>
      <dsp:spPr>
        <a:xfrm>
          <a:off x="0" y="2815590"/>
          <a:ext cx="6900512" cy="1312740"/>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Other features null values are filles using median method.</a:t>
          </a:r>
        </a:p>
      </dsp:txBody>
      <dsp:txXfrm>
        <a:off x="64083" y="2879673"/>
        <a:ext cx="6772346" cy="1184574"/>
      </dsp:txXfrm>
    </dsp:sp>
    <dsp:sp modelId="{222F3911-3962-448A-90C9-F9AAAF263E70}">
      <dsp:nvSpPr>
        <dsp:cNvPr id="0" name=""/>
        <dsp:cNvSpPr/>
      </dsp:nvSpPr>
      <dsp:spPr>
        <a:xfrm>
          <a:off x="0" y="4223370"/>
          <a:ext cx="6900512" cy="131274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And the values for target column are dropped.</a:t>
          </a:r>
        </a:p>
      </dsp:txBody>
      <dsp:txXfrm>
        <a:off x="64083" y="4287453"/>
        <a:ext cx="6772346" cy="118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7CF4E-75CC-45CD-A10F-C01C9F2F0007}">
      <dsp:nvSpPr>
        <dsp:cNvPr id="0" name=""/>
        <dsp:cNvSpPr/>
      </dsp:nvSpPr>
      <dsp:spPr>
        <a:xfrm>
          <a:off x="943838" y="462376"/>
          <a:ext cx="1450959" cy="14509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F005FC-9874-4362-87B5-2795A4699ACC}">
      <dsp:nvSpPr>
        <dsp:cNvPr id="0" name=""/>
        <dsp:cNvSpPr/>
      </dsp:nvSpPr>
      <dsp:spPr>
        <a:xfrm>
          <a:off x="57140" y="2296563"/>
          <a:ext cx="32243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I have chosen three gradient boost methods LightGBM, CatBoost and XGBoost.</a:t>
          </a:r>
        </a:p>
      </dsp:txBody>
      <dsp:txXfrm>
        <a:off x="57140" y="2296563"/>
        <a:ext cx="3224354" cy="720000"/>
      </dsp:txXfrm>
    </dsp:sp>
    <dsp:sp modelId="{51F5B567-B303-4DBE-B278-F8A68C1CF11F}">
      <dsp:nvSpPr>
        <dsp:cNvPr id="0" name=""/>
        <dsp:cNvSpPr/>
      </dsp:nvSpPr>
      <dsp:spPr>
        <a:xfrm>
          <a:off x="4732454" y="462376"/>
          <a:ext cx="1450959" cy="14509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DA18F-66FF-4527-B68A-076ADC122148}">
      <dsp:nvSpPr>
        <dsp:cNvPr id="0" name=""/>
        <dsp:cNvSpPr/>
      </dsp:nvSpPr>
      <dsp:spPr>
        <a:xfrm>
          <a:off x="3845757" y="2296563"/>
          <a:ext cx="32243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I have chosen them for their proven ability to handle large and complex data sets efficiently, their robustness to overfitting and their effectiveness in modeling the non-linear dynamics typical of financial markets.</a:t>
          </a:r>
        </a:p>
      </dsp:txBody>
      <dsp:txXfrm>
        <a:off x="3845757" y="2296563"/>
        <a:ext cx="3224354" cy="720000"/>
      </dsp:txXfrm>
    </dsp:sp>
    <dsp:sp modelId="{43AC266B-39BF-449C-893C-BA79756A957F}">
      <dsp:nvSpPr>
        <dsp:cNvPr id="0" name=""/>
        <dsp:cNvSpPr/>
      </dsp:nvSpPr>
      <dsp:spPr>
        <a:xfrm>
          <a:off x="8521071" y="462376"/>
          <a:ext cx="1450959" cy="14509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741EB-5146-4B54-9B5B-12A23291DCED}">
      <dsp:nvSpPr>
        <dsp:cNvPr id="0" name=""/>
        <dsp:cNvSpPr/>
      </dsp:nvSpPr>
      <dsp:spPr>
        <a:xfrm>
          <a:off x="7634373" y="2296563"/>
          <a:ext cx="32243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The evaluation metrics are MSE and R2 value.</a:t>
          </a:r>
        </a:p>
      </dsp:txBody>
      <dsp:txXfrm>
        <a:off x="7634373" y="2296563"/>
        <a:ext cx="3224354"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CFA31-B43F-4DCE-B9CE-80FBDD159904}">
      <dsp:nvSpPr>
        <dsp:cNvPr id="0" name=""/>
        <dsp:cNvSpPr/>
      </dsp:nvSpPr>
      <dsp:spPr>
        <a:xfrm>
          <a:off x="0"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95F3B-F8D5-49D2-A540-32A44A5D154D}">
      <dsp:nvSpPr>
        <dsp:cNvPr id="0" name=""/>
        <dsp:cNvSpPr/>
      </dsp:nvSpPr>
      <dsp:spPr>
        <a:xfrm>
          <a:off x="328612"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The light gbm have shown a mse of 86.55 and R2 score of 0.028</a:t>
          </a:r>
        </a:p>
      </dsp:txBody>
      <dsp:txXfrm>
        <a:off x="383617" y="1398065"/>
        <a:ext cx="2847502" cy="1768010"/>
      </dsp:txXfrm>
    </dsp:sp>
    <dsp:sp modelId="{D2597C37-D3AA-408D-9F60-DD65EDA87D9D}">
      <dsp:nvSpPr>
        <dsp:cNvPr id="0" name=""/>
        <dsp:cNvSpPr/>
      </dsp:nvSpPr>
      <dsp:spPr>
        <a:xfrm>
          <a:off x="3614737"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73D3A-2289-43A9-8EE9-915B31C41CB4}">
      <dsp:nvSpPr>
        <dsp:cNvPr id="0" name=""/>
        <dsp:cNvSpPr/>
      </dsp:nvSpPr>
      <dsp:spPr>
        <a:xfrm>
          <a:off x="3943350"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After Hyper Param tuning and selecting the best parameters for the model and retraining it have shown good results.</a:t>
          </a:r>
        </a:p>
      </dsp:txBody>
      <dsp:txXfrm>
        <a:off x="3998355" y="1398065"/>
        <a:ext cx="2847502" cy="1768010"/>
      </dsp:txXfrm>
    </dsp:sp>
    <dsp:sp modelId="{4ED5FEEA-A63D-47CE-A7EC-97ECD3AE5D3B}">
      <dsp:nvSpPr>
        <dsp:cNvPr id="0" name=""/>
        <dsp:cNvSpPr/>
      </dsp:nvSpPr>
      <dsp:spPr>
        <a:xfrm>
          <a:off x="7229475"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CCEC3-6E72-48BB-8691-A07EDD8AD1C8}">
      <dsp:nvSpPr>
        <dsp:cNvPr id="0" name=""/>
        <dsp:cNvSpPr/>
      </dsp:nvSpPr>
      <dsp:spPr>
        <a:xfrm>
          <a:off x="7558087"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The mse value post tuning is 84.91 and R2 value is 0.04</a:t>
          </a:r>
        </a:p>
      </dsp:txBody>
      <dsp:txXfrm>
        <a:off x="7613092" y="1398065"/>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534EE-5C63-4A21-912D-50726C67263A}">
      <dsp:nvSpPr>
        <dsp:cNvPr id="0" name=""/>
        <dsp:cNvSpPr/>
      </dsp:nvSpPr>
      <dsp:spPr>
        <a:xfrm>
          <a:off x="679050"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CDEC2-FCC4-4B38-AD55-8A874C9B582B}">
      <dsp:nvSpPr>
        <dsp:cNvPr id="0" name=""/>
        <dsp:cNvSpPr/>
      </dsp:nvSpPr>
      <dsp:spPr>
        <a:xfrm>
          <a:off x="1081237" y="930667"/>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5F34A-973F-4652-9359-DD565494ACF2}">
      <dsp:nvSpPr>
        <dsp:cNvPr id="0" name=""/>
        <dsp:cNvSpPr/>
      </dsp:nvSpPr>
      <dsp:spPr>
        <a:xfrm>
          <a:off x="75768"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The mse value is 85.97 and R2 value is 0.034</a:t>
          </a:r>
        </a:p>
      </dsp:txBody>
      <dsp:txXfrm>
        <a:off x="75768" y="3003480"/>
        <a:ext cx="3093750" cy="720000"/>
      </dsp:txXfrm>
    </dsp:sp>
    <dsp:sp modelId="{DEAB400D-AF34-4095-8C1E-23AFD110DC83}">
      <dsp:nvSpPr>
        <dsp:cNvPr id="0" name=""/>
        <dsp:cNvSpPr/>
      </dsp:nvSpPr>
      <dsp:spPr>
        <a:xfrm>
          <a:off x="4314206"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67769-3641-41B4-A499-B6D7BE0168BB}">
      <dsp:nvSpPr>
        <dsp:cNvPr id="0" name=""/>
        <dsp:cNvSpPr/>
      </dsp:nvSpPr>
      <dsp:spPr>
        <a:xfrm>
          <a:off x="4716393" y="930667"/>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DDF30-6DE4-46CA-A9AE-D1A68A50E3C8}">
      <dsp:nvSpPr>
        <dsp:cNvPr id="0" name=""/>
        <dsp:cNvSpPr/>
      </dsp:nvSpPr>
      <dsp:spPr>
        <a:xfrm>
          <a:off x="3710925"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Post hyper param tuning and selecting best parameters and re tuning the model the values model have shown good results.</a:t>
          </a:r>
        </a:p>
      </dsp:txBody>
      <dsp:txXfrm>
        <a:off x="3710925" y="3003480"/>
        <a:ext cx="3093750" cy="720000"/>
      </dsp:txXfrm>
    </dsp:sp>
    <dsp:sp modelId="{6AB04E9D-A8D6-442F-A878-C86780D04CFE}">
      <dsp:nvSpPr>
        <dsp:cNvPr id="0" name=""/>
        <dsp:cNvSpPr/>
      </dsp:nvSpPr>
      <dsp:spPr>
        <a:xfrm>
          <a:off x="7949362"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B48AD-8FE7-45BD-9FF2-BD660D90C9EF}">
      <dsp:nvSpPr>
        <dsp:cNvPr id="0" name=""/>
        <dsp:cNvSpPr/>
      </dsp:nvSpPr>
      <dsp:spPr>
        <a:xfrm>
          <a:off x="8351550" y="930667"/>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B91194-F6E7-41A4-9F47-226A8ABAE00D}">
      <dsp:nvSpPr>
        <dsp:cNvPr id="0" name=""/>
        <dsp:cNvSpPr/>
      </dsp:nvSpPr>
      <dsp:spPr>
        <a:xfrm>
          <a:off x="7346081"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The mse value came around 82.101 and R2 value around 0.07.</a:t>
          </a:r>
        </a:p>
      </dsp:txBody>
      <dsp:txXfrm>
        <a:off x="7346081" y="3003480"/>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7D854-B2F5-457D-BFBF-4C28B103112B}">
      <dsp:nvSpPr>
        <dsp:cNvPr id="0" name=""/>
        <dsp:cNvSpPr/>
      </dsp:nvSpPr>
      <dsp:spPr>
        <a:xfrm>
          <a:off x="679050"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857A0-8326-4A9A-996D-2E9C9348F26F}">
      <dsp:nvSpPr>
        <dsp:cNvPr id="0" name=""/>
        <dsp:cNvSpPr/>
      </dsp:nvSpPr>
      <dsp:spPr>
        <a:xfrm>
          <a:off x="1081237" y="930667"/>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7B5C7F-F95F-40AE-9BCF-3E097FE90012}">
      <dsp:nvSpPr>
        <dsp:cNvPr id="0" name=""/>
        <dsp:cNvSpPr/>
      </dsp:nvSpPr>
      <dsp:spPr>
        <a:xfrm>
          <a:off x="75768"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The mse value is 86.96 and R2 value is 0.03</a:t>
          </a:r>
        </a:p>
      </dsp:txBody>
      <dsp:txXfrm>
        <a:off x="75768" y="3003480"/>
        <a:ext cx="3093750" cy="720000"/>
      </dsp:txXfrm>
    </dsp:sp>
    <dsp:sp modelId="{37F50C79-BB06-43D2-9785-8CCC27914DA7}">
      <dsp:nvSpPr>
        <dsp:cNvPr id="0" name=""/>
        <dsp:cNvSpPr/>
      </dsp:nvSpPr>
      <dsp:spPr>
        <a:xfrm>
          <a:off x="4314206"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6119C-4396-4E90-ADBE-4C6A68622E62}">
      <dsp:nvSpPr>
        <dsp:cNvPr id="0" name=""/>
        <dsp:cNvSpPr/>
      </dsp:nvSpPr>
      <dsp:spPr>
        <a:xfrm>
          <a:off x="4716393" y="930667"/>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5EEFB-B6B9-4CAE-A7DA-59ED1EADD0B0}">
      <dsp:nvSpPr>
        <dsp:cNvPr id="0" name=""/>
        <dsp:cNvSpPr/>
      </dsp:nvSpPr>
      <dsp:spPr>
        <a:xfrm>
          <a:off x="3710925"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Post hyper param tuning and choosing the best parameters and retraining the model did not shown a significant change in the result.</a:t>
          </a:r>
        </a:p>
      </dsp:txBody>
      <dsp:txXfrm>
        <a:off x="3710925" y="3003480"/>
        <a:ext cx="3093750" cy="720000"/>
      </dsp:txXfrm>
    </dsp:sp>
    <dsp:sp modelId="{8D708C69-BA5D-43C2-9AE9-988C72154DFD}">
      <dsp:nvSpPr>
        <dsp:cNvPr id="0" name=""/>
        <dsp:cNvSpPr/>
      </dsp:nvSpPr>
      <dsp:spPr>
        <a:xfrm>
          <a:off x="7949362"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3F5BE-38C0-4B0E-996D-9E9A6FFDAD77}">
      <dsp:nvSpPr>
        <dsp:cNvPr id="0" name=""/>
        <dsp:cNvSpPr/>
      </dsp:nvSpPr>
      <dsp:spPr>
        <a:xfrm>
          <a:off x="8351550" y="930667"/>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E90E3-19C0-47B8-889A-6CC1B732E8A7}">
      <dsp:nvSpPr>
        <dsp:cNvPr id="0" name=""/>
        <dsp:cNvSpPr/>
      </dsp:nvSpPr>
      <dsp:spPr>
        <a:xfrm>
          <a:off x="7346081"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The mse value post tuning is 85.477 and R2 value 0.034.</a:t>
          </a:r>
        </a:p>
      </dsp:txBody>
      <dsp:txXfrm>
        <a:off x="7346081" y="3003480"/>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2:26:16.31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6731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7630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59480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6436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73256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00158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80946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6387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10790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43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733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09129717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58288589@N02/40390415410"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thanks-thank-you-message-grateful-1314887/" TargetMode="External"/><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9397412@N06/8513073641"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hyperlink" Target="https://svgsilh.com/4caf50/image/145231.html"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air of dice on a stock market">
            <a:extLst>
              <a:ext uri="{FF2B5EF4-FFF2-40B4-BE49-F238E27FC236}">
                <a16:creationId xmlns:a16="http://schemas.microsoft.com/office/drawing/2014/main" id="{599F883A-6496-0A95-21AA-F54866B77EB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5730"/>
          <a:stretch/>
        </p:blipFill>
        <p:spPr>
          <a:xfrm>
            <a:off x="20" y="10"/>
            <a:ext cx="12191980" cy="6857990"/>
          </a:xfrm>
          <a:prstGeom prst="rect">
            <a:avLst/>
          </a:prstGeom>
        </p:spPr>
      </p:pic>
      <p:sp>
        <p:nvSpPr>
          <p:cNvPr id="58" name="Rectangle 5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C0195C-045D-F154-2C24-1694A08BB303}"/>
              </a:ext>
            </a:extLst>
          </p:cNvPr>
          <p:cNvSpPr>
            <a:spLocks noGrp="1"/>
          </p:cNvSpPr>
          <p:nvPr>
            <p:ph type="ctrTitle"/>
          </p:nvPr>
        </p:nvSpPr>
        <p:spPr>
          <a:xfrm>
            <a:off x="477981" y="1122362"/>
            <a:ext cx="4023360" cy="2802219"/>
          </a:xfrm>
        </p:spPr>
        <p:txBody>
          <a:bodyPr anchor="b">
            <a:normAutofit/>
          </a:bodyPr>
          <a:lstStyle/>
          <a:p>
            <a:r>
              <a:rPr lang="en-US" sz="4800">
                <a:solidFill>
                  <a:schemeClr val="bg1"/>
                </a:solidFill>
              </a:rPr>
              <a:t>Optiver- Trading at the close</a:t>
            </a:r>
          </a:p>
        </p:txBody>
      </p:sp>
      <p:sp>
        <p:nvSpPr>
          <p:cNvPr id="3" name="Subtitle 2">
            <a:extLst>
              <a:ext uri="{FF2B5EF4-FFF2-40B4-BE49-F238E27FC236}">
                <a16:creationId xmlns:a16="http://schemas.microsoft.com/office/drawing/2014/main" id="{5D6BC3C2-976C-09F1-1D85-75BAC69ABA43}"/>
              </a:ext>
            </a:extLst>
          </p:cNvPr>
          <p:cNvSpPr>
            <a:spLocks noGrp="1"/>
          </p:cNvSpPr>
          <p:nvPr>
            <p:ph type="subTitle" idx="1"/>
          </p:nvPr>
        </p:nvSpPr>
        <p:spPr>
          <a:xfrm>
            <a:off x="477980" y="3969352"/>
            <a:ext cx="4023359" cy="1208141"/>
          </a:xfrm>
        </p:spPr>
        <p:txBody>
          <a:bodyPr>
            <a:normAutofit/>
          </a:bodyPr>
          <a:lstStyle/>
          <a:p>
            <a:pPr>
              <a:lnSpc>
                <a:spcPct val="100000"/>
              </a:lnSpc>
            </a:pPr>
            <a:r>
              <a:rPr lang="en-US" sz="1800">
                <a:solidFill>
                  <a:schemeClr val="bg1"/>
                </a:solidFill>
                <a:latin typeface="Times New Roman" panose="02020603050405020304" pitchFamily="18" charset="0"/>
                <a:cs typeface="Times New Roman" panose="02020603050405020304" pitchFamily="18" charset="0"/>
              </a:rPr>
              <a:t>Professor : Chaojie Wang</a:t>
            </a:r>
          </a:p>
          <a:p>
            <a:pPr>
              <a:lnSpc>
                <a:spcPct val="100000"/>
              </a:lnSpc>
            </a:pPr>
            <a:r>
              <a:rPr lang="en-US" sz="1800">
                <a:solidFill>
                  <a:schemeClr val="bg1"/>
                </a:solidFill>
                <a:latin typeface="Times New Roman" panose="02020603050405020304" pitchFamily="18" charset="0"/>
                <a:cs typeface="Times New Roman" panose="02020603050405020304" pitchFamily="18" charset="0"/>
              </a:rPr>
              <a:t>Venkata Rachana Yekkirala</a:t>
            </a:r>
          </a:p>
          <a:p>
            <a:pPr>
              <a:lnSpc>
                <a:spcPct val="100000"/>
              </a:lnSpc>
            </a:pPr>
            <a:r>
              <a:rPr lang="en-US" sz="1800">
                <a:solidFill>
                  <a:schemeClr val="bg1"/>
                </a:solidFill>
                <a:latin typeface="Times New Roman" panose="02020603050405020304" pitchFamily="18" charset="0"/>
                <a:cs typeface="Times New Roman" panose="02020603050405020304" pitchFamily="18" charset="0"/>
              </a:rPr>
              <a:t>NH62619</a:t>
            </a:r>
          </a:p>
        </p:txBody>
      </p:sp>
      <p:sp>
        <p:nvSpPr>
          <p:cNvPr id="7" name="TextBox 6">
            <a:extLst>
              <a:ext uri="{FF2B5EF4-FFF2-40B4-BE49-F238E27FC236}">
                <a16:creationId xmlns:a16="http://schemas.microsoft.com/office/drawing/2014/main" id="{166634F0-2BFC-B6A7-BB7A-038F04278FF3}"/>
              </a:ext>
            </a:extLst>
          </p:cNvPr>
          <p:cNvSpPr txBox="1"/>
          <p:nvPr/>
        </p:nvSpPr>
        <p:spPr>
          <a:xfrm>
            <a:off x="10752183" y="6657945"/>
            <a:ext cx="1439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158288589@N02/4039041541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418426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3686-116A-73B4-0F48-FD2F4BF8B0C4}"/>
              </a:ext>
            </a:extLst>
          </p:cNvPr>
          <p:cNvSpPr>
            <a:spLocks noGrp="1"/>
          </p:cNvSpPr>
          <p:nvPr>
            <p:ph type="title"/>
          </p:nvPr>
        </p:nvSpPr>
        <p:spPr/>
        <p:txBody>
          <a:bodyPr/>
          <a:lstStyle/>
          <a:p>
            <a:r>
              <a:rPr lang="en-US"/>
              <a:t>Light gbm</a:t>
            </a:r>
            <a:endParaRPr lang="en-US" dirty="0"/>
          </a:p>
        </p:txBody>
      </p:sp>
      <p:graphicFrame>
        <p:nvGraphicFramePr>
          <p:cNvPr id="30" name="Content Placeholder 2">
            <a:extLst>
              <a:ext uri="{FF2B5EF4-FFF2-40B4-BE49-F238E27FC236}">
                <a16:creationId xmlns:a16="http://schemas.microsoft.com/office/drawing/2014/main" id="{02B13B9A-71EA-D755-5A4B-8239A94FFE2D}"/>
              </a:ext>
            </a:extLst>
          </p:cNvPr>
          <p:cNvGraphicFramePr>
            <a:graphicFrameLocks noGrp="1"/>
          </p:cNvGraphicFramePr>
          <p:nvPr>
            <p:ph idx="1"/>
            <p:extLst>
              <p:ext uri="{D42A27DB-BD31-4B8C-83A1-F6EECF244321}">
                <p14:modId xmlns:p14="http://schemas.microsoft.com/office/powerpoint/2010/main" val="836603440"/>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39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BD8A-7D7B-1991-E6BC-CD8CB0CA8AFC}"/>
              </a:ext>
            </a:extLst>
          </p:cNvPr>
          <p:cNvSpPr>
            <a:spLocks noGrp="1"/>
          </p:cNvSpPr>
          <p:nvPr>
            <p:ph type="title"/>
          </p:nvPr>
        </p:nvSpPr>
        <p:spPr/>
        <p:txBody>
          <a:bodyPr/>
          <a:lstStyle/>
          <a:p>
            <a:r>
              <a:rPr lang="en-US" dirty="0"/>
              <a:t>Cat boost </a:t>
            </a:r>
            <a:r>
              <a:rPr lang="en-US" dirty="0" err="1"/>
              <a:t>gbm</a:t>
            </a:r>
            <a:endParaRPr lang="en-US" dirty="0"/>
          </a:p>
        </p:txBody>
      </p:sp>
      <p:graphicFrame>
        <p:nvGraphicFramePr>
          <p:cNvPr id="11" name="Content Placeholder 2">
            <a:extLst>
              <a:ext uri="{FF2B5EF4-FFF2-40B4-BE49-F238E27FC236}">
                <a16:creationId xmlns:a16="http://schemas.microsoft.com/office/drawing/2014/main" id="{0B348454-1E35-A45E-C2E7-44EC1C9AB5BA}"/>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29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36BC-1B2E-1C1E-BB65-93F70854954A}"/>
              </a:ext>
            </a:extLst>
          </p:cNvPr>
          <p:cNvSpPr>
            <a:spLocks noGrp="1"/>
          </p:cNvSpPr>
          <p:nvPr>
            <p:ph type="title"/>
          </p:nvPr>
        </p:nvSpPr>
        <p:spPr/>
        <p:txBody>
          <a:bodyPr/>
          <a:lstStyle/>
          <a:p>
            <a:r>
              <a:rPr lang="en-US" dirty="0" err="1"/>
              <a:t>Xgboost</a:t>
            </a:r>
            <a:r>
              <a:rPr lang="en-US" dirty="0"/>
              <a:t> </a:t>
            </a:r>
            <a:r>
              <a:rPr lang="en-US" dirty="0" err="1"/>
              <a:t>gbm</a:t>
            </a:r>
            <a:endParaRPr lang="en-US" dirty="0"/>
          </a:p>
        </p:txBody>
      </p:sp>
      <p:graphicFrame>
        <p:nvGraphicFramePr>
          <p:cNvPr id="7" name="Content Placeholder 2">
            <a:extLst>
              <a:ext uri="{FF2B5EF4-FFF2-40B4-BE49-F238E27FC236}">
                <a16:creationId xmlns:a16="http://schemas.microsoft.com/office/drawing/2014/main" id="{56FA2867-5AE9-9C06-CBC1-66FE6C4B69EA}"/>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79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95DC6D5-A7B0-4D09-A7A5-62869A0D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C565AB0F-EE53-E1FE-4768-971E171AE182}"/>
              </a:ext>
            </a:extLst>
          </p:cNvPr>
          <p:cNvPicPr>
            <a:picLocks noChangeAspect="1"/>
          </p:cNvPicPr>
          <p:nvPr/>
        </p:nvPicPr>
        <p:blipFill rotWithShape="1">
          <a:blip r:embed="rId2">
            <a:alphaModFix amt="50000"/>
          </a:blip>
          <a:srcRect t="8537"/>
          <a:stretch/>
        </p:blipFill>
        <p:spPr>
          <a:xfrm>
            <a:off x="20" y="10"/>
            <a:ext cx="12191979" cy="6857990"/>
          </a:xfrm>
          <a:prstGeom prst="rect">
            <a:avLst/>
          </a:prstGeom>
        </p:spPr>
      </p:pic>
      <p:sp>
        <p:nvSpPr>
          <p:cNvPr id="2" name="Title 1">
            <a:extLst>
              <a:ext uri="{FF2B5EF4-FFF2-40B4-BE49-F238E27FC236}">
                <a16:creationId xmlns:a16="http://schemas.microsoft.com/office/drawing/2014/main" id="{E7322E0A-0091-4E30-97D0-5C6B0F600526}"/>
              </a:ext>
            </a:extLst>
          </p:cNvPr>
          <p:cNvSpPr>
            <a:spLocks noGrp="1"/>
          </p:cNvSpPr>
          <p:nvPr>
            <p:ph type="title"/>
          </p:nvPr>
        </p:nvSpPr>
        <p:spPr>
          <a:xfrm>
            <a:off x="841248" y="847082"/>
            <a:ext cx="3803904" cy="5123950"/>
          </a:xfrm>
        </p:spPr>
        <p:txBody>
          <a:bodyPr anchor="t">
            <a:normAutofit/>
          </a:bodyPr>
          <a:lstStyle/>
          <a:p>
            <a:r>
              <a:rPr lang="en-US" sz="6600"/>
              <a:t>Appropriate Model</a:t>
            </a:r>
          </a:p>
        </p:txBody>
      </p:sp>
      <p:sp>
        <p:nvSpPr>
          <p:cNvPr id="24" name="sketchy rectangle">
            <a:extLst>
              <a:ext uri="{FF2B5EF4-FFF2-40B4-BE49-F238E27FC236}">
                <a16:creationId xmlns:a16="http://schemas.microsoft.com/office/drawing/2014/main" id="{E72C4BCF-DD12-4745-97A9-F340887E1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0B2314-BEAB-EE72-C5AC-C25A1C9EFF14}"/>
              </a:ext>
            </a:extLst>
          </p:cNvPr>
          <p:cNvSpPr>
            <a:spLocks noGrp="1"/>
          </p:cNvSpPr>
          <p:nvPr>
            <p:ph idx="1"/>
          </p:nvPr>
        </p:nvSpPr>
        <p:spPr>
          <a:xfrm>
            <a:off x="5404104" y="847082"/>
            <a:ext cx="5946648" cy="4988412"/>
          </a:xfrm>
        </p:spPr>
        <p:txBody>
          <a:bodyPr>
            <a:normAutofit/>
          </a:bodyPr>
          <a:lstStyle/>
          <a:p>
            <a:r>
              <a:rPr lang="en-US" sz="2600">
                <a:solidFill>
                  <a:schemeClr val="bg1"/>
                </a:solidFill>
                <a:latin typeface="Times New Roman" panose="02020603050405020304" pitchFamily="18" charset="0"/>
                <a:cs typeface="Times New Roman" panose="02020603050405020304" pitchFamily="18" charset="0"/>
              </a:rPr>
              <a:t>After clear evaluation of results given by the models. I have chosen cat boost as it was very fast in training the model and also have shown good results.</a:t>
            </a:r>
          </a:p>
          <a:p>
            <a:r>
              <a:rPr lang="en-US" sz="2600">
                <a:solidFill>
                  <a:schemeClr val="bg1"/>
                </a:solidFill>
                <a:latin typeface="Times New Roman" panose="02020603050405020304" pitchFamily="18" charset="0"/>
                <a:cs typeface="Times New Roman" panose="02020603050405020304" pitchFamily="18" charset="0"/>
              </a:rPr>
              <a:t>The mse value has not shown most significant difference but it was lower than the remaining models and r2 value compared was very good and appropriate.</a:t>
            </a:r>
          </a:p>
          <a:p>
            <a:r>
              <a:rPr lang="en-US" sz="2600">
                <a:solidFill>
                  <a:schemeClr val="bg1"/>
                </a:solidFill>
                <a:latin typeface="Times New Roman" panose="02020603050405020304" pitchFamily="18" charset="0"/>
                <a:cs typeface="Times New Roman" panose="02020603050405020304" pitchFamily="18" charset="0"/>
              </a:rPr>
              <a:t>Using Cat Boost I have trained the test data and predicted the closing values.</a:t>
            </a:r>
          </a:p>
        </p:txBody>
      </p:sp>
    </p:spTree>
    <p:extLst>
      <p:ext uri="{BB962C8B-B14F-4D97-AF65-F5344CB8AC3E}">
        <p14:creationId xmlns:p14="http://schemas.microsoft.com/office/powerpoint/2010/main" val="190516203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colorful text&#10;&#10;Description automatically generated">
            <a:extLst>
              <a:ext uri="{FF2B5EF4-FFF2-40B4-BE49-F238E27FC236}">
                <a16:creationId xmlns:a16="http://schemas.microsoft.com/office/drawing/2014/main" id="{71D06257-FB55-7C8B-B78D-9C598B3355E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86270" y="1164771"/>
            <a:ext cx="6104553" cy="4069702"/>
          </a:xfrm>
          <a:prstGeom prst="rect">
            <a:avLst/>
          </a:prstGeom>
        </p:spPr>
      </p:pic>
    </p:spTree>
    <p:extLst>
      <p:ext uri="{BB962C8B-B14F-4D97-AF65-F5344CB8AC3E}">
        <p14:creationId xmlns:p14="http://schemas.microsoft.com/office/powerpoint/2010/main" val="203027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8DCE6-5005-466F-8D65-1A88EF35ABBD}"/>
              </a:ext>
            </a:extLst>
          </p:cNvPr>
          <p:cNvSpPr>
            <a:spLocks noGrp="1"/>
          </p:cNvSpPr>
          <p:nvPr>
            <p:ph type="title"/>
          </p:nvPr>
        </p:nvSpPr>
        <p:spPr>
          <a:xfrm>
            <a:off x="576072" y="238539"/>
            <a:ext cx="11018520" cy="1434415"/>
          </a:xfrm>
        </p:spPr>
        <p:txBody>
          <a:bodyPr anchor="b">
            <a:normAutofit/>
          </a:bodyPr>
          <a:lstStyle/>
          <a:p>
            <a:pPr algn="ctr"/>
            <a:r>
              <a:rPr lang="en-US" sz="7200" dirty="0"/>
              <a:t>Introduction</a:t>
            </a:r>
          </a:p>
        </p:txBody>
      </p:sp>
      <p:sp>
        <p:nvSpPr>
          <p:cNvPr id="2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C6330F"/>
          </a:solidFill>
          <a:ln w="38100" cap="rnd">
            <a:solidFill>
              <a:srgbClr val="C6330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B4780F-3D4F-57AB-189D-A8BAB4755C2E}"/>
              </a:ext>
            </a:extLst>
          </p:cNvPr>
          <p:cNvSpPr>
            <a:spLocks noGrp="1"/>
          </p:cNvSpPr>
          <p:nvPr>
            <p:ph idx="1"/>
          </p:nvPr>
        </p:nvSpPr>
        <p:spPr>
          <a:xfrm>
            <a:off x="572493" y="2071316"/>
            <a:ext cx="6713552" cy="4119172"/>
          </a:xfrm>
        </p:spPr>
        <p:txBody>
          <a:bodyPr anchor="t">
            <a:normAutofit/>
          </a:bodyPr>
          <a:lstStyle/>
          <a:p>
            <a:r>
              <a:rPr lang="en-US" dirty="0">
                <a:latin typeface="Times New Roman" panose="02020603050405020304" pitchFamily="18" charset="0"/>
                <a:cs typeface="Times New Roman" panose="02020603050405020304" pitchFamily="18" charset="0"/>
              </a:rPr>
              <a:t>The project involves developing a predictive model to forecast the closing price movements of stocks listed on the Nasdaq during the highly violate final minutes of trading. Information from the auction can be used to adjust prices, assess supply and demand dynamics, and identify trading opportunities.</a:t>
            </a:r>
          </a:p>
        </p:txBody>
      </p:sp>
      <p:pic>
        <p:nvPicPr>
          <p:cNvPr id="5" name="Picture 4" descr="A screen with numbers and text&#10;&#10;Description automatically generated with medium confidence">
            <a:extLst>
              <a:ext uri="{FF2B5EF4-FFF2-40B4-BE49-F238E27FC236}">
                <a16:creationId xmlns:a16="http://schemas.microsoft.com/office/drawing/2014/main" id="{C1FD8F9D-9D7B-B67D-E342-23C4DE6FCFF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2042" r="1" b="1"/>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A5DB1615-250B-E61A-5D68-51969E9AA80C}"/>
              </a:ext>
            </a:extLst>
          </p:cNvPr>
          <p:cNvSpPr txBox="1"/>
          <p:nvPr/>
        </p:nvSpPr>
        <p:spPr>
          <a:xfrm>
            <a:off x="10183316" y="5990433"/>
            <a:ext cx="143340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9397412@N06/851307364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61580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A4F4-1174-3072-C3EA-2DECA9CF600F}"/>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5C235131-2E2F-1127-C717-746FD7B219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Develop predictive models for forecasting closing price movements of Nasdaq listed stocks.</a:t>
            </a:r>
          </a:p>
          <a:p>
            <a:r>
              <a:rPr lang="en-US" dirty="0">
                <a:latin typeface="Times New Roman" panose="02020603050405020304" pitchFamily="18" charset="0"/>
                <a:cs typeface="Times New Roman" panose="02020603050405020304" pitchFamily="18" charset="0"/>
              </a:rPr>
              <a:t>Utilize data from both the order book and the closing auction to adjust prices and assess supply-demand dynamics.</a:t>
            </a:r>
          </a:p>
          <a:p>
            <a:r>
              <a:rPr lang="en-US" dirty="0">
                <a:latin typeface="Times New Roman" panose="02020603050405020304" pitchFamily="18" charset="0"/>
                <a:cs typeface="Times New Roman" panose="02020603050405020304" pitchFamily="18" charset="0"/>
              </a:rPr>
              <a:t>Enhance market efficiency and accessibility during the critical final ten minutes of trading.</a:t>
            </a:r>
          </a:p>
          <a:p>
            <a:r>
              <a:rPr lang="en-US" dirty="0">
                <a:latin typeface="Times New Roman" panose="02020603050405020304" pitchFamily="18" charset="0"/>
                <a:cs typeface="Times New Roman" panose="02020603050405020304" pitchFamily="18" charset="0"/>
              </a:rPr>
              <a:t>Provide firsthand experience in handling real-world data science challenges faced by market participants.</a:t>
            </a:r>
          </a:p>
          <a:p>
            <a:endParaRPr lang="en-US" dirty="0"/>
          </a:p>
        </p:txBody>
      </p:sp>
    </p:spTree>
    <p:extLst>
      <p:ext uri="{BB962C8B-B14F-4D97-AF65-F5344CB8AC3E}">
        <p14:creationId xmlns:p14="http://schemas.microsoft.com/office/powerpoint/2010/main" val="304069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chemeClr val="accent1"/>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7EB5575-AE63-C435-F5C9-08528E5D33CB}"/>
              </a:ext>
            </a:extLst>
          </p:cNvPr>
          <p:cNvSpPr>
            <a:spLocks noGrp="1"/>
          </p:cNvSpPr>
          <p:nvPr>
            <p:ph type="title"/>
          </p:nvPr>
        </p:nvSpPr>
        <p:spPr>
          <a:xfrm>
            <a:off x="1039163" y="1762169"/>
            <a:ext cx="4073110" cy="3122092"/>
          </a:xfrm>
        </p:spPr>
        <p:txBody>
          <a:bodyPr anchor="ctr">
            <a:normAutofit/>
          </a:bodyPr>
          <a:lstStyle/>
          <a:p>
            <a:pPr algn="ctr"/>
            <a:r>
              <a:rPr lang="en-US" sz="6000">
                <a:solidFill>
                  <a:srgbClr val="FFFFFF"/>
                </a:solidFill>
              </a:rPr>
              <a:t>Data Source</a:t>
            </a:r>
          </a:p>
        </p:txBody>
      </p:sp>
      <mc:AlternateContent xmlns:mc="http://schemas.openxmlformats.org/markup-compatibility/2006">
        <mc:Choice xmlns:p14="http://schemas.microsoft.com/office/powerpoint/2010/main"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11CED45D-B762-E2FA-3F6B-D2C8E976E693}"/>
              </a:ext>
            </a:extLst>
          </p:cNvPr>
          <p:cNvSpPr>
            <a:spLocks noGrp="1"/>
          </p:cNvSpPr>
          <p:nvPr>
            <p:ph idx="1"/>
          </p:nvPr>
        </p:nvSpPr>
        <p:spPr>
          <a:xfrm>
            <a:off x="6095999" y="4572001"/>
            <a:ext cx="5452872" cy="1655064"/>
          </a:xfrm>
        </p:spPr>
        <p:txBody>
          <a:bodyPr anchor="t">
            <a:normAutofit/>
          </a:bodyPr>
          <a:lstStyle/>
          <a:p>
            <a:r>
              <a:rPr lang="en-US" sz="2000">
                <a:latin typeface="Times New Roman" panose="02020603050405020304" pitchFamily="18" charset="0"/>
                <a:cs typeface="Times New Roman" panose="02020603050405020304" pitchFamily="18" charset="0"/>
              </a:rPr>
              <a:t>The dataset is taken from Kaggle Competitions.</a:t>
            </a:r>
          </a:p>
          <a:p>
            <a:r>
              <a:rPr lang="en-US" sz="2000">
                <a:latin typeface="Times New Roman" panose="02020603050405020304" pitchFamily="18" charset="0"/>
                <a:cs typeface="Times New Roman" panose="02020603050405020304" pitchFamily="18" charset="0"/>
              </a:rPr>
              <a:t>The size of the data is </a:t>
            </a:r>
            <a:r>
              <a:rPr lang="en-US" sz="2000" b="0" i="0">
                <a:effectLst/>
                <a:latin typeface="Times New Roman" panose="02020603050405020304" pitchFamily="18" charset="0"/>
                <a:cs typeface="Times New Roman" panose="02020603050405020304" pitchFamily="18" charset="0"/>
              </a:rPr>
              <a:t>52,37,980 rows and  17 columns.</a:t>
            </a:r>
            <a:endParaRPr lang="en-US" sz="2000">
              <a:latin typeface="Times New Roman" panose="02020603050405020304" pitchFamily="18" charset="0"/>
              <a:cs typeface="Times New Roman" panose="02020603050405020304" pitchFamily="18" charset="0"/>
            </a:endParaRPr>
          </a:p>
        </p:txBody>
      </p:sp>
      <p:pic>
        <p:nvPicPr>
          <p:cNvPr id="5" name="Graphic 4">
            <a:extLst>
              <a:ext uri="{FF2B5EF4-FFF2-40B4-BE49-F238E27FC236}">
                <a16:creationId xmlns:a16="http://schemas.microsoft.com/office/drawing/2014/main" id="{26FDCD83-F37D-F107-95C3-180B1B15A2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6095999" y="643466"/>
            <a:ext cx="5269547" cy="3590207"/>
          </a:xfrm>
          <a:prstGeom prst="rect">
            <a:avLst/>
          </a:prstGeom>
        </p:spPr>
      </p:pic>
    </p:spTree>
    <p:extLst>
      <p:ext uri="{BB962C8B-B14F-4D97-AF65-F5344CB8AC3E}">
        <p14:creationId xmlns:p14="http://schemas.microsoft.com/office/powerpoint/2010/main" val="314695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3" name="Rectangle 22">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FAD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A27C6C-BD71-96EC-AE64-E47D62D8CA65}"/>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EDA</a:t>
            </a:r>
          </a:p>
        </p:txBody>
      </p:sp>
      <p:sp>
        <p:nvSpPr>
          <p:cNvPr id="27" name="Rectangle 26">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ine graph with different colored lines&#10;&#10;Description automatically generated">
            <a:extLst>
              <a:ext uri="{FF2B5EF4-FFF2-40B4-BE49-F238E27FC236}">
                <a16:creationId xmlns:a16="http://schemas.microsoft.com/office/drawing/2014/main" id="{E5C28F22-48D7-7799-7FAA-E89026B26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113" y="3067050"/>
            <a:ext cx="7364725" cy="3019537"/>
          </a:xfrm>
          <a:prstGeom prst="rect">
            <a:avLst/>
          </a:prstGeom>
        </p:spPr>
      </p:pic>
    </p:spTree>
    <p:extLst>
      <p:ext uri="{BB962C8B-B14F-4D97-AF65-F5344CB8AC3E}">
        <p14:creationId xmlns:p14="http://schemas.microsoft.com/office/powerpoint/2010/main" val="59043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lines&#10;&#10;Description automatically generated">
            <a:extLst>
              <a:ext uri="{FF2B5EF4-FFF2-40B4-BE49-F238E27FC236}">
                <a16:creationId xmlns:a16="http://schemas.microsoft.com/office/drawing/2014/main" id="{CEC705E4-881F-30B1-ED9B-40A37F946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08" y="153796"/>
            <a:ext cx="7926450" cy="3251877"/>
          </a:xfrm>
          <a:prstGeom prst="rect">
            <a:avLst/>
          </a:prstGeom>
        </p:spPr>
      </p:pic>
      <p:pic>
        <p:nvPicPr>
          <p:cNvPr id="5" name="Picture 4" descr="A graph with a line&#10;&#10;Description automatically generated">
            <a:extLst>
              <a:ext uri="{FF2B5EF4-FFF2-40B4-BE49-F238E27FC236}">
                <a16:creationId xmlns:a16="http://schemas.microsoft.com/office/drawing/2014/main" id="{9356FA80-7B9E-D66E-0E10-5633CDD13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232" y="3564632"/>
            <a:ext cx="7926451" cy="3139572"/>
          </a:xfrm>
          <a:prstGeom prst="rect">
            <a:avLst/>
          </a:prstGeom>
        </p:spPr>
      </p:pic>
    </p:spTree>
    <p:extLst>
      <p:ext uri="{BB962C8B-B14F-4D97-AF65-F5344CB8AC3E}">
        <p14:creationId xmlns:p14="http://schemas.microsoft.com/office/powerpoint/2010/main" val="184786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9D136-299F-7A2E-E8F1-8EDFBA3B9021}"/>
              </a:ext>
            </a:extLst>
          </p:cNvPr>
          <p:cNvSpPr>
            <a:spLocks noGrp="1"/>
          </p:cNvSpPr>
          <p:nvPr>
            <p:ph type="title"/>
          </p:nvPr>
        </p:nvSpPr>
        <p:spPr>
          <a:xfrm>
            <a:off x="635000" y="640823"/>
            <a:ext cx="3418659" cy="5583148"/>
          </a:xfrm>
        </p:spPr>
        <p:txBody>
          <a:bodyPr anchor="ctr">
            <a:normAutofit/>
          </a:bodyPr>
          <a:lstStyle/>
          <a:p>
            <a:r>
              <a:rPr lang="en-US" sz="6000"/>
              <a:t>Missing values</a:t>
            </a:r>
          </a:p>
        </p:txBody>
      </p:sp>
      <p:sp>
        <p:nvSpPr>
          <p:cNvPr id="11" name="Rectangle 1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22B774-0D94-FE6A-D611-B142C73070E9}"/>
              </a:ext>
            </a:extLst>
          </p:cNvPr>
          <p:cNvGraphicFramePr>
            <a:graphicFrameLocks noGrp="1"/>
          </p:cNvGraphicFramePr>
          <p:nvPr>
            <p:ph idx="1"/>
            <p:extLst>
              <p:ext uri="{D42A27DB-BD31-4B8C-83A1-F6EECF244321}">
                <p14:modId xmlns:p14="http://schemas.microsoft.com/office/powerpoint/2010/main" val="395641729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37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E2EFF-B082-E087-635E-02B6528C74B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dirty="0"/>
              <a:t>Correlation matrix</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76540"/>
          </a:solidFill>
          <a:ln w="38100" cap="rnd">
            <a:solidFill>
              <a:srgbClr val="F7654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EDDE1B7D-91E6-902F-C5C4-5E6332DE6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079552"/>
            <a:ext cx="7214616" cy="4671464"/>
          </a:xfrm>
          <a:prstGeom prst="rect">
            <a:avLst/>
          </a:prstGeom>
        </p:spPr>
      </p:pic>
    </p:spTree>
    <p:extLst>
      <p:ext uri="{BB962C8B-B14F-4D97-AF65-F5344CB8AC3E}">
        <p14:creationId xmlns:p14="http://schemas.microsoft.com/office/powerpoint/2010/main" val="304749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455ED-7D4B-46D5-ACF3-860705400879}"/>
              </a:ext>
            </a:extLst>
          </p:cNvPr>
          <p:cNvSpPr>
            <a:spLocks noGrp="1"/>
          </p:cNvSpPr>
          <p:nvPr>
            <p:ph type="title"/>
          </p:nvPr>
        </p:nvSpPr>
        <p:spPr>
          <a:xfrm>
            <a:off x="635000" y="634029"/>
            <a:ext cx="10921640" cy="1314698"/>
          </a:xfrm>
        </p:spPr>
        <p:txBody>
          <a:bodyPr anchor="ctr">
            <a:normAutofit/>
          </a:bodyPr>
          <a:lstStyle/>
          <a:p>
            <a:pPr algn="ctr"/>
            <a:r>
              <a:rPr lang="en-US" sz="7200"/>
              <a:t>Machine learning models</a:t>
            </a:r>
          </a:p>
        </p:txBody>
      </p:sp>
      <p:sp>
        <p:nvSpPr>
          <p:cNvPr id="11" name="Rectangle 1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5E0855A-F59F-BA2C-2F33-10E0B6D8101F}"/>
              </a:ext>
            </a:extLst>
          </p:cNvPr>
          <p:cNvGraphicFramePr>
            <a:graphicFrameLocks noGrp="1"/>
          </p:cNvGraphicFramePr>
          <p:nvPr>
            <p:ph idx="1"/>
            <p:extLst>
              <p:ext uri="{D42A27DB-BD31-4B8C-83A1-F6EECF244321}">
                <p14:modId xmlns:p14="http://schemas.microsoft.com/office/powerpoint/2010/main" val="1904307946"/>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216429"/>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275</TotalTime>
  <Words>502</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The Hand Bold</vt:lpstr>
      <vt:lpstr>The Serif Hand Black</vt:lpstr>
      <vt:lpstr>Times New Roman</vt:lpstr>
      <vt:lpstr>SketchyVTI</vt:lpstr>
      <vt:lpstr>Optiver- Trading at the close</vt:lpstr>
      <vt:lpstr>Introduction</vt:lpstr>
      <vt:lpstr>Objectives</vt:lpstr>
      <vt:lpstr>Data Source</vt:lpstr>
      <vt:lpstr>EDA</vt:lpstr>
      <vt:lpstr>PowerPoint Presentation</vt:lpstr>
      <vt:lpstr>Missing values</vt:lpstr>
      <vt:lpstr>Correlation matrix</vt:lpstr>
      <vt:lpstr>Machine learning models</vt:lpstr>
      <vt:lpstr>Light gbm</vt:lpstr>
      <vt:lpstr>Cat boost gbm</vt:lpstr>
      <vt:lpstr>Xgboost gbm</vt:lpstr>
      <vt:lpstr>Appropriate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Article Virality Based on Titles</dc:title>
  <dc:creator>Yekkirala Rachana Venkata</dc:creator>
  <cp:lastModifiedBy>Yekkirala Rachana Venkata</cp:lastModifiedBy>
  <cp:revision>2</cp:revision>
  <dcterms:created xsi:type="dcterms:W3CDTF">2024-02-27T00:35:05Z</dcterms:created>
  <dcterms:modified xsi:type="dcterms:W3CDTF">2024-05-20T02:31:06Z</dcterms:modified>
</cp:coreProperties>
</file>