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1" r:id="rId5"/>
    <p:sldId id="270" r:id="rId6"/>
    <p:sldId id="272" r:id="rId7"/>
    <p:sldId id="273" r:id="rId8"/>
    <p:sldId id="274" r:id="rId9"/>
    <p:sldId id="275" r:id="rId10"/>
    <p:sldId id="276" r:id="rId11"/>
    <p:sldId id="265" r:id="rId12"/>
    <p:sldId id="27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YAMINIPRIYA%20J%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36DC-684C-A264-574586106332}"/>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36DC-684C-A264-574586106332}"/>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36DC-684C-A264-574586106332}"/>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36DC-684C-A264-574586106332}"/>
            </c:ext>
          </c:extLst>
        </c:ser>
        <c:dLbls>
          <c:showLegendKey val="0"/>
          <c:showVal val="0"/>
          <c:showCatName val="0"/>
          <c:showSerName val="0"/>
          <c:showPercent val="0"/>
          <c:showBubbleSize val="0"/>
        </c:dLbls>
        <c:gapWidth val="100"/>
        <c:axId val="1494353760"/>
        <c:axId val="1639513440"/>
      </c:barChart>
      <c:catAx>
        <c:axId val="14943537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317345"/>
            <a:ext cx="8345905" cy="1938992"/>
          </a:xfrm>
          <a:prstGeom prst="rect">
            <a:avLst/>
          </a:prstGeom>
          <a:noFill/>
        </p:spPr>
        <p:txBody>
          <a:bodyPr wrap="square" rtlCol="0">
            <a:spAutoFit/>
          </a:bodyPr>
          <a:lstStyle/>
          <a:p>
            <a:r>
              <a:rPr lang="en-US" sz="2400" dirty="0"/>
              <a:t>STUDENT NAME: RACHANAA SHREE.B</a:t>
            </a:r>
          </a:p>
          <a:p>
            <a:r>
              <a:rPr lang="en-US" sz="2400" dirty="0"/>
              <a:t>REGISTER NO: 312210044 (asunm1363312210044)</a:t>
            </a:r>
          </a:p>
          <a:p>
            <a:r>
              <a:rPr lang="en-US" sz="2400" dirty="0"/>
              <a:t>DEPARTMENT:B.COM(General)</a:t>
            </a:r>
          </a:p>
          <a:p>
            <a:r>
              <a:rPr lang="en-US" sz="2400" dirty="0"/>
              <a:t>COLLEGE: VALLIAMMAL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extLst>
      <p:ext uri="{BB962C8B-B14F-4D97-AF65-F5344CB8AC3E}">
        <p14:creationId xmlns:p14="http://schemas.microsoft.com/office/powerpoint/2010/main" val="1381115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3" name="Chart 12">
            <a:extLst>
              <a:ext uri="{FF2B5EF4-FFF2-40B4-BE49-F238E27FC236}">
                <a16:creationId xmlns:a16="http://schemas.microsoft.com/office/drawing/2014/main" id="{6C7FB4BA-4755-8D08-46DA-1525E6D21E23}"/>
              </a:ext>
            </a:extLst>
          </p:cNvPr>
          <p:cNvGraphicFramePr>
            <a:graphicFrameLocks/>
          </p:cNvGraphicFramePr>
          <p:nvPr>
            <p:extLst>
              <p:ext uri="{D42A27DB-BD31-4B8C-83A1-F6EECF244321}">
                <p14:modId xmlns:p14="http://schemas.microsoft.com/office/powerpoint/2010/main" val="2686888712"/>
              </p:ext>
            </p:extLst>
          </p:nvPr>
        </p:nvGraphicFramePr>
        <p:xfrm>
          <a:off x="520224" y="1695450"/>
          <a:ext cx="5575776" cy="45743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5" name="Picture 4">
            <a:extLst>
              <a:ext uri="{FF2B5EF4-FFF2-40B4-BE49-F238E27FC236}">
                <a16:creationId xmlns:a16="http://schemas.microsoft.com/office/drawing/2014/main" id="{463EBDA4-A70C-E580-4ED5-6CF6D6CBB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969" y="3765450"/>
            <a:ext cx="5962650" cy="2707106"/>
          </a:xfrm>
          <a:prstGeom prst="rect">
            <a:avLst/>
          </a:prstGeom>
        </p:spPr>
      </p:pic>
    </p:spTree>
    <p:extLst>
      <p:ext uri="{BB962C8B-B14F-4D97-AF65-F5344CB8AC3E}">
        <p14:creationId xmlns:p14="http://schemas.microsoft.com/office/powerpoint/2010/main" val="3554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07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67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E4B67422-EB1C-20F3-DB6D-E8031AA065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036" y="2839347"/>
            <a:ext cx="4454928" cy="3203363"/>
          </a:xfrm>
          <a:prstGeom prst="rect">
            <a:avLst/>
          </a:prstGeom>
        </p:spPr>
      </p:pic>
    </p:spTree>
    <p:extLst>
      <p:ext uri="{BB962C8B-B14F-4D97-AF65-F5344CB8AC3E}">
        <p14:creationId xmlns:p14="http://schemas.microsoft.com/office/powerpoint/2010/main" val="219208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256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91539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extLst>
      <p:ext uri="{BB962C8B-B14F-4D97-AF65-F5344CB8AC3E}">
        <p14:creationId xmlns:p14="http://schemas.microsoft.com/office/powerpoint/2010/main" val="1223223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21</cp:revision>
  <dcterms:created xsi:type="dcterms:W3CDTF">2024-03-29T15:07:22Z</dcterms:created>
  <dcterms:modified xsi:type="dcterms:W3CDTF">2024-08-26T12:32:55Z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