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4" r:id="rId3"/>
    <p:sldId id="257" r:id="rId4"/>
    <p:sldId id="261" r:id="rId5"/>
    <p:sldId id="262" r:id="rId6"/>
    <p:sldId id="263"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101EBE-C6AF-4A5A-BC2D-8882333F36BE}" v="1" dt="2024-04-30T16:38:07.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hana H" userId="0c500919258d74b3" providerId="LiveId" clId="{F6101EBE-C6AF-4A5A-BC2D-8882333F36BE}"/>
    <pc:docChg chg="addSld modSld">
      <pc:chgData name="Meghana H" userId="0c500919258d74b3" providerId="LiveId" clId="{F6101EBE-C6AF-4A5A-BC2D-8882333F36BE}" dt="2024-04-30T16:38:32.189" v="13" actId="1076"/>
      <pc:docMkLst>
        <pc:docMk/>
      </pc:docMkLst>
      <pc:sldChg chg="addSp modSp new mod">
        <pc:chgData name="Meghana H" userId="0c500919258d74b3" providerId="LiveId" clId="{F6101EBE-C6AF-4A5A-BC2D-8882333F36BE}" dt="2024-04-30T16:38:32.189" v="13" actId="1076"/>
        <pc:sldMkLst>
          <pc:docMk/>
          <pc:sldMk cId="2779190949" sldId="265"/>
        </pc:sldMkLst>
        <pc:spChg chg="add mod">
          <ac:chgData name="Meghana H" userId="0c500919258d74b3" providerId="LiveId" clId="{F6101EBE-C6AF-4A5A-BC2D-8882333F36BE}" dt="2024-04-30T16:38:32.189" v="13" actId="1076"/>
          <ac:spMkLst>
            <pc:docMk/>
            <pc:sldMk cId="2779190949" sldId="265"/>
            <ac:spMk id="2" creationId="{2E43CC0C-FC98-30FD-56A6-6FA7F08F6A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804866-6EB6-4F58-9ECE-ECF36F4FE5BC}" type="datetimeFigureOut">
              <a:rPr lang="en-IN" smtClean="0"/>
              <a:t>30-04-2024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97A59B0-3ED0-429D-B681-27C3204CA04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288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04866-6EB6-4F58-9ECE-ECF36F4FE5BC}"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7A59B0-3ED0-429D-B681-27C3204CA04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1986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04866-6EB6-4F58-9ECE-ECF36F4FE5BC}"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7A59B0-3ED0-429D-B681-27C3204CA04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9258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04866-6EB6-4F58-9ECE-ECF36F4FE5BC}"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7A59B0-3ED0-429D-B681-27C3204CA04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553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804866-6EB6-4F58-9ECE-ECF36F4FE5BC}"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7A59B0-3ED0-429D-B681-27C3204CA04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071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804866-6EB6-4F58-9ECE-ECF36F4FE5BC}"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7A59B0-3ED0-429D-B681-27C3204CA04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003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804866-6EB6-4F58-9ECE-ECF36F4FE5BC}" type="datetimeFigureOut">
              <a:rPr lang="en-IN" smtClean="0"/>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7A59B0-3ED0-429D-B681-27C3204CA04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6803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804866-6EB6-4F58-9ECE-ECF36F4FE5BC}" type="datetimeFigureOut">
              <a:rPr lang="en-IN" smtClean="0"/>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7A59B0-3ED0-429D-B681-27C3204CA04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6264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804866-6EB6-4F58-9ECE-ECF36F4FE5BC}" type="datetimeFigureOut">
              <a:rPr lang="en-IN" smtClean="0"/>
              <a:t>30-04-2024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7A59B0-3ED0-429D-B681-27C3204CA04E}" type="slidenum">
              <a:rPr lang="en-IN" smtClean="0"/>
              <a:t>‹#›</a:t>
            </a:fld>
            <a:endParaRPr lang="en-IN"/>
          </a:p>
        </p:txBody>
      </p:sp>
    </p:spTree>
    <p:extLst>
      <p:ext uri="{BB962C8B-B14F-4D97-AF65-F5344CB8AC3E}">
        <p14:creationId xmlns:p14="http://schemas.microsoft.com/office/powerpoint/2010/main" val="121478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804866-6EB6-4F58-9ECE-ECF36F4FE5BC}"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7A59B0-3ED0-429D-B681-27C3204CA04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739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D804866-6EB6-4F58-9ECE-ECF36F4FE5BC}" type="datetimeFigureOut">
              <a:rPr lang="en-IN" smtClean="0"/>
              <a:t>30-04-2024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97A59B0-3ED0-429D-B681-27C3204CA04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2992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D804866-6EB6-4F58-9ECE-ECF36F4FE5BC}" type="datetimeFigureOut">
              <a:rPr lang="en-IN" smtClean="0"/>
              <a:t>30-04-2024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97A59B0-3ED0-429D-B681-27C3204CA04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53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7037D-53A7-D873-80EE-1F86B6ECC2C7}"/>
              </a:ext>
            </a:extLst>
          </p:cNvPr>
          <p:cNvSpPr>
            <a:spLocks noGrp="1"/>
          </p:cNvSpPr>
          <p:nvPr>
            <p:ph type="title"/>
          </p:nvPr>
        </p:nvSpPr>
        <p:spPr>
          <a:xfrm>
            <a:off x="1" y="2349908"/>
            <a:ext cx="12191999" cy="2379408"/>
          </a:xfrm>
        </p:spPr>
        <p:txBody>
          <a:bodyPr>
            <a:noAutofit/>
          </a:bodyPr>
          <a:lstStyle/>
          <a:p>
            <a:r>
              <a:rPr lang="en-IN" sz="5400" dirty="0">
                <a:solidFill>
                  <a:schemeClr val="accent3">
                    <a:lumMod val="50000"/>
                  </a:schemeClr>
                </a:solidFill>
                <a:latin typeface="Aptos Display" panose="020B0004020202020204" pitchFamily="34" charset="0"/>
              </a:rPr>
              <a:t>  </a:t>
            </a:r>
            <a:r>
              <a:rPr lang="en-IN" sz="5400" dirty="0">
                <a:solidFill>
                  <a:schemeClr val="accent5">
                    <a:lumMod val="50000"/>
                  </a:schemeClr>
                </a:solidFill>
                <a:latin typeface="Aptos Display" panose="020B0004020202020204" pitchFamily="34" charset="0"/>
              </a:rPr>
              <a:t>CHAT WITH MULTIPLE PDF DOCUMENTS</a:t>
            </a:r>
            <a:br>
              <a:rPr lang="en-IN" sz="5400" dirty="0">
                <a:solidFill>
                  <a:schemeClr val="accent3">
                    <a:lumMod val="50000"/>
                  </a:schemeClr>
                </a:solidFill>
                <a:latin typeface="Aptos Display" panose="020B0004020202020204" pitchFamily="34" charset="0"/>
              </a:rPr>
            </a:br>
            <a:br>
              <a:rPr lang="en-IN" sz="5400" dirty="0">
                <a:solidFill>
                  <a:schemeClr val="accent3">
                    <a:lumMod val="50000"/>
                  </a:schemeClr>
                </a:solidFill>
                <a:latin typeface="Aptos Display" panose="020B0004020202020204" pitchFamily="34" charset="0"/>
              </a:rPr>
            </a:br>
            <a:br>
              <a:rPr lang="en-IN" sz="5400" dirty="0">
                <a:solidFill>
                  <a:schemeClr val="accent3">
                    <a:lumMod val="50000"/>
                  </a:schemeClr>
                </a:solidFill>
                <a:latin typeface="Aptos Display" panose="020B0004020202020204" pitchFamily="34" charset="0"/>
              </a:rPr>
            </a:br>
            <a:r>
              <a:rPr lang="en-IN" sz="5400" dirty="0">
                <a:solidFill>
                  <a:schemeClr val="accent3">
                    <a:lumMod val="50000"/>
                  </a:schemeClr>
                </a:solidFill>
                <a:latin typeface="Aptos Display" panose="020B0004020202020204" pitchFamily="34" charset="0"/>
              </a:rPr>
              <a:t>   </a:t>
            </a:r>
            <a:r>
              <a:rPr lang="en-IN" sz="3600" dirty="0">
                <a:solidFill>
                  <a:srgbClr val="92D050"/>
                </a:solidFill>
                <a:latin typeface="Aptos Display" panose="020B0004020202020204" pitchFamily="34" charset="0"/>
              </a:rPr>
              <a:t>TEAM MEMBERS :MEGHANA H 1RVU22BSC050</a:t>
            </a:r>
            <a:br>
              <a:rPr lang="en-IN" sz="3600" dirty="0">
                <a:solidFill>
                  <a:srgbClr val="92D050"/>
                </a:solidFill>
                <a:latin typeface="Aptos Display" panose="020B0004020202020204" pitchFamily="34" charset="0"/>
              </a:rPr>
            </a:br>
            <a:r>
              <a:rPr lang="en-IN" sz="3600" dirty="0">
                <a:solidFill>
                  <a:srgbClr val="92D050"/>
                </a:solidFill>
                <a:latin typeface="Aptos Display" panose="020B0004020202020204" pitchFamily="34" charset="0"/>
              </a:rPr>
              <a:t>                                          RACHANA M S 1RVU22BSC075</a:t>
            </a:r>
          </a:p>
        </p:txBody>
      </p:sp>
    </p:spTree>
    <p:extLst>
      <p:ext uri="{BB962C8B-B14F-4D97-AF65-F5344CB8AC3E}">
        <p14:creationId xmlns:p14="http://schemas.microsoft.com/office/powerpoint/2010/main" val="533732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E1578-018F-6086-DBEC-1F84F6603E29}"/>
              </a:ext>
            </a:extLst>
          </p:cNvPr>
          <p:cNvSpPr>
            <a:spLocks noGrp="1"/>
          </p:cNvSpPr>
          <p:nvPr>
            <p:ph type="title"/>
          </p:nvPr>
        </p:nvSpPr>
        <p:spPr/>
        <p:txBody>
          <a:bodyPr/>
          <a:lstStyle/>
          <a:p>
            <a:r>
              <a:rPr lang="en-IN" dirty="0"/>
              <a:t>Intro duction  to our project</a:t>
            </a:r>
          </a:p>
        </p:txBody>
      </p:sp>
      <p:sp>
        <p:nvSpPr>
          <p:cNvPr id="3" name="Content Placeholder 2">
            <a:extLst>
              <a:ext uri="{FF2B5EF4-FFF2-40B4-BE49-F238E27FC236}">
                <a16:creationId xmlns:a16="http://schemas.microsoft.com/office/drawing/2014/main" id="{4C1490AF-E3B0-2FE9-1470-273019856510}"/>
              </a:ext>
            </a:extLst>
          </p:cNvPr>
          <p:cNvSpPr>
            <a:spLocks noGrp="1"/>
          </p:cNvSpPr>
          <p:nvPr>
            <p:ph idx="1"/>
          </p:nvPr>
        </p:nvSpPr>
        <p:spPr>
          <a:xfrm>
            <a:off x="1291044" y="2291035"/>
            <a:ext cx="9924344" cy="3932784"/>
          </a:xfrm>
        </p:spPr>
        <p:txBody>
          <a:bodyPr>
            <a:noAutofit/>
          </a:bodyPr>
          <a:lstStyle/>
          <a:p>
            <a:pPr marL="0" indent="0">
              <a:buNone/>
            </a:pPr>
            <a:r>
              <a:rPr lang="en-US" sz="2400" dirty="0"/>
              <a:t>Our project involves creating a platform where users can engage in interactive chat sessions with multiple PDF documents using Langchain and Gemini Pro Vision. This system enables users to ask questions and receive answers related to the content of the uploaded PDFs. It supports the simultaneous upload of up to 15 PDF files, facilitating comprehensive discussions and inquiries. This innovative solution enhances communication and knowledge extraction from PDF documents, providing a seamless and efficient user experience.</a:t>
            </a:r>
            <a:endParaRPr lang="en-IN" sz="2400" dirty="0"/>
          </a:p>
        </p:txBody>
      </p:sp>
    </p:spTree>
    <p:extLst>
      <p:ext uri="{BB962C8B-B14F-4D97-AF65-F5344CB8AC3E}">
        <p14:creationId xmlns:p14="http://schemas.microsoft.com/office/powerpoint/2010/main" val="2084776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0693EA-9CD2-5F02-2585-6FBD5920D84C}"/>
              </a:ext>
            </a:extLst>
          </p:cNvPr>
          <p:cNvSpPr txBox="1"/>
          <p:nvPr/>
        </p:nvSpPr>
        <p:spPr>
          <a:xfrm>
            <a:off x="688258" y="1435509"/>
            <a:ext cx="10874477" cy="3662541"/>
          </a:xfrm>
          <a:prstGeom prst="rect">
            <a:avLst/>
          </a:prstGeom>
          <a:noFill/>
        </p:spPr>
        <p:txBody>
          <a:bodyPr wrap="square" rtlCol="0">
            <a:spAutoFit/>
          </a:bodyPr>
          <a:lstStyle/>
          <a:p>
            <a:r>
              <a:rPr lang="en-IN" sz="3600" b="1" dirty="0">
                <a:latin typeface="Aptos Display" panose="020B0004020202020204" pitchFamily="34" charset="0"/>
              </a:rPr>
              <a:t>CONTENT USED IN OUT PROJECT:</a:t>
            </a:r>
          </a:p>
          <a:p>
            <a:endParaRPr lang="en-IN" sz="2800" dirty="0">
              <a:latin typeface="Aptos Display" panose="020B0004020202020204" pitchFamily="34" charset="0"/>
            </a:endParaRPr>
          </a:p>
          <a:p>
            <a:endParaRPr lang="en-US" sz="2800" dirty="0">
              <a:latin typeface="Aptos Display" panose="020B0004020202020204" pitchFamily="34" charset="0"/>
            </a:endParaRPr>
          </a:p>
          <a:p>
            <a:pPr marL="457200" indent="-457200">
              <a:buFont typeface="Arial" panose="020B0604020202020204" pitchFamily="34" charset="0"/>
              <a:buChar char="•"/>
            </a:pPr>
            <a:r>
              <a:rPr lang="en-US" sz="2800" dirty="0">
                <a:latin typeface="Aptos Display" panose="020B0004020202020204" pitchFamily="34" charset="0"/>
              </a:rPr>
              <a:t>Langchain and Google Gemini Pro are powerful tools for handling and analyzing PDF documents.</a:t>
            </a:r>
          </a:p>
          <a:p>
            <a:pPr marL="457200" indent="-457200">
              <a:buFont typeface="Arial" panose="020B0604020202020204" pitchFamily="34" charset="0"/>
              <a:buChar char="•"/>
            </a:pPr>
            <a:r>
              <a:rPr lang="en-US" sz="2800" dirty="0">
                <a:latin typeface="Aptos Display" panose="020B0004020202020204" pitchFamily="34" charset="0"/>
              </a:rPr>
              <a:t>Streamlit is a popular Python library used for building interactive web applications.</a:t>
            </a:r>
            <a:endParaRPr lang="en-IN" sz="2800" dirty="0">
              <a:latin typeface="Aptos Display" panose="020B0004020202020204" pitchFamily="34" charset="0"/>
            </a:endParaRPr>
          </a:p>
          <a:p>
            <a:endParaRPr lang="en-IN" sz="2800" dirty="0">
              <a:latin typeface="Aptos Display" panose="020B0004020202020204" pitchFamily="34" charset="0"/>
            </a:endParaRPr>
          </a:p>
        </p:txBody>
      </p:sp>
    </p:spTree>
    <p:extLst>
      <p:ext uri="{BB962C8B-B14F-4D97-AF65-F5344CB8AC3E}">
        <p14:creationId xmlns:p14="http://schemas.microsoft.com/office/powerpoint/2010/main" val="372329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EEF5-20CD-341F-F6C1-333C80AD7A80}"/>
              </a:ext>
            </a:extLst>
          </p:cNvPr>
          <p:cNvSpPr>
            <a:spLocks noGrp="1"/>
          </p:cNvSpPr>
          <p:nvPr>
            <p:ph type="title"/>
          </p:nvPr>
        </p:nvSpPr>
        <p:spPr>
          <a:xfrm>
            <a:off x="1530238" y="1069990"/>
            <a:ext cx="9603275" cy="1049235"/>
          </a:xfrm>
        </p:spPr>
        <p:txBody>
          <a:bodyPr/>
          <a:lstStyle/>
          <a:p>
            <a:r>
              <a:rPr lang="en-IN" dirty="0">
                <a:latin typeface="Aptos Display" panose="020B0004020202020204" pitchFamily="34" charset="0"/>
              </a:rPr>
              <a:t> what are the features of Langchain ?</a:t>
            </a:r>
          </a:p>
        </p:txBody>
      </p:sp>
      <p:sp>
        <p:nvSpPr>
          <p:cNvPr id="3" name="Content Placeholder 2">
            <a:extLst>
              <a:ext uri="{FF2B5EF4-FFF2-40B4-BE49-F238E27FC236}">
                <a16:creationId xmlns:a16="http://schemas.microsoft.com/office/drawing/2014/main" id="{309A90D4-7BEF-195E-E912-C7E2D33D8A16}"/>
              </a:ext>
            </a:extLst>
          </p:cNvPr>
          <p:cNvSpPr>
            <a:spLocks noGrp="1"/>
          </p:cNvSpPr>
          <p:nvPr>
            <p:ph idx="1"/>
          </p:nvPr>
        </p:nvSpPr>
        <p:spPr>
          <a:xfrm>
            <a:off x="1229033" y="2045228"/>
            <a:ext cx="9904480" cy="3834462"/>
          </a:xfrm>
        </p:spPr>
        <p:txBody>
          <a:bodyPr>
            <a:noAutofit/>
          </a:bodyPr>
          <a:lstStyle/>
          <a:p>
            <a:r>
              <a:rPr lang="en-US" sz="2800" dirty="0">
                <a:latin typeface="Aptos Display" panose="020B0004020202020204" pitchFamily="34" charset="0"/>
              </a:rPr>
              <a:t>Langchain offers advanced natural language processing capabilities, including text extraction, summarization, and sentiment analysis.</a:t>
            </a:r>
          </a:p>
          <a:p>
            <a:r>
              <a:rPr lang="en-US" sz="2800" dirty="0">
                <a:latin typeface="Aptos Display" panose="020B0004020202020204" pitchFamily="34" charset="0"/>
              </a:rPr>
              <a:t>It supports multiple languages, making it versatile for international document analysis.</a:t>
            </a:r>
          </a:p>
          <a:p>
            <a:r>
              <a:rPr lang="en-US" sz="2800" dirty="0">
                <a:latin typeface="Aptos Display" panose="020B0004020202020204" pitchFamily="34" charset="0"/>
              </a:rPr>
              <a:t>Langchain can be integrated with other tools and platforms for seamless workflow automation.</a:t>
            </a:r>
            <a:endParaRPr lang="en-IN" sz="2800" dirty="0">
              <a:latin typeface="Aptos Display" panose="020B0004020202020204" pitchFamily="34" charset="0"/>
            </a:endParaRPr>
          </a:p>
        </p:txBody>
      </p:sp>
    </p:spTree>
    <p:extLst>
      <p:ext uri="{BB962C8B-B14F-4D97-AF65-F5344CB8AC3E}">
        <p14:creationId xmlns:p14="http://schemas.microsoft.com/office/powerpoint/2010/main" val="220437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7525-EBAC-89FF-B4DC-0232D54DF43C}"/>
              </a:ext>
            </a:extLst>
          </p:cNvPr>
          <p:cNvSpPr>
            <a:spLocks noGrp="1"/>
          </p:cNvSpPr>
          <p:nvPr>
            <p:ph type="title"/>
          </p:nvPr>
        </p:nvSpPr>
        <p:spPr>
          <a:xfrm>
            <a:off x="1505756" y="717755"/>
            <a:ext cx="9603275" cy="1165496"/>
          </a:xfrm>
        </p:spPr>
        <p:txBody>
          <a:bodyPr/>
          <a:lstStyle/>
          <a:p>
            <a:r>
              <a:rPr lang="en-IN" dirty="0"/>
              <a:t>What are the features of  Google Gemini Pro Features?</a:t>
            </a:r>
          </a:p>
        </p:txBody>
      </p:sp>
      <p:sp>
        <p:nvSpPr>
          <p:cNvPr id="3" name="Content Placeholder 2">
            <a:extLst>
              <a:ext uri="{FF2B5EF4-FFF2-40B4-BE49-F238E27FC236}">
                <a16:creationId xmlns:a16="http://schemas.microsoft.com/office/drawing/2014/main" id="{779D9E44-F280-9935-5937-CEEC403F2C92}"/>
              </a:ext>
            </a:extLst>
          </p:cNvPr>
          <p:cNvSpPr>
            <a:spLocks noGrp="1"/>
          </p:cNvSpPr>
          <p:nvPr>
            <p:ph idx="1"/>
          </p:nvPr>
        </p:nvSpPr>
        <p:spPr>
          <a:xfrm>
            <a:off x="1376517" y="2015732"/>
            <a:ext cx="9861754" cy="3962281"/>
          </a:xfrm>
        </p:spPr>
        <p:txBody>
          <a:bodyPr>
            <a:noAutofit/>
          </a:bodyPr>
          <a:lstStyle/>
          <a:p>
            <a:r>
              <a:rPr lang="en-IN" sz="2800" dirty="0">
                <a:latin typeface="Aptos Display" panose="020B0004020202020204" pitchFamily="34" charset="0"/>
              </a:rPr>
              <a:t>Google Gemini Pro provides robust PDF manipulation functionalities, such as merging, splitting, and converting PDF files.</a:t>
            </a:r>
          </a:p>
          <a:p>
            <a:r>
              <a:rPr lang="en-IN" sz="2800" dirty="0">
                <a:latin typeface="Aptos Display" panose="020B0004020202020204" pitchFamily="34" charset="0"/>
              </a:rPr>
              <a:t>It includes OCR (Optical Character Recognition) technology for extracting text from scanned PDFs.</a:t>
            </a:r>
          </a:p>
          <a:p>
            <a:r>
              <a:rPr lang="en-IN" sz="2800" dirty="0">
                <a:latin typeface="Aptos Display" panose="020B0004020202020204" pitchFamily="34" charset="0"/>
              </a:rPr>
              <a:t>Google Gemini Pro offers cloud-based storage and collaboration features for team projects.</a:t>
            </a:r>
          </a:p>
        </p:txBody>
      </p:sp>
    </p:spTree>
    <p:extLst>
      <p:ext uri="{BB962C8B-B14F-4D97-AF65-F5344CB8AC3E}">
        <p14:creationId xmlns:p14="http://schemas.microsoft.com/office/powerpoint/2010/main" val="3512732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921B-DDED-48F7-7F0B-6BF33B4D89CF}"/>
              </a:ext>
            </a:extLst>
          </p:cNvPr>
          <p:cNvSpPr>
            <a:spLocks noGrp="1"/>
          </p:cNvSpPr>
          <p:nvPr>
            <p:ph type="title"/>
          </p:nvPr>
        </p:nvSpPr>
        <p:spPr>
          <a:xfrm>
            <a:off x="1451579" y="668595"/>
            <a:ext cx="9603275" cy="1185160"/>
          </a:xfrm>
        </p:spPr>
        <p:txBody>
          <a:bodyPr/>
          <a:lstStyle/>
          <a:p>
            <a:r>
              <a:rPr lang="en-IN" dirty="0"/>
              <a:t>Benefits of integration of our project in langchain and Gemini pro:</a:t>
            </a:r>
          </a:p>
        </p:txBody>
      </p:sp>
      <p:sp>
        <p:nvSpPr>
          <p:cNvPr id="3" name="Content Placeholder 2">
            <a:extLst>
              <a:ext uri="{FF2B5EF4-FFF2-40B4-BE49-F238E27FC236}">
                <a16:creationId xmlns:a16="http://schemas.microsoft.com/office/drawing/2014/main" id="{6BB4A1CB-8E1B-11C6-5EBD-8863993AC2E0}"/>
              </a:ext>
            </a:extLst>
          </p:cNvPr>
          <p:cNvSpPr>
            <a:spLocks noGrp="1"/>
          </p:cNvSpPr>
          <p:nvPr>
            <p:ph idx="1"/>
          </p:nvPr>
        </p:nvSpPr>
        <p:spPr>
          <a:xfrm>
            <a:off x="1451579" y="2015732"/>
            <a:ext cx="9796524" cy="3765636"/>
          </a:xfrm>
        </p:spPr>
        <p:txBody>
          <a:bodyPr>
            <a:normAutofit/>
          </a:bodyPr>
          <a:lstStyle/>
          <a:p>
            <a:r>
              <a:rPr lang="en-IN" sz="2400" dirty="0">
                <a:latin typeface="Aptos Display" panose="020B0004020202020204" pitchFamily="34" charset="0"/>
              </a:rPr>
              <a:t>Combining Langchain, Google Gemini Pro, and </a:t>
            </a:r>
            <a:r>
              <a:rPr lang="en-IN" sz="2400" dirty="0" err="1">
                <a:latin typeface="Aptos Display" panose="020B0004020202020204" pitchFamily="34" charset="0"/>
              </a:rPr>
              <a:t>Streamlit</a:t>
            </a:r>
            <a:r>
              <a:rPr lang="en-IN" sz="2400" dirty="0">
                <a:latin typeface="Aptos Display" panose="020B0004020202020204" pitchFamily="34" charset="0"/>
              </a:rPr>
              <a:t> enables seamless PDF document handling and analysis.</a:t>
            </a:r>
          </a:p>
          <a:p>
            <a:r>
              <a:rPr lang="en-IN" sz="2400" dirty="0">
                <a:latin typeface="Aptos Display" panose="020B0004020202020204" pitchFamily="34" charset="0"/>
              </a:rPr>
              <a:t>Users can leverage advanced NLP features, PDF manipulation tools, and intuitive web interfaces for efficient document management.</a:t>
            </a:r>
          </a:p>
          <a:p>
            <a:r>
              <a:rPr lang="en-IN" sz="2400" dirty="0">
                <a:latin typeface="Aptos Display" panose="020B0004020202020204" pitchFamily="34" charset="0"/>
              </a:rPr>
              <a:t>The integrated solution improves productivity, collaboration, and decision-making processes for businesses and professionals dealing with PDF documents.</a:t>
            </a:r>
          </a:p>
        </p:txBody>
      </p:sp>
    </p:spTree>
    <p:extLst>
      <p:ext uri="{BB962C8B-B14F-4D97-AF65-F5344CB8AC3E}">
        <p14:creationId xmlns:p14="http://schemas.microsoft.com/office/powerpoint/2010/main" val="3824704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43CC0C-FC98-30FD-56A6-6FA7F08F6AAD}"/>
              </a:ext>
            </a:extLst>
          </p:cNvPr>
          <p:cNvSpPr txBox="1"/>
          <p:nvPr/>
        </p:nvSpPr>
        <p:spPr>
          <a:xfrm>
            <a:off x="3647768" y="2559717"/>
            <a:ext cx="5810864" cy="1200329"/>
          </a:xfrm>
          <a:prstGeom prst="rect">
            <a:avLst/>
          </a:prstGeom>
          <a:noFill/>
        </p:spPr>
        <p:txBody>
          <a:bodyPr wrap="square" rtlCol="0">
            <a:spAutoFit/>
          </a:bodyPr>
          <a:lstStyle/>
          <a:p>
            <a:r>
              <a:rPr lang="en-IN" sz="7200" dirty="0">
                <a:latin typeface="Aptos Display" panose="020B0004020202020204" pitchFamily="34" charset="0"/>
              </a:rPr>
              <a:t>THANK YOU</a:t>
            </a:r>
          </a:p>
        </p:txBody>
      </p:sp>
    </p:spTree>
    <p:extLst>
      <p:ext uri="{BB962C8B-B14F-4D97-AF65-F5344CB8AC3E}">
        <p14:creationId xmlns:p14="http://schemas.microsoft.com/office/powerpoint/2010/main" val="27791909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26</TotalTime>
  <Words>326</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 Display</vt:lpstr>
      <vt:lpstr>Arial</vt:lpstr>
      <vt:lpstr>Gill Sans MT</vt:lpstr>
      <vt:lpstr>Gallery</vt:lpstr>
      <vt:lpstr>  CHAT WITH MULTIPLE PDF DOCUMENTS      TEAM MEMBERS :MEGHANA H 1RVU22BSC050                                           RACHANA M S 1RVU22BSC075</vt:lpstr>
      <vt:lpstr>Intro duction  to our project</vt:lpstr>
      <vt:lpstr>PowerPoint Presentation</vt:lpstr>
      <vt:lpstr> what are the features of Langchain ?</vt:lpstr>
      <vt:lpstr>What are the features of  Google Gemini Pro Features?</vt:lpstr>
      <vt:lpstr>Benefits of integration of our project in langchain and Gemini pro: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CHAT WITH MULTIPLE PDF DOCUMENTS      TEAM MEMBERS :MEGHANA H 1RVU22BSC050                                           RACHANA M S 1RVU22BSC075</dc:title>
  <dc:creator>Meghana H</dc:creator>
  <cp:lastModifiedBy>Meghana H</cp:lastModifiedBy>
  <cp:revision>1</cp:revision>
  <dcterms:created xsi:type="dcterms:W3CDTF">2024-04-30T16:11:59Z</dcterms:created>
  <dcterms:modified xsi:type="dcterms:W3CDTF">2024-04-30T16:38:36Z</dcterms:modified>
</cp:coreProperties>
</file>