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6" r:id="rId6"/>
    <p:sldId id="258" r:id="rId7"/>
    <p:sldId id="287" r:id="rId8"/>
    <p:sldId id="288" r:id="rId9"/>
    <p:sldId id="291" r:id="rId10"/>
    <p:sldId id="29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2807208"/>
            <a:ext cx="7077456" cy="12435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Sentimental analysis including emojis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1022-B2F6-A1DB-7A71-A138A615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7CEF8-62E5-7508-6739-7359C5DC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713-428B-C67E-AE6E-3C4AA2F2A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800" dirty="0"/>
              <a:t>Parmar Nishit</a:t>
            </a:r>
          </a:p>
          <a:p>
            <a:r>
              <a:rPr lang="en-IN" sz="2800" dirty="0"/>
              <a:t>Darshan </a:t>
            </a:r>
            <a:r>
              <a:rPr lang="en-IN" sz="2800" dirty="0" err="1"/>
              <a:t>Rachchh</a:t>
            </a:r>
            <a:endParaRPr lang="en-IN" sz="2800" dirty="0"/>
          </a:p>
          <a:p>
            <a:r>
              <a:rPr lang="en-IN" sz="2800" dirty="0"/>
              <a:t>Rathod </a:t>
            </a:r>
            <a:r>
              <a:rPr lang="en-IN" sz="2800" dirty="0" err="1"/>
              <a:t>Mahek</a:t>
            </a:r>
            <a:endParaRPr lang="en-IN" sz="2800" dirty="0"/>
          </a:p>
          <a:p>
            <a:r>
              <a:rPr lang="en-IN" sz="2800" dirty="0" err="1"/>
              <a:t>Vadher</a:t>
            </a:r>
            <a:r>
              <a:rPr lang="en-IN" sz="2800" dirty="0"/>
              <a:t> Khushi</a:t>
            </a:r>
          </a:p>
          <a:p>
            <a:r>
              <a:rPr lang="en-IN" sz="2800" dirty="0" err="1"/>
              <a:t>Dattani</a:t>
            </a:r>
            <a:r>
              <a:rPr lang="en-IN" sz="2800" dirty="0"/>
              <a:t> Vidhi</a:t>
            </a:r>
          </a:p>
        </p:txBody>
      </p:sp>
    </p:spTree>
    <p:extLst>
      <p:ext uri="{BB962C8B-B14F-4D97-AF65-F5344CB8AC3E}">
        <p14:creationId xmlns:p14="http://schemas.microsoft.com/office/powerpoint/2010/main" val="27729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03787"/>
            <a:ext cx="11214100" cy="480131"/>
          </a:xfrm>
        </p:spPr>
        <p:txBody>
          <a:bodyPr/>
          <a:lstStyle/>
          <a:p>
            <a:r>
              <a:rPr lang="en-US" sz="2800" dirty="0"/>
              <a:t>What is sentimental analysis?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66117"/>
            <a:ext cx="6718300" cy="4093243"/>
          </a:xfrm>
        </p:spPr>
        <p:txBody>
          <a:bodyPr/>
          <a:lstStyle/>
          <a:p>
            <a:r>
              <a:rPr lang="en-US" sz="2000" dirty="0"/>
              <a:t>Sentimental analysis is the process of analyzing digital text to determine if the emotional tone of the message is positive, negative or neutral</a:t>
            </a:r>
          </a:p>
          <a:p>
            <a:r>
              <a:rPr lang="en-US" sz="2000" dirty="0"/>
              <a:t>Sentiment analysis  is a popular task in NLP (Natural Language  Processing).</a:t>
            </a:r>
          </a:p>
          <a:p>
            <a:r>
              <a:rPr lang="en-US" sz="2000" dirty="0"/>
              <a:t>Generally, these tools use text analysis to analyze online sources such as emails, blog posts, online reviews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CDC27-C05C-567B-6F83-C8B288DB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BCD7D9-7507-FC98-EDE7-92D91910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03787"/>
            <a:ext cx="11214100" cy="480131"/>
          </a:xfrm>
        </p:spPr>
        <p:txBody>
          <a:bodyPr/>
          <a:lstStyle/>
          <a:p>
            <a:r>
              <a:rPr lang="en-US" sz="2800" dirty="0"/>
              <a:t>Sentimental analysis including emojis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D54303-9C87-AFFA-2A41-1CC2476A1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57650"/>
            <a:ext cx="6718300" cy="4093243"/>
          </a:xfrm>
        </p:spPr>
        <p:txBody>
          <a:bodyPr/>
          <a:lstStyle/>
          <a:p>
            <a:r>
              <a:rPr lang="en-US" sz="2000" dirty="0"/>
              <a:t>Incorporating emojis into sentiment analysis involves recognizing emojis as additional feature in text data to enhance the understanding of sentiment.</a:t>
            </a:r>
          </a:p>
          <a:p>
            <a:r>
              <a:rPr lang="en-US" sz="2000" dirty="0"/>
              <a:t>Emojis play a crucial role in conveying emotions, attitude, and intensions, making them valuable indicators for sentiment analysis.</a:t>
            </a:r>
          </a:p>
          <a:p>
            <a:r>
              <a:rPr lang="en-US" sz="2000" dirty="0"/>
              <a:t>Emojis need to be represented numerically to be processed by machine learning models.</a:t>
            </a:r>
          </a:p>
          <a:p>
            <a:r>
              <a:rPr lang="en-US" sz="2000" dirty="0"/>
              <a:t>One popular library for the sentiment analysis in python is NLTK (Natural Language Toolkit).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94A11-2589-CD42-03FD-98F1BBBC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776FD-C9DC-92B1-61D5-4162F8C0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D9524D-60E0-8093-A81C-B3E57D4E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03787"/>
            <a:ext cx="11214100" cy="480131"/>
          </a:xfrm>
        </p:spPr>
        <p:txBody>
          <a:bodyPr/>
          <a:lstStyle/>
          <a:p>
            <a:r>
              <a:rPr lang="en-US" sz="2800" dirty="0"/>
              <a:t>NLTK (Natural Language Toolkit)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5D6B94-CFB6-BB28-8F10-7553DEAF1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66117"/>
            <a:ext cx="6718300" cy="4093243"/>
          </a:xfrm>
        </p:spPr>
        <p:txBody>
          <a:bodyPr/>
          <a:lstStyle/>
          <a:p>
            <a:r>
              <a:rPr lang="en-US" sz="2000" dirty="0"/>
              <a:t>NLTK provides various tools and resources for natural language processing tasks, including sentiment analysis.</a:t>
            </a:r>
          </a:p>
          <a:p>
            <a:r>
              <a:rPr lang="en-US" sz="2000" dirty="0"/>
              <a:t>It contains language processing libraries for tokenization, classification and semantic reasoning</a:t>
            </a:r>
          </a:p>
          <a:p>
            <a:r>
              <a:rPr lang="en-US" sz="2000" dirty="0"/>
              <a:t>NLTK library are provide VADER module (Valence Aware Dictionary and </a:t>
            </a:r>
            <a:r>
              <a:rPr lang="en-US" sz="2000" dirty="0" err="1"/>
              <a:t>Entiment</a:t>
            </a:r>
            <a:r>
              <a:rPr lang="en-US" sz="2000" dirty="0"/>
              <a:t> Reasoner).</a:t>
            </a:r>
          </a:p>
          <a:p>
            <a:r>
              <a:rPr lang="en-US" sz="2000" dirty="0"/>
              <a:t>This library allows you to analyze the sentiment of a piece of text and obtain sentiment scores for individual sentences or documents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91D15-E4A3-5891-28B8-C079C49C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39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62A62-BB51-8F7E-545B-561DDAEC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DF51C7-BAC9-F4B1-FA5F-261E370A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03787"/>
            <a:ext cx="11214100" cy="480131"/>
          </a:xfrm>
        </p:spPr>
        <p:txBody>
          <a:bodyPr/>
          <a:lstStyle/>
          <a:p>
            <a:r>
              <a:rPr lang="en-US" sz="2800" dirty="0"/>
              <a:t>Tokenization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6B08A-111C-1AE9-5CB8-ADF613FC5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66117"/>
            <a:ext cx="6718300" cy="4093243"/>
          </a:xfrm>
        </p:spPr>
        <p:txBody>
          <a:bodyPr/>
          <a:lstStyle/>
          <a:p>
            <a:r>
              <a:rPr lang="en-US" sz="2000" dirty="0"/>
              <a:t>In NLTK tokenization divides a string into a list of tokens.</a:t>
            </a:r>
          </a:p>
          <a:p>
            <a:r>
              <a:rPr lang="en-US" sz="2000" dirty="0"/>
              <a:t>NLTK provides module that is </a:t>
            </a:r>
            <a:r>
              <a:rPr lang="en-US" sz="2000" dirty="0" err="1"/>
              <a:t>word_tokenize</a:t>
            </a:r>
            <a:r>
              <a:rPr lang="en-US" sz="2000" dirty="0"/>
              <a:t> are sentence and words are split using this module.</a:t>
            </a:r>
          </a:p>
          <a:p>
            <a:r>
              <a:rPr lang="en-US" sz="2000" dirty="0"/>
              <a:t>For example : </a:t>
            </a:r>
          </a:p>
          <a:p>
            <a:pPr marL="457200" lvl="1" indent="0">
              <a:buNone/>
            </a:pPr>
            <a:r>
              <a:rPr lang="en-US" sz="1800" dirty="0"/>
              <a:t>Tokens = </a:t>
            </a:r>
            <a:r>
              <a:rPr lang="en-US" sz="1800" dirty="0" err="1"/>
              <a:t>word_tokenize</a:t>
            </a:r>
            <a:r>
              <a:rPr lang="en-US" sz="1800" dirty="0"/>
              <a:t>(“ I am happy ”)</a:t>
            </a:r>
          </a:p>
          <a:p>
            <a:pPr marL="457200" lvl="1" indent="0">
              <a:buNone/>
            </a:pPr>
            <a:r>
              <a:rPr lang="en-US" sz="1800" dirty="0"/>
              <a:t>print(tokens)</a:t>
            </a:r>
          </a:p>
          <a:p>
            <a:r>
              <a:rPr lang="en-US" sz="1800" dirty="0"/>
              <a:t>Output :</a:t>
            </a:r>
          </a:p>
          <a:p>
            <a:pPr marL="457200" lvl="1" indent="0">
              <a:buNone/>
            </a:pPr>
            <a:r>
              <a:rPr lang="en-US" sz="1800" dirty="0"/>
              <a:t>[ ‘I’, ‘am’, ‘happy’ ]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0A08D-4800-CB98-5DF2-E32BB3B2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94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8ABAE-684E-414E-41B3-0AA508B3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3F4700-1012-39D7-53E8-2C0A97F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03787"/>
            <a:ext cx="11214100" cy="480131"/>
          </a:xfrm>
        </p:spPr>
        <p:txBody>
          <a:bodyPr/>
          <a:lstStyle/>
          <a:p>
            <a:r>
              <a:rPr lang="en-US" sz="2800" dirty="0"/>
              <a:t>Sentiment analysis using VADER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100010-4077-944B-8E67-685D7EE61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66117"/>
            <a:ext cx="6718300" cy="4093243"/>
          </a:xfrm>
        </p:spPr>
        <p:txBody>
          <a:bodyPr/>
          <a:lstStyle/>
          <a:p>
            <a:r>
              <a:rPr lang="en-US" sz="2000" dirty="0"/>
              <a:t>VADER is an NLTK module that provides sentiment scores based on the words used.</a:t>
            </a:r>
          </a:p>
          <a:p>
            <a:r>
              <a:rPr lang="en-US" sz="2000" dirty="0"/>
              <a:t>It is a rule based sentiment analyzer in which the terms are generally labeled as per their semantic orientation as either positive or negative.</a:t>
            </a:r>
          </a:p>
          <a:p>
            <a:r>
              <a:rPr lang="en-US" sz="2000" dirty="0"/>
              <a:t>Now go for the practical how it is use.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B5731-B252-162D-CD0E-5FE09F6D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65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235</TotalTime>
  <Words>351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Office Theme</vt:lpstr>
      <vt:lpstr>Sentimental analysis including emojis</vt:lpstr>
      <vt:lpstr>Group members</vt:lpstr>
      <vt:lpstr>What is sentimental analysis?</vt:lpstr>
      <vt:lpstr>Sentimental analysis including emojis</vt:lpstr>
      <vt:lpstr>NLTK (Natural Language Toolkit)</vt:lpstr>
      <vt:lpstr>Tokenization</vt:lpstr>
      <vt:lpstr>Sentiment analysis using VADER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including emojis</dc:title>
  <dc:creator>Nishit Parmar</dc:creator>
  <cp:lastModifiedBy>Nishit Parmar</cp:lastModifiedBy>
  <cp:revision>5</cp:revision>
  <dcterms:created xsi:type="dcterms:W3CDTF">2024-02-16T12:54:19Z</dcterms:created>
  <dcterms:modified xsi:type="dcterms:W3CDTF">2024-02-18T06:34:32Z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