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speaking 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Checkpoint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Rational arguments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67" y="863600"/>
            <a:ext cx="6344942" cy="5121275"/>
          </a:xfrm>
        </p:spPr>
      </p:pic>
    </p:spTree>
    <p:extLst>
      <p:ext uri="{BB962C8B-B14F-4D97-AF65-F5344CB8AC3E}">
        <p14:creationId xmlns:p14="http://schemas.microsoft.com/office/powerpoint/2010/main" val="1484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09737"/>
            <a:ext cx="7315200" cy="3429000"/>
          </a:xfrm>
        </p:spPr>
      </p:pic>
    </p:spTree>
    <p:extLst>
      <p:ext uri="{BB962C8B-B14F-4D97-AF65-F5344CB8AC3E}">
        <p14:creationId xmlns:p14="http://schemas.microsoft.com/office/powerpoint/2010/main" val="38470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59830"/>
            <a:ext cx="7315200" cy="41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media networks strengthen human relationships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7842"/>
            <a:ext cx="7315200" cy="4112791"/>
          </a:xfrm>
        </p:spPr>
      </p:pic>
    </p:spTree>
    <p:extLst>
      <p:ext uri="{BB962C8B-B14F-4D97-AF65-F5344CB8AC3E}">
        <p14:creationId xmlns:p14="http://schemas.microsoft.com/office/powerpoint/2010/main" val="39823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</a:t>
            </a:r>
            <a:r>
              <a:rPr lang="fr-FR" dirty="0" smtClean="0"/>
              <a:t> arguments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72" y="1508289"/>
            <a:ext cx="6894325" cy="3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</a:t>
            </a:r>
            <a:r>
              <a:rPr lang="fr-FR" dirty="0" smtClean="0"/>
              <a:t> </a:t>
            </a:r>
            <a:r>
              <a:rPr lang="fr-FR" dirty="0"/>
              <a:t>the world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29" y="863600"/>
            <a:ext cx="7219418" cy="5121275"/>
          </a:xfrm>
        </p:spPr>
      </p:pic>
    </p:spTree>
    <p:extLst>
      <p:ext uri="{BB962C8B-B14F-4D97-AF65-F5344CB8AC3E}">
        <p14:creationId xmlns:p14="http://schemas.microsoft.com/office/powerpoint/2010/main" val="33728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talking 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96302"/>
            <a:ext cx="7315200" cy="5055870"/>
          </a:xfrm>
        </p:spPr>
      </p:pic>
    </p:spTree>
    <p:extLst>
      <p:ext uri="{BB962C8B-B14F-4D97-AF65-F5344CB8AC3E}">
        <p14:creationId xmlns:p14="http://schemas.microsoft.com/office/powerpoint/2010/main" val="1439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Entertainment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1" y="1875981"/>
            <a:ext cx="5937013" cy="3096512"/>
          </a:xfrm>
        </p:spPr>
      </p:pic>
    </p:spTree>
    <p:extLst>
      <p:ext uri="{BB962C8B-B14F-4D97-AF65-F5344CB8AC3E}">
        <p14:creationId xmlns:p14="http://schemas.microsoft.com/office/powerpoint/2010/main" val="19204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</a:t>
            </a:r>
            <a:r>
              <a:rPr lang="fr-FR" dirty="0" smtClean="0"/>
              <a:t> arguments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74" y="1123837"/>
            <a:ext cx="6801674" cy="43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Love booster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07" y="2158145"/>
            <a:ext cx="4501662" cy="2532185"/>
          </a:xfrm>
        </p:spPr>
      </p:pic>
    </p:spTree>
    <p:extLst>
      <p:ext uri="{BB962C8B-B14F-4D97-AF65-F5344CB8AC3E}">
        <p14:creationId xmlns:p14="http://schemas.microsoft.com/office/powerpoint/2010/main" val="27860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at work 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32902"/>
            <a:ext cx="7315200" cy="49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Cadr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661</TotalTime>
  <Words>32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Cadre</vt:lpstr>
      <vt:lpstr>Public speaking  </vt:lpstr>
      <vt:lpstr>Social media networks strengthen human relationships</vt:lpstr>
      <vt:lpstr>Factual arguments </vt:lpstr>
      <vt:lpstr>Connect the world</vt:lpstr>
      <vt:lpstr>Real time talking </vt:lpstr>
      <vt:lpstr>Entertainment </vt:lpstr>
      <vt:lpstr>Emotional arguments </vt:lpstr>
      <vt:lpstr>Love booster</vt:lpstr>
      <vt:lpstr>Useful at work </vt:lpstr>
      <vt:lpstr>Rational arguments</vt:lpstr>
      <vt:lpstr>Awareness </vt:lpstr>
      <vt:lpstr>Marketing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networks strengthen human relationships</dc:title>
  <dc:creator>hechmi chmingui</dc:creator>
  <cp:lastModifiedBy>PC-DELL</cp:lastModifiedBy>
  <cp:revision>9</cp:revision>
  <dcterms:created xsi:type="dcterms:W3CDTF">2022-04-04T01:21:37Z</dcterms:created>
  <dcterms:modified xsi:type="dcterms:W3CDTF">2022-04-04T22:23:23Z</dcterms:modified>
</cp:coreProperties>
</file>