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/>
    <p:restoredTop sz="94569"/>
  </p:normalViewPr>
  <p:slideViewPr>
    <p:cSldViewPr snapToGrid="0" snapToObjects="1">
      <p:cViewPr varScale="1">
        <p:scale>
          <a:sx n="84" d="100"/>
          <a:sy n="84" d="100"/>
        </p:scale>
        <p:origin x="1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C5BB-2B6B-ED95-B4EC-F10BE8A35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A5955-BDF8-84E3-7C97-91485A206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6AA18-5838-074A-900F-ECBFAF3D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C80B-FC4F-9B48-923E-77611D8707C7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A2172-7903-77B9-AE75-7B4F7417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20CFF-8E38-931B-71B2-69E51035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4114-5724-434F-89A1-CCDF80F35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4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A678-C006-807F-1840-42F437C2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DCD93-8D16-CFF8-15F1-7FC3E22BD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03D0A-E4CF-F68C-6899-86590939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C80B-FC4F-9B48-923E-77611D8707C7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2AE25-2028-C03B-90F7-F92CCB5E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1636D-E8D3-C171-EF5B-B86348E8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4114-5724-434F-89A1-CCDF80F35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1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46A74-B9DF-FB2A-18C5-A13316917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7AC49-2A9C-13B8-BDE8-AC12A1A46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B276B-86B3-9512-1301-95DFF802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C80B-FC4F-9B48-923E-77611D8707C7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1490B-D3E9-D4A5-7420-C771103F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5A7DF-FD5E-A3C8-9EA7-598DF40D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4114-5724-434F-89A1-CCDF80F35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3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8B81-88CA-5EF9-8ECF-9C67D6C9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4FDC3-C1F6-C665-A8E8-C84AE3E3A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BF59C-7663-57F0-8873-0F0C6A70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C80B-FC4F-9B48-923E-77611D8707C7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58EE3-2B35-F85E-C68D-599644FAC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D22F-A52E-57C1-3F4F-5115597B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4114-5724-434F-89A1-CCDF80F35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9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056F-8406-B6CA-4287-C68E5B065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3343A-5AB6-8F62-9263-C5DC2F5CE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E9D71-7DD8-6ECF-8C80-11EF79376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C80B-FC4F-9B48-923E-77611D8707C7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3890F-42DD-4E4D-1650-E4B648D9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40043-F218-6443-AC4D-A1455CEB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4114-5724-434F-89A1-CCDF80F35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2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2AB1-7346-1803-544A-F3C7A666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FB3EF-451E-AEEF-9E4D-A80AD85E1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72F76-98C8-FE36-1C17-12845F4A7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B5E28-5C87-14D7-0869-AAD33FA3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C80B-FC4F-9B48-923E-77611D8707C7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9EB81-1035-25CF-5A00-D7B0E849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33551-EB21-E93E-9A85-518F4CA8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4114-5724-434F-89A1-CCDF80F35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4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94FA1-D7E6-75DD-BDFD-92B7D9D56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BDB0D-FBC5-FB07-69CF-0387CC0E4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D4CA1-AC34-5284-D033-1EB4C3C70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FEA90-F2B8-EFBA-D096-F959117CD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1C552E-2A91-A692-0CD7-5041C8DAF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34E078-0114-4BB7-DDF4-BB3109AB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C80B-FC4F-9B48-923E-77611D8707C7}" type="datetimeFigureOut">
              <a:rPr lang="en-US" smtClean="0"/>
              <a:t>5/3/22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C4B95-B290-9429-B688-E000C35F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553825-563D-3015-79F8-301494A7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4114-5724-434F-89A1-CCDF80F35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0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5B63-ED40-219F-6290-76B503D4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E99F0-9FBD-08A6-44C3-53438012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C80B-FC4F-9B48-923E-77611D8707C7}" type="datetimeFigureOut">
              <a:rPr lang="en-US" smtClean="0"/>
              <a:t>5/3/22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D2F8D-8AF0-3AD8-0196-748FE27E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86807-B485-E38F-835C-7891A816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4114-5724-434F-89A1-CCDF80F35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31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E7B9E-E257-AE3A-7201-393FD846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C80B-FC4F-9B48-923E-77611D8707C7}" type="datetimeFigureOut">
              <a:rPr lang="en-US" smtClean="0"/>
              <a:t>5/3/22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98B3A-75DF-0B8A-850A-101125A5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84BBC-22C2-20D6-A775-3A8DB14AF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4114-5724-434F-89A1-CCDF80F35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2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2D8C-82E8-B28F-1FED-19A2F039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74226-8DBE-5E10-FB3F-C24E078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9C730-B31F-5C37-2C10-F42E7A73D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72C8A-383B-CEB0-B1E1-76F5FC41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C80B-FC4F-9B48-923E-77611D8707C7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0CD54-51BF-8845-06A1-4FBBAE0B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5C23A-F253-7C37-0839-835D9E08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4114-5724-434F-89A1-CCDF80F35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4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8934-9744-B78A-1D28-A33583F53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83A00F-9FB0-5ACB-EE15-F99730D43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14E49-AC62-8D4F-0462-D3054F351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1C7D8-4251-5273-B36D-9A0C706E1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C80B-FC4F-9B48-923E-77611D8707C7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9120D-9DA3-8AE8-890C-42F08624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5C599-92D4-6D6C-FF49-D274D6F7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4114-5724-434F-89A1-CCDF80F35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6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169183-47CE-EACF-D267-EC96B5B0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DBF54-8FE8-76E5-CF7B-B4B8711D9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FD3E-BD08-55EF-983F-2BD9D120C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4C80B-FC4F-9B48-923E-77611D8707C7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7FEC2-2D04-DA48-0FE8-E37DB9E95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BBD8B-BA56-99C6-B731-0D5914388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94114-5724-434F-89A1-CCDF80F35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pngimg.com/download/60292" TargetMode="External"/><Relationship Id="rId7" Type="http://schemas.openxmlformats.org/officeDocument/2006/relationships/hyperlink" Target="https://pixabay.com/en/folder-explorer-files-documents-3d-15011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computersciencewiki.org/index.php/API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pixabay.com/en/cog-wheels-cogs-gear-options-2023974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3E550CE5-0726-7C95-351F-D6A1DE259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04400" y="1888571"/>
            <a:ext cx="2080260" cy="208026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4C4F590-7114-C7E1-D31E-36F829EEFF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38910" y="832020"/>
            <a:ext cx="1667261" cy="129849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A1DE6-047F-8BC9-E957-342319381AE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38910" y="3463815"/>
            <a:ext cx="1667261" cy="1298490"/>
          </a:xfrm>
          <a:prstGeom prst="rect">
            <a:avLst/>
          </a:prstGeom>
        </p:spPr>
      </p:pic>
      <p:pic>
        <p:nvPicPr>
          <p:cNvPr id="12" name="Picture 11" descr="A picture containing text, businesscard, envelope, vector graphics&#10;&#10;Description automatically generated">
            <a:extLst>
              <a:ext uri="{FF2B5EF4-FFF2-40B4-BE49-F238E27FC236}">
                <a16:creationId xmlns:a16="http://schemas.microsoft.com/office/drawing/2014/main" id="{EA8B603A-B22C-1D45-C8D0-36ECD97BB8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146605" y="2130510"/>
            <a:ext cx="1688037" cy="1298490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C120A1A8-972A-E15C-71B3-3AD907A3FB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332106" y="2128339"/>
            <a:ext cx="1688037" cy="1556193"/>
          </a:xfrm>
          <a:prstGeom prst="rect">
            <a:avLst/>
          </a:prstGeom>
        </p:spPr>
      </p:pic>
      <p:pic>
        <p:nvPicPr>
          <p:cNvPr id="15" name="Picture 14" descr="A picture containing text, businesscard, envelope, vector graphics&#10;&#10;Description automatically generated">
            <a:extLst>
              <a:ext uri="{FF2B5EF4-FFF2-40B4-BE49-F238E27FC236}">
                <a16:creationId xmlns:a16="http://schemas.microsoft.com/office/drawing/2014/main" id="{6FE7110B-B66D-8BBA-2C9B-E33C4A2DA16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72979" y="2148796"/>
            <a:ext cx="1688037" cy="129849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F28AFB-FBA8-BB5C-A7BE-AE4C8E0D6A77}"/>
              </a:ext>
            </a:extLst>
          </p:cNvPr>
          <p:cNvCxnSpPr/>
          <p:nvPr/>
        </p:nvCxnSpPr>
        <p:spPr>
          <a:xfrm>
            <a:off x="899160" y="5806440"/>
            <a:ext cx="105539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CB7F27-60A6-C74A-5410-0263A3028DD5}"/>
              </a:ext>
            </a:extLst>
          </p:cNvPr>
          <p:cNvCxnSpPr>
            <a:endCxn id="10" idx="2"/>
          </p:cNvCxnSpPr>
          <p:nvPr/>
        </p:nvCxnSpPr>
        <p:spPr>
          <a:xfrm flipV="1">
            <a:off x="1572540" y="4762305"/>
            <a:ext cx="1" cy="1028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46013E-22FD-C564-020F-89F0744D1151}"/>
              </a:ext>
            </a:extLst>
          </p:cNvPr>
          <p:cNvCxnSpPr>
            <a:cxnSpLocks/>
          </p:cNvCxnSpPr>
          <p:nvPr/>
        </p:nvCxnSpPr>
        <p:spPr>
          <a:xfrm flipH="1" flipV="1">
            <a:off x="3977635" y="3596640"/>
            <a:ext cx="7793" cy="220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D3693C-0D75-203D-C6CB-E695FC5FD568}"/>
              </a:ext>
            </a:extLst>
          </p:cNvPr>
          <p:cNvCxnSpPr/>
          <p:nvPr/>
        </p:nvCxnSpPr>
        <p:spPr>
          <a:xfrm flipV="1">
            <a:off x="6176124" y="3825240"/>
            <a:ext cx="0" cy="198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3C9DAA-4E8A-6CA4-ECC9-0C893614FD77}"/>
              </a:ext>
            </a:extLst>
          </p:cNvPr>
          <p:cNvCxnSpPr>
            <a:cxnSpLocks/>
          </p:cNvCxnSpPr>
          <p:nvPr/>
        </p:nvCxnSpPr>
        <p:spPr>
          <a:xfrm flipV="1">
            <a:off x="8597246" y="3596640"/>
            <a:ext cx="0" cy="219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0B9F5D4-F042-3C7C-769E-F484411C3CC1}"/>
              </a:ext>
            </a:extLst>
          </p:cNvPr>
          <p:cNvCxnSpPr/>
          <p:nvPr/>
        </p:nvCxnSpPr>
        <p:spPr>
          <a:xfrm flipV="1">
            <a:off x="10776234" y="3825240"/>
            <a:ext cx="0" cy="198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289A50D-A195-B024-7A3F-5726CD3D5CB4}"/>
              </a:ext>
            </a:extLst>
          </p:cNvPr>
          <p:cNvSpPr txBox="1"/>
          <p:nvPr/>
        </p:nvSpPr>
        <p:spPr>
          <a:xfrm>
            <a:off x="803008" y="5564315"/>
            <a:ext cx="150701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Source:</a:t>
            </a:r>
            <a:r>
              <a:rPr lang="en-US" dirty="0"/>
              <a:t> Data is extracted from two APIs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366FC3-F5B1-5C00-1622-C35B9E4C6495}"/>
              </a:ext>
            </a:extLst>
          </p:cNvPr>
          <p:cNvSpPr txBox="1"/>
          <p:nvPr/>
        </p:nvSpPr>
        <p:spPr>
          <a:xfrm>
            <a:off x="3242310" y="5425815"/>
            <a:ext cx="150701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First Local Storage:</a:t>
            </a:r>
            <a:r>
              <a:rPr lang="en-US" dirty="0"/>
              <a:t> API Data is stored locally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FA4FA5-E44A-4D15-4031-D9EEB6AA7466}"/>
              </a:ext>
            </a:extLst>
          </p:cNvPr>
          <p:cNvSpPr txBox="1"/>
          <p:nvPr/>
        </p:nvSpPr>
        <p:spPr>
          <a:xfrm>
            <a:off x="5223693" y="5425815"/>
            <a:ext cx="189731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Source:</a:t>
            </a:r>
            <a:r>
              <a:rPr lang="en-US" dirty="0"/>
              <a:t> Data is combined and </a:t>
            </a:r>
            <a:r>
              <a:rPr lang="en-US" dirty="0" err="1"/>
              <a:t>organised</a:t>
            </a:r>
            <a:r>
              <a:rPr lang="en-US" dirty="0"/>
              <a:t> in logical order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1B5FD1-CD12-4A12-77EE-32C99D11EE0E}"/>
              </a:ext>
            </a:extLst>
          </p:cNvPr>
          <p:cNvSpPr txBox="1"/>
          <p:nvPr/>
        </p:nvSpPr>
        <p:spPr>
          <a:xfrm>
            <a:off x="10077893" y="5458010"/>
            <a:ext cx="150701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Storage:</a:t>
            </a:r>
            <a:r>
              <a:rPr lang="en-US" dirty="0"/>
              <a:t> Table is created and local data stored in DB.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0AD2EB-1BBF-1431-0343-9E27DCC3C673}"/>
              </a:ext>
            </a:extLst>
          </p:cNvPr>
          <p:cNvSpPr txBox="1"/>
          <p:nvPr/>
        </p:nvSpPr>
        <p:spPr>
          <a:xfrm>
            <a:off x="7618476" y="5458010"/>
            <a:ext cx="198663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Second Local Storage:</a:t>
            </a:r>
            <a:r>
              <a:rPr lang="en-US" dirty="0"/>
              <a:t> Re-organized Data is stored locally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F89EE5-6E4F-12AE-D744-E8534472038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834642" y="2779755"/>
            <a:ext cx="497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586229-C38E-06BD-F0EA-D62FBE3C58E3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572541" y="2905901"/>
            <a:ext cx="1392026" cy="55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132638-FE3B-1DA7-5E98-2ADA0CFBEB4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572541" y="2130510"/>
            <a:ext cx="1392026" cy="55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2668D2-F210-3F27-10D3-122C47C93F0F}"/>
              </a:ext>
            </a:extLst>
          </p:cNvPr>
          <p:cNvCxnSpPr>
            <a:cxnSpLocks/>
          </p:cNvCxnSpPr>
          <p:nvPr/>
        </p:nvCxnSpPr>
        <p:spPr>
          <a:xfrm>
            <a:off x="9518402" y="2896736"/>
            <a:ext cx="497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6826491-AB5A-913F-16E9-5320AEFD3C6F}"/>
              </a:ext>
            </a:extLst>
          </p:cNvPr>
          <p:cNvCxnSpPr>
            <a:cxnSpLocks/>
          </p:cNvCxnSpPr>
          <p:nvPr/>
        </p:nvCxnSpPr>
        <p:spPr>
          <a:xfrm>
            <a:off x="7121012" y="2927216"/>
            <a:ext cx="497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2506CB7-731D-2DA0-0F1F-21C8E9D944EF}"/>
              </a:ext>
            </a:extLst>
          </p:cNvPr>
          <p:cNvSpPr txBox="1"/>
          <p:nvPr/>
        </p:nvSpPr>
        <p:spPr>
          <a:xfrm>
            <a:off x="2773680" y="259080"/>
            <a:ext cx="881122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Wind Gust and Direction Forecast: </a:t>
            </a:r>
            <a:r>
              <a:rPr lang="en-US" dirty="0"/>
              <a:t>a pipeline which gets data on wind gusts (kts) and wind direction (ºT) for a chosen location (latitude and longitude) for the next 48 </a:t>
            </a:r>
            <a:r>
              <a:rPr lang="en-US"/>
              <a:t>hours.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226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Cunningham</dc:creator>
  <cp:lastModifiedBy>Rachel Cunningham</cp:lastModifiedBy>
  <cp:revision>1</cp:revision>
  <dcterms:created xsi:type="dcterms:W3CDTF">2022-05-03T10:09:32Z</dcterms:created>
  <dcterms:modified xsi:type="dcterms:W3CDTF">2022-05-03T10:39:03Z</dcterms:modified>
</cp:coreProperties>
</file>