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386-6877-45C5-9E54-CC8D310EB4B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A6B7-90D8-48B3-91A6-5AC9A148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2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386-6877-45C5-9E54-CC8D310EB4B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A6B7-90D8-48B3-91A6-5AC9A148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386-6877-45C5-9E54-CC8D310EB4B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A6B7-90D8-48B3-91A6-5AC9A148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386-6877-45C5-9E54-CC8D310EB4B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A6B7-90D8-48B3-91A6-5AC9A148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386-6877-45C5-9E54-CC8D310EB4B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A6B7-90D8-48B3-91A6-5AC9A148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386-6877-45C5-9E54-CC8D310EB4B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A6B7-90D8-48B3-91A6-5AC9A148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386-6877-45C5-9E54-CC8D310EB4B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A6B7-90D8-48B3-91A6-5AC9A148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386-6877-45C5-9E54-CC8D310EB4B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A6B7-90D8-48B3-91A6-5AC9A148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386-6877-45C5-9E54-CC8D310EB4B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A6B7-90D8-48B3-91A6-5AC9A148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386-6877-45C5-9E54-CC8D310EB4B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A6B7-90D8-48B3-91A6-5AC9A148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3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6386-6877-45C5-9E54-CC8D310EB4B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A6B7-90D8-48B3-91A6-5AC9A148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8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6386-6877-45C5-9E54-CC8D310EB4B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A6B7-90D8-48B3-91A6-5AC9A148B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Cef 440: internet programming (j2ee) and mobile programming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0687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</a:p>
          <a:p>
            <a:pPr algn="l"/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A MARKET </a:t>
            </a:r>
          </a:p>
          <a:p>
            <a:pPr algn="l"/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</a:p>
          <a:p>
            <a:pPr algn="l"/>
            <a:endParaRPr lang="en-US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3: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PHASE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99811"/>
            <a:ext cx="4804954" cy="52314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sequence diagram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60" y="822960"/>
            <a:ext cx="6283851" cy="5499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02" y="822960"/>
            <a:ext cx="5138057" cy="5316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1163" y="6322423"/>
            <a:ext cx="22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Georgia" panose="02040502050405020303" pitchFamily="18" charset="0"/>
              </a:rPr>
              <a:t>Buyers Interaction</a:t>
            </a:r>
            <a:endParaRPr lang="en-US" sz="2000" u="sng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26337" y="6322423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Georgia" panose="02040502050405020303" pitchFamily="18" charset="0"/>
              </a:rPr>
              <a:t>Product Advertisement</a:t>
            </a:r>
            <a:endParaRPr lang="en-US" sz="2000" u="sng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9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99811"/>
            <a:ext cx="4896394" cy="52314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Data flow diagram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822960"/>
            <a:ext cx="10657114" cy="5408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It maps </a:t>
            </a:r>
            <a:r>
              <a:rPr lang="en-US" sz="2000" dirty="0">
                <a:latin typeface="Georgia" panose="02040502050405020303" pitchFamily="18" charset="0"/>
              </a:rPr>
              <a:t>out the flow of information for any process or </a:t>
            </a:r>
            <a:r>
              <a:rPr lang="en-US" sz="2000" dirty="0" smtClean="0">
                <a:latin typeface="Georgia" panose="02040502050405020303" pitchFamily="18" charset="0"/>
              </a:rPr>
              <a:t>system, providing </a:t>
            </a:r>
            <a:r>
              <a:rPr lang="en-US" sz="2000" dirty="0">
                <a:latin typeface="Georgia" panose="02040502050405020303" pitchFamily="18" charset="0"/>
              </a:rPr>
              <a:t>information about the outputs and inputs of each entity and the process </a:t>
            </a:r>
            <a:r>
              <a:rPr lang="en-US" sz="2000" dirty="0" smtClean="0">
                <a:latin typeface="Georgia" panose="02040502050405020303" pitchFamily="18" charset="0"/>
              </a:rPr>
              <a:t>itself, and also including </a:t>
            </a:r>
            <a:r>
              <a:rPr lang="en-US" sz="2000" dirty="0">
                <a:latin typeface="Georgia" panose="02040502050405020303" pitchFamily="18" charset="0"/>
              </a:rPr>
              <a:t>data stores and the sub-processes the data moves through.</a:t>
            </a: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1" y="1742623"/>
            <a:ext cx="8525068" cy="50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4851" y="2141674"/>
            <a:ext cx="5196839" cy="104566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THE END !</a:t>
            </a:r>
            <a:endParaRPr lang="en-US" sz="6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276" y="3187338"/>
            <a:ext cx="2294496" cy="22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99811"/>
            <a:ext cx="4400006" cy="5231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Group members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907179"/>
            <a:ext cx="10657114" cy="31350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GAMUAH PADJINOU RYANE JOY			FE20A044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NDALEGH NOELA LUM MBAH			FE20A070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FORMASIT CHIJOH FOKUNANG			FE20A041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RACHEAL NKONGHO TAFONGOH		FE20A100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MOSONGO ADINA SAKWE NANGERI		FE20A066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199" y="299811"/>
            <a:ext cx="5183777" cy="5231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Table of contents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454434" y="1645921"/>
            <a:ext cx="5238206" cy="37490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Georgia" panose="02040502050405020303" pitchFamily="18" charset="0"/>
              </a:rPr>
              <a:t>DESIGN OF UML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eorgia" panose="02040502050405020303" pitchFamily="18" charset="0"/>
              </a:rPr>
              <a:t>USE CASE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eorgia" panose="02040502050405020303" pitchFamily="18" charset="0"/>
              </a:rPr>
              <a:t>CLASS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eorgia" panose="02040502050405020303" pitchFamily="18" charset="0"/>
              </a:rPr>
              <a:t>ACTIVITY DIAGRAM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eorgia" panose="02040502050405020303" pitchFamily="18" charset="0"/>
              </a:rPr>
              <a:t>SEQUENCE DIAGRAM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Georgia" panose="02040502050405020303" pitchFamily="18" charset="0"/>
              </a:rPr>
              <a:t>ADD PRODUCT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Georgia" panose="02040502050405020303" pitchFamily="18" charset="0"/>
              </a:rPr>
              <a:t>SEARCH PRODUCT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Georgia" panose="02040502050405020303" pitchFamily="18" charset="0"/>
              </a:rPr>
              <a:t>SHOP REGISTRATION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Georgia" panose="02040502050405020303" pitchFamily="18" charset="0"/>
              </a:rPr>
              <a:t>BUYERS INTERACTION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Georgia" panose="02040502050405020303" pitchFamily="18" charset="0"/>
              </a:rPr>
              <a:t>PRODUCT ADVERTISEMENT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eorgia" panose="02040502050405020303" pitchFamily="18" charset="0"/>
              </a:rPr>
              <a:t>DATA FLOW DIAGRAM</a:t>
            </a: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5" y="1844251"/>
            <a:ext cx="5355557" cy="29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9811"/>
            <a:ext cx="6555377" cy="52314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DESIGN OF Uml </a:t>
            </a:r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diagrams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217"/>
            <a:ext cx="10657114" cy="54080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eorgia" panose="02040502050405020303" pitchFamily="18" charset="0"/>
              </a:rPr>
              <a:t>The UML diagram is aimed at visually representing a system along with its main actors, roles, actions, classes, in order to better understand, alter, maintain, or document information about the system.</a:t>
            </a:r>
          </a:p>
          <a:p>
            <a:r>
              <a:rPr lang="en-US" sz="2400" dirty="0">
                <a:latin typeface="Georgia" panose="02040502050405020303" pitchFamily="18" charset="0"/>
              </a:rPr>
              <a:t>They provide a template to understand and follow, from which the product proper can be developed</a:t>
            </a:r>
            <a:r>
              <a:rPr lang="en-US" sz="24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sz="2400" dirty="0" smtClean="0">
                <a:latin typeface="Georgia" panose="02040502050405020303" pitchFamily="18" charset="0"/>
              </a:rPr>
              <a:t>For the system at hand, we have represented the following UML diagrams:</a:t>
            </a:r>
          </a:p>
          <a:p>
            <a:pPr marL="0" indent="0">
              <a:buNone/>
            </a:pP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577" y="5538651"/>
            <a:ext cx="2246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Use Case Diagram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3829" y="5538651"/>
            <a:ext cx="181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Class Diagram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92190" y="5538651"/>
            <a:ext cx="2181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Activity Diagram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3688" y="5538651"/>
            <a:ext cx="233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Sequence Diagram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27324" y="5538651"/>
            <a:ext cx="2403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Data Flow Diagram</a:t>
            </a: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1" y="3709851"/>
            <a:ext cx="2611961" cy="1728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29" y="3754130"/>
            <a:ext cx="1639946" cy="16399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857" y="3754130"/>
            <a:ext cx="1508454" cy="15084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10" y="3749595"/>
            <a:ext cx="2140436" cy="164448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24" y="3471423"/>
            <a:ext cx="1774370" cy="206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99811"/>
            <a:ext cx="4517572" cy="52314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Use case diagram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084217"/>
            <a:ext cx="10657114" cy="5408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It shows the various use cases and the different users the system has, showing their interactions. </a:t>
            </a:r>
            <a:r>
              <a:rPr lang="en-US" sz="2000" dirty="0" smtClean="0">
                <a:latin typeface="Georgia" panose="02040502050405020303" pitchFamily="18" charset="0"/>
              </a:rPr>
              <a:t>It presents a graphical depiction of users’ possible interactions with the system.</a:t>
            </a: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284" y="1886630"/>
            <a:ext cx="8131357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7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199" y="299811"/>
            <a:ext cx="5510350" cy="5231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Class diagram</a:t>
            </a:r>
            <a:endParaRPr lang="en-US"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084217"/>
            <a:ext cx="10657114" cy="5408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It is the blueprint of the system which models the objects that make up the system, displaying the relationships between them, describing what the objects do and the services they provide.</a:t>
            </a: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6" y="1863090"/>
            <a:ext cx="889784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8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99811"/>
            <a:ext cx="4517572" cy="52314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Activity diagram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084217"/>
            <a:ext cx="10657114" cy="5408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It visually presents a series of actions or flow of control (from one activity to another) in the </a:t>
            </a:r>
            <a:r>
              <a:rPr lang="en-US" sz="2000" dirty="0" smtClean="0">
                <a:latin typeface="Georgia" panose="02040502050405020303" pitchFamily="18" charset="0"/>
              </a:rPr>
              <a:t>system, describing </a:t>
            </a:r>
            <a:r>
              <a:rPr lang="en-US" sz="2000" dirty="0">
                <a:latin typeface="Georgia" panose="02040502050405020303" pitchFamily="18" charset="0"/>
              </a:rPr>
              <a:t>the steps in the use case </a:t>
            </a:r>
            <a:r>
              <a:rPr lang="en-US" sz="2000" dirty="0" smtClean="0">
                <a:latin typeface="Georgia" panose="02040502050405020303" pitchFamily="18" charset="0"/>
              </a:rPr>
              <a:t>diagram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and also </a:t>
            </a:r>
            <a:r>
              <a:rPr lang="en-US" sz="2000" dirty="0">
                <a:latin typeface="Georgia" panose="02040502050405020303" pitchFamily="18" charset="0"/>
              </a:rPr>
              <a:t>depicts the workflow from start point to finish point.</a:t>
            </a: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0" y="2011680"/>
            <a:ext cx="6189754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99811"/>
            <a:ext cx="4804954" cy="52314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sequence diagram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822960"/>
            <a:ext cx="10892246" cy="5408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These diagrams describe how - and in what order – a group of objects work </a:t>
            </a:r>
            <a:r>
              <a:rPr lang="en-US" sz="2000" dirty="0" smtClean="0">
                <a:latin typeface="Georgia" panose="02040502050405020303" pitchFamily="18" charset="0"/>
              </a:rPr>
              <a:t>together, showing </a:t>
            </a:r>
            <a:r>
              <a:rPr lang="en-US" sz="2000" dirty="0">
                <a:latin typeface="Georgia" panose="02040502050405020303" pitchFamily="18" charset="0"/>
              </a:rPr>
              <a:t>the process interactions arranged in time </a:t>
            </a:r>
            <a:r>
              <a:rPr lang="en-US" sz="2000" dirty="0" smtClean="0">
                <a:latin typeface="Georgia" panose="02040502050405020303" pitchFamily="18" charset="0"/>
              </a:rPr>
              <a:t>sequence. </a:t>
            </a:r>
            <a:r>
              <a:rPr lang="en-US" sz="2000" dirty="0">
                <a:latin typeface="Georgia" panose="02040502050405020303" pitchFamily="18" charset="0"/>
              </a:rPr>
              <a:t>They are important in </a:t>
            </a:r>
            <a:r>
              <a:rPr lang="en-US" sz="2000" dirty="0" smtClean="0">
                <a:latin typeface="Georgia" panose="02040502050405020303" pitchFamily="18" charset="0"/>
              </a:rPr>
              <a:t>understanding </a:t>
            </a:r>
            <a:r>
              <a:rPr lang="en-US" sz="2000" dirty="0">
                <a:latin typeface="Georgia" panose="02040502050405020303" pitchFamily="18" charset="0"/>
              </a:rPr>
              <a:t>the system requirements or document a process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  <a:endParaRPr lang="en-US" sz="2000" dirty="0"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30" y="1952736"/>
            <a:ext cx="6419048" cy="4278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4623" y="6230983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Georgia" panose="02040502050405020303" pitchFamily="18" charset="0"/>
              </a:rPr>
              <a:t>Add Product</a:t>
            </a:r>
            <a:endParaRPr lang="en-US" sz="2000" u="sng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99811"/>
            <a:ext cx="4804954" cy="52314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2060"/>
                </a:solidFill>
                <a:latin typeface="Algerian" panose="04020705040A02060702" pitchFamily="82" charset="0"/>
              </a:rPr>
              <a:t>sequence diagram</a:t>
            </a:r>
            <a:endParaRPr lang="en-US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22960"/>
            <a:ext cx="5327469" cy="5185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57" y="822960"/>
            <a:ext cx="5708471" cy="5421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3352" y="6244046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Georgia" panose="02040502050405020303" pitchFamily="18" charset="0"/>
              </a:rPr>
              <a:t>Shop Registration</a:t>
            </a:r>
            <a:endParaRPr lang="en-US" sz="2000" u="sng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3177" y="6244046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>
                <a:latin typeface="Georgia" panose="02040502050405020303" pitchFamily="18" charset="0"/>
              </a:rPr>
              <a:t>Search Product</a:t>
            </a:r>
            <a:endParaRPr lang="en-US" sz="2000" u="sng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362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Cef 440: internet programming (j2ee) and mobile programming</vt:lpstr>
      <vt:lpstr>Group members</vt:lpstr>
      <vt:lpstr>Table of contents</vt:lpstr>
      <vt:lpstr>DESIGN OF Uml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 440: internet programming (j2ee) and mobile programming</dc:title>
  <dc:creator>MOSONGO ADINA</dc:creator>
  <cp:lastModifiedBy>MOSONGO ADINA</cp:lastModifiedBy>
  <cp:revision>40</cp:revision>
  <dcterms:created xsi:type="dcterms:W3CDTF">2023-04-28T18:39:34Z</dcterms:created>
  <dcterms:modified xsi:type="dcterms:W3CDTF">2023-04-28T20:27:18Z</dcterms:modified>
</cp:coreProperties>
</file>