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7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171" y="190952"/>
            <a:ext cx="11557000" cy="752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171" y="1059542"/>
            <a:ext cx="11557000" cy="555897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6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9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CAEX 2.15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 of Metamodel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3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45" y="1058863"/>
            <a:ext cx="9579759" cy="5559425"/>
          </a:xfrm>
        </p:spPr>
      </p:pic>
    </p:spTree>
    <p:extLst>
      <p:ext uri="{BB962C8B-B14F-4D97-AF65-F5344CB8AC3E}">
        <p14:creationId xmlns:p14="http://schemas.microsoft.com/office/powerpoint/2010/main" val="181718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CAEX Document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59" y="2577813"/>
            <a:ext cx="8157482" cy="1779814"/>
          </a:xfrm>
        </p:spPr>
      </p:pic>
    </p:spTree>
    <p:extLst>
      <p:ext uri="{BB962C8B-B14F-4D97-AF65-F5344CB8AC3E}">
        <p14:creationId xmlns:p14="http://schemas.microsoft.com/office/powerpoint/2010/main" val="240990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CAEX Objects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53" y="1058863"/>
            <a:ext cx="8575744" cy="5559425"/>
          </a:xfrm>
        </p:spPr>
      </p:pic>
    </p:spTree>
    <p:extLst>
      <p:ext uri="{BB962C8B-B14F-4D97-AF65-F5344CB8AC3E}">
        <p14:creationId xmlns:p14="http://schemas.microsoft.com/office/powerpoint/2010/main" val="356113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CAEX File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37" y="1058863"/>
            <a:ext cx="8697976" cy="5559425"/>
          </a:xfrm>
        </p:spPr>
      </p:pic>
    </p:spTree>
    <p:extLst>
      <p:ext uri="{BB962C8B-B14F-4D97-AF65-F5344CB8AC3E}">
        <p14:creationId xmlns:p14="http://schemas.microsoft.com/office/powerpoint/2010/main" val="168844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Unit Class Library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95" y="1058863"/>
            <a:ext cx="9403860" cy="5559425"/>
          </a:xfrm>
        </p:spPr>
      </p:pic>
    </p:spTree>
    <p:extLst>
      <p:ext uri="{BB962C8B-B14F-4D97-AF65-F5344CB8AC3E}">
        <p14:creationId xmlns:p14="http://schemas.microsoft.com/office/powerpoint/2010/main" val="356614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Class Library</a:t>
            </a:r>
            <a:endParaRPr lang="en-US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92" y="1058863"/>
            <a:ext cx="10911666" cy="5559425"/>
          </a:xfrm>
        </p:spPr>
      </p:pic>
    </p:spTree>
    <p:extLst>
      <p:ext uri="{BB962C8B-B14F-4D97-AF65-F5344CB8AC3E}">
        <p14:creationId xmlns:p14="http://schemas.microsoft.com/office/powerpoint/2010/main" val="282109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Class Library</a:t>
            </a:r>
            <a:endParaRPr lang="en-US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17" y="1058863"/>
            <a:ext cx="9366616" cy="5559425"/>
          </a:xfrm>
        </p:spPr>
      </p:pic>
    </p:spTree>
    <p:extLst>
      <p:ext uri="{BB962C8B-B14F-4D97-AF65-F5344CB8AC3E}">
        <p14:creationId xmlns:p14="http://schemas.microsoft.com/office/powerpoint/2010/main" val="74486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Hierarchy</a:t>
            </a:r>
            <a:endParaRPr lang="en-US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75" y="1058863"/>
            <a:ext cx="7239699" cy="5559425"/>
          </a:xfrm>
        </p:spPr>
      </p:pic>
    </p:spTree>
    <p:extLst>
      <p:ext uri="{BB962C8B-B14F-4D97-AF65-F5344CB8AC3E}">
        <p14:creationId xmlns:p14="http://schemas.microsoft.com/office/powerpoint/2010/main" val="297425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4" y="1058863"/>
            <a:ext cx="11445181" cy="5559425"/>
          </a:xfrm>
        </p:spPr>
      </p:pic>
    </p:spTree>
    <p:extLst>
      <p:ext uri="{BB962C8B-B14F-4D97-AF65-F5344CB8AC3E}">
        <p14:creationId xmlns:p14="http://schemas.microsoft.com/office/powerpoint/2010/main" val="97520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CAEX 2.15</vt:lpstr>
      <vt:lpstr>CAEX Document</vt:lpstr>
      <vt:lpstr>CAEX Objects</vt:lpstr>
      <vt:lpstr>CAEX File</vt:lpstr>
      <vt:lpstr>System Unit Class Library</vt:lpstr>
      <vt:lpstr>Role Class Library</vt:lpstr>
      <vt:lpstr>Interface Class Library</vt:lpstr>
      <vt:lpstr>Instance Hierarchy</vt:lpstr>
      <vt:lpstr>Mappings</vt:lpstr>
      <vt:lpstr>Attributes</vt:lpstr>
    </vt:vector>
  </TitlesOfParts>
  <Company>TU Wien - Campusversion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CAEX 2.15</dc:title>
  <dc:creator>tanjam</dc:creator>
  <cp:lastModifiedBy>tanjam</cp:lastModifiedBy>
  <cp:revision>2</cp:revision>
  <dcterms:created xsi:type="dcterms:W3CDTF">2017-08-09T14:17:30Z</dcterms:created>
  <dcterms:modified xsi:type="dcterms:W3CDTF">2017-08-09T14:33:59Z</dcterms:modified>
</cp:coreProperties>
</file>