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5A21"/>
    <a:srgbClr val="ED1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0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7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4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171" y="190952"/>
            <a:ext cx="11557000" cy="752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171" y="1059542"/>
            <a:ext cx="11557000" cy="555897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6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9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8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5E42-C277-4BC7-A563-3C66F65ACB3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5E42-C277-4BC7-A563-3C66F65ACB3D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02BAC-B452-495F-AB53-3ED37563E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CAEX </a:t>
            </a:r>
            <a:r>
              <a:rPr lang="en-US" dirty="0" smtClean="0"/>
              <a:t>3.0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Documentation of Metamodel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3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206745"/>
            <a:ext cx="11557000" cy="5263660"/>
          </a:xfrm>
        </p:spPr>
      </p:pic>
      <p:sp>
        <p:nvSpPr>
          <p:cNvPr id="8" name="Abgerundetes Rechteck 7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  <a:solidFill>
            <a:srgbClr val="ED1C1A"/>
          </a:solidFill>
          <a:ln>
            <a:solidFill>
              <a:srgbClr val="AE5A2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</a:t>
            </a:r>
          </a:p>
          <a:p>
            <a:pPr algn="ctr"/>
            <a:r>
              <a:rPr lang="en-US" dirty="0" smtClean="0"/>
              <a:t>Since CAEX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8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CAEX Document</a:t>
            </a:r>
            <a:endParaRPr lang="en-US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8" y="2527806"/>
            <a:ext cx="8239125" cy="1868926"/>
          </a:xfrm>
        </p:spPr>
      </p:pic>
      <p:sp>
        <p:nvSpPr>
          <p:cNvPr id="9" name="Abgerundetes Rechteck 8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Changes Since CAEX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0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CAEX Objects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17" y="1058863"/>
            <a:ext cx="8176016" cy="5559425"/>
          </a:xfrm>
        </p:spPr>
      </p:pic>
      <p:sp>
        <p:nvSpPr>
          <p:cNvPr id="8" name="Abgerundetes Rechteck 7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Changes Since CAEX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3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CAEX File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2" y="1058863"/>
            <a:ext cx="11099465" cy="5559425"/>
          </a:xfrm>
        </p:spPr>
      </p:pic>
      <p:sp>
        <p:nvSpPr>
          <p:cNvPr id="8" name="Abgerundetes Rechteck 7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  <a:solidFill>
            <a:srgbClr val="ED1C1A"/>
          </a:solidFill>
          <a:ln>
            <a:solidFill>
              <a:srgbClr val="AE5A2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</a:t>
            </a:r>
          </a:p>
          <a:p>
            <a:pPr algn="ctr"/>
            <a:r>
              <a:rPr lang="en-US" dirty="0" smtClean="0"/>
              <a:t>Since CAEX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4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Unit Class Library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43" y="1058863"/>
            <a:ext cx="10655564" cy="5559425"/>
          </a:xfrm>
        </p:spPr>
      </p:pic>
      <p:sp>
        <p:nvSpPr>
          <p:cNvPr id="9" name="Abgerundetes Rechteck 8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  <a:solidFill>
            <a:srgbClr val="ED1C1A"/>
          </a:solidFill>
          <a:ln>
            <a:solidFill>
              <a:srgbClr val="AE5A2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</a:t>
            </a:r>
          </a:p>
          <a:p>
            <a:pPr algn="ctr"/>
            <a:r>
              <a:rPr lang="en-US" dirty="0" smtClean="0"/>
              <a:t>Since CAEX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4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Class Library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15" y="1058863"/>
            <a:ext cx="11192819" cy="5559425"/>
          </a:xfrm>
        </p:spPr>
      </p:pic>
      <p:sp>
        <p:nvSpPr>
          <p:cNvPr id="7" name="Abgerundetes Rechteck 6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Changes Since CAEX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9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Class Library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416" y="1058863"/>
            <a:ext cx="8563417" cy="5559425"/>
          </a:xfrm>
        </p:spPr>
      </p:pic>
      <p:sp>
        <p:nvSpPr>
          <p:cNvPr id="8" name="Abgerundetes Rechteck 7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  <a:solidFill>
            <a:srgbClr val="ED1C1A"/>
          </a:solidFill>
          <a:ln>
            <a:solidFill>
              <a:srgbClr val="AE5A2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</a:t>
            </a:r>
          </a:p>
          <a:p>
            <a:pPr algn="ctr"/>
            <a:r>
              <a:rPr lang="en-US" dirty="0" smtClean="0"/>
              <a:t>Since CAEX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Hierarchy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85" y="1058863"/>
            <a:ext cx="7984280" cy="5559425"/>
          </a:xfrm>
        </p:spPr>
      </p:pic>
      <p:sp>
        <p:nvSpPr>
          <p:cNvPr id="7" name="Abgerundetes Rechteck 6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  <a:solidFill>
            <a:srgbClr val="ED1C1A"/>
          </a:solidFill>
          <a:ln>
            <a:solidFill>
              <a:srgbClr val="AE5A2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</a:t>
            </a:r>
          </a:p>
          <a:p>
            <a:pPr algn="ctr"/>
            <a:r>
              <a:rPr lang="en-US" dirty="0" smtClean="0"/>
              <a:t>Since CAEX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5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186877"/>
            <a:ext cx="11557000" cy="5303396"/>
          </a:xfrm>
        </p:spPr>
      </p:pic>
      <p:sp>
        <p:nvSpPr>
          <p:cNvPr id="8" name="Abgerundetes Rechteck 7"/>
          <p:cNvSpPr/>
          <p:nvPr/>
        </p:nvSpPr>
        <p:spPr>
          <a:xfrm>
            <a:off x="10215563" y="190951"/>
            <a:ext cx="1774371" cy="752475"/>
          </a:xfrm>
          <a:prstGeom prst="roundRect">
            <a:avLst/>
          </a:prstGeom>
          <a:solidFill>
            <a:srgbClr val="ED1C1A"/>
          </a:solidFill>
          <a:ln>
            <a:solidFill>
              <a:srgbClr val="AE5A2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Changes </a:t>
            </a:r>
          </a:p>
          <a:p>
            <a:pPr algn="ctr"/>
            <a:r>
              <a:rPr lang="en-US" dirty="0" smtClean="0"/>
              <a:t>Since CAEX 2.15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0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26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CAEX 3.0</vt:lpstr>
      <vt:lpstr>CAEX Document</vt:lpstr>
      <vt:lpstr>CAEX Objects</vt:lpstr>
      <vt:lpstr>CAEX File</vt:lpstr>
      <vt:lpstr>System Unit Class Library</vt:lpstr>
      <vt:lpstr>Role Class Library</vt:lpstr>
      <vt:lpstr>Interface Class Library</vt:lpstr>
      <vt:lpstr>Instance Hierarchy</vt:lpstr>
      <vt:lpstr>Mappings</vt:lpstr>
      <vt:lpstr>Attributes</vt:lpstr>
    </vt:vector>
  </TitlesOfParts>
  <Company>TU Wien - Campusversion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CAEX 2.15</dc:title>
  <dc:creator>tanjam</dc:creator>
  <cp:lastModifiedBy>tanjam</cp:lastModifiedBy>
  <cp:revision>3</cp:revision>
  <dcterms:created xsi:type="dcterms:W3CDTF">2017-08-09T14:17:30Z</dcterms:created>
  <dcterms:modified xsi:type="dcterms:W3CDTF">2017-08-09T14:43:03Z</dcterms:modified>
</cp:coreProperties>
</file>