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5A21"/>
    <a:srgbClr val="ED1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7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171" y="190952"/>
            <a:ext cx="11557000" cy="752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171" y="1059542"/>
            <a:ext cx="11557000" cy="555897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6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5E42-C277-4BC7-A563-3C66F65ACB3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CAEX 3.0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 of Metamodel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3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206745"/>
            <a:ext cx="11557000" cy="5263660"/>
          </a:xfrm>
        </p:spPr>
      </p:pic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8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Document</a:t>
            </a:r>
            <a:endParaRPr lang="en-US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2527806"/>
            <a:ext cx="8239125" cy="1868926"/>
          </a:xfrm>
        </p:spPr>
      </p:pic>
      <p:sp>
        <p:nvSpPr>
          <p:cNvPr id="9" name="Abgerundetes Rechteck 8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Changes 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Objects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17" y="1058863"/>
            <a:ext cx="8176016" cy="5559425"/>
          </a:xfrm>
        </p:spPr>
      </p:pic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Changes 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3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File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2" y="1058863"/>
            <a:ext cx="11099465" cy="5559425"/>
          </a:xfrm>
        </p:spPr>
      </p:pic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4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Unit Class Library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43" y="1058863"/>
            <a:ext cx="10655564" cy="5559425"/>
          </a:xfrm>
        </p:spPr>
      </p:pic>
      <p:sp>
        <p:nvSpPr>
          <p:cNvPr id="9" name="Abgerundetes Rechteck 8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4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Class Library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5" y="1058863"/>
            <a:ext cx="11192819" cy="5559425"/>
          </a:xfrm>
        </p:spPr>
      </p:pic>
      <p:sp>
        <p:nvSpPr>
          <p:cNvPr id="7" name="Abgerundetes Rechteck 6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Changes 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9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Class Library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16" y="1058863"/>
            <a:ext cx="8563417" cy="5559425"/>
          </a:xfrm>
        </p:spPr>
      </p:pic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Hierarchy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85" y="1058863"/>
            <a:ext cx="7984280" cy="5559425"/>
          </a:xfrm>
        </p:spPr>
      </p:pic>
    </p:spTree>
    <p:extLst>
      <p:ext uri="{BB962C8B-B14F-4D97-AF65-F5344CB8AC3E}">
        <p14:creationId xmlns:p14="http://schemas.microsoft.com/office/powerpoint/2010/main" val="297425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186877"/>
            <a:ext cx="11557000" cy="5303396"/>
          </a:xfrm>
        </p:spPr>
      </p:pic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0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CAEX 3.0</vt:lpstr>
      <vt:lpstr>CAEX Document</vt:lpstr>
      <vt:lpstr>CAEX Objects</vt:lpstr>
      <vt:lpstr>CAEX File</vt:lpstr>
      <vt:lpstr>System Unit Class Library</vt:lpstr>
      <vt:lpstr>Role Class Library</vt:lpstr>
      <vt:lpstr>Interface Class Library</vt:lpstr>
      <vt:lpstr>Instance Hierarchy</vt:lpstr>
      <vt:lpstr>Mappings</vt:lpstr>
      <vt:lpstr>Attributes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CAEX 2.15</dc:title>
  <dc:creator>tanjam</dc:creator>
  <cp:lastModifiedBy>tanjam</cp:lastModifiedBy>
  <cp:revision>4</cp:revision>
  <dcterms:created xsi:type="dcterms:W3CDTF">2017-08-09T14:17:30Z</dcterms:created>
  <dcterms:modified xsi:type="dcterms:W3CDTF">2017-08-11T08:50:08Z</dcterms:modified>
</cp:coreProperties>
</file>