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0" r:id="rId4"/>
    <p:sldId id="271" r:id="rId5"/>
    <p:sldId id="269" r:id="rId6"/>
    <p:sldId id="272" r:id="rId7"/>
    <p:sldId id="274" r:id="rId8"/>
    <p:sldId id="273" r:id="rId9"/>
    <p:sldId id="27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9153" autoAdjust="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0F553-5154-4C73-8D29-D7CBF81F5623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42811-859A-495D-BB00-717C8C3A36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</a:t>
            </a:r>
            <a:r>
              <a:rPr lang="en-US" baseline="0" dirty="0" smtClean="0"/>
              <a:t> the failures in random manner (choose the distribution)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42811-859A-495D-BB00-717C8C3A369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E-commerce project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Grid Class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62"/>
            <a:ext cx="837371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496" y="274638"/>
            <a:ext cx="4686304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Grid infrastructure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Grid Class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87" y="0"/>
            <a:ext cx="8373717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r"/>
            <a:r>
              <a:rPr lang="en-US" dirty="0" smtClean="0"/>
              <a:t>Algorithm. </a:t>
            </a:r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1571604" y="4357694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право 5"/>
          <p:cNvSpPr/>
          <p:nvPr/>
        </p:nvSpPr>
        <p:spPr>
          <a:xfrm rot="19652456" flipV="1">
            <a:off x="3386052" y="3479932"/>
            <a:ext cx="743814" cy="26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 flipV="1">
            <a:off x="5080329" y="2309622"/>
            <a:ext cx="706117" cy="262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 flipV="1">
            <a:off x="6929454" y="2285992"/>
            <a:ext cx="706117" cy="262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9582203">
            <a:off x="2986056" y="5426264"/>
            <a:ext cx="4145934" cy="247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Controller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Arial" pitchFamily="34" charset="0"/>
              <a:buAutoNum type="arabicPeriod"/>
            </a:pPr>
            <a:r>
              <a:rPr lang="en-US" dirty="0" smtClean="0"/>
              <a:t>Controller monitors the status of all edges in the grid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request arrives, controller checks requests SLA status, position and characteristics;</a:t>
            </a:r>
          </a:p>
          <a:p>
            <a:pPr marL="514350" indent="-514350">
              <a:buAutoNum type="arabicPeriod"/>
            </a:pPr>
            <a:r>
              <a:rPr lang="en-US" dirty="0" smtClean="0"/>
              <a:t>Controller chooses after measuring Manhattan distance, 2 closest edges, than sends request to the closest one available, chooses the PM, PM loads VM;</a:t>
            </a:r>
          </a:p>
          <a:p>
            <a:pPr>
              <a:buNone/>
            </a:pPr>
            <a:r>
              <a:rPr lang="en-US" dirty="0" smtClean="0"/>
              <a:t>4.  In case of failure:</a:t>
            </a:r>
          </a:p>
          <a:p>
            <a:pPr>
              <a:buNone/>
            </a:pPr>
            <a:r>
              <a:rPr lang="en-US" dirty="0" smtClean="0"/>
              <a:t>-   migrate the failed VM to the next PMs in edge</a:t>
            </a:r>
          </a:p>
          <a:p>
            <a:pPr>
              <a:buFontTx/>
              <a:buChar char="-"/>
            </a:pPr>
            <a:r>
              <a:rPr lang="en-US" dirty="0" smtClean="0"/>
              <a:t>if no such available in edge &amp; request timed out – retry</a:t>
            </a:r>
          </a:p>
          <a:p>
            <a:pPr>
              <a:buFontTx/>
              <a:buChar char="-"/>
            </a:pPr>
            <a:r>
              <a:rPr lang="en-US" dirty="0" smtClean="0"/>
              <a:t>else – send to another edge from the list</a:t>
            </a:r>
          </a:p>
          <a:p>
            <a:pPr>
              <a:buNone/>
            </a:pPr>
            <a:r>
              <a:rPr lang="en-US" dirty="0" smtClean="0"/>
              <a:t>5.  In case of cascading failures, retry all failed PMs.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Implemented SLAs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28596" y="1142984"/>
          <a:ext cx="8229600" cy="501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862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SLA 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VM characteristics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Cores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 GHz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en-US" baseline="0" dirty="0" smtClean="0"/>
                        <a:t> GHz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GHz</a:t>
                      </a:r>
                      <a:endParaRPr lang="ru-RU" dirty="0"/>
                    </a:p>
                  </a:txBody>
                  <a:tcPr/>
                </a:tc>
              </a:tr>
              <a:tr h="430528"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 GB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0" dirty="0" smtClean="0"/>
                        <a:t> GB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GB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bandwidth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54 Mb/sec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 Mb/sec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 Mb/sec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Network bandwidth between edges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600 Mb/sec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 Mb/sec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 Mb/sec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Latency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 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 ms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Availability of infrastructure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&gt;99.95%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&gt;98.95%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&gt;85%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 handling: baseline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algorithm </a:t>
            </a:r>
            <a:r>
              <a:rPr lang="en-US" b="1" dirty="0" smtClean="0"/>
              <a:t>changed from self-healing to retry</a:t>
            </a:r>
            <a:r>
              <a:rPr lang="en-US" dirty="0" smtClean="0"/>
              <a:t> due to simulation limitations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Reasons for change: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- self-healing implies the monitoring of the mistakes and detecting the most “vulnerable” edges/PMs.</a:t>
            </a:r>
          </a:p>
          <a:p>
            <a:pPr>
              <a:buNone/>
            </a:pPr>
            <a:r>
              <a:rPr lang="en-US" dirty="0" smtClean="0"/>
              <a:t>- self-healing implies the possible task division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Mistakes handling: baseline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the Edge/PM fails, retry the request until it times out</a:t>
            </a:r>
          </a:p>
          <a:p>
            <a:r>
              <a:rPr lang="en-US" dirty="0" smtClean="0"/>
              <a:t>When the request </a:t>
            </a:r>
            <a:r>
              <a:rPr lang="en-US" dirty="0" smtClean="0"/>
              <a:t>t</a:t>
            </a:r>
            <a:r>
              <a:rPr lang="en-US" dirty="0" smtClean="0"/>
              <a:t>imes out, return mistake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Mistakes handling: improved baseline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retry, calculate the time</a:t>
            </a:r>
          </a:p>
          <a:p>
            <a:r>
              <a:rPr lang="en-US" dirty="0" smtClean="0"/>
              <a:t>w</a:t>
            </a:r>
            <a:r>
              <a:rPr lang="en-US" dirty="0" smtClean="0"/>
              <a:t>hen haft of the time for response passed and no response received, do job migration to the nearest PM/Edge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VS Improved baseline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Better fault-tolerance</a:t>
            </a:r>
          </a:p>
          <a:p>
            <a:r>
              <a:rPr lang="en-US" dirty="0" smtClean="0"/>
              <a:t>We already have job migration algorithm implemented when the user moves, thus we can use this algorithm easily for improving baseline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316</Words>
  <PresentationFormat>Экран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E-commerce project</vt:lpstr>
      <vt:lpstr>Grid infrastructure</vt:lpstr>
      <vt:lpstr>Algorithm. Controller</vt:lpstr>
      <vt:lpstr>Controller</vt:lpstr>
      <vt:lpstr>Implemented SLAs</vt:lpstr>
      <vt:lpstr>Mistakes handling: baseline</vt:lpstr>
      <vt:lpstr>Mistakes handling: baseline</vt:lpstr>
      <vt:lpstr>Mistakes handling: improved baseline</vt:lpstr>
      <vt:lpstr>Baseline VS Improved baseline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заяц</dc:creator>
  <cp:lastModifiedBy>заяц</cp:lastModifiedBy>
  <cp:revision>179</cp:revision>
  <dcterms:created xsi:type="dcterms:W3CDTF">2016-10-17T10:30:54Z</dcterms:created>
  <dcterms:modified xsi:type="dcterms:W3CDTF">2016-12-14T09:31:04Z</dcterms:modified>
</cp:coreProperties>
</file>