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658"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2CC2F-2D03-402C-A46B-CDC0A16E1F3D}" type="datetimeFigureOut">
              <a:rPr lang="en-US" smtClean="0"/>
              <a:t>10/18/2016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C760-81C7-4E48-A214-B6B65241138D}" type="slidenum">
              <a:rPr lang="en-US" smtClean="0"/>
              <a:t>‹#›</a:t>
            </a:fld>
            <a:endParaRPr lang="en-US"/>
          </a:p>
        </p:txBody>
      </p:sp>
    </p:spTree>
    <p:extLst>
      <p:ext uri="{BB962C8B-B14F-4D97-AF65-F5344CB8AC3E}">
        <p14:creationId xmlns:p14="http://schemas.microsoft.com/office/powerpoint/2010/main" val="3406984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Self-healing?</a:t>
            </a:r>
          </a:p>
          <a:p>
            <a:r>
              <a:rPr lang="en-US" dirty="0" smtClean="0"/>
              <a:t>It is a proactive</a:t>
            </a:r>
            <a:r>
              <a:rPr lang="en-US" baseline="0" dirty="0" smtClean="0"/>
              <a:t> fault tolerance technique</a:t>
            </a:r>
            <a:endParaRPr lang="en-US" dirty="0" smtClean="0"/>
          </a:p>
          <a:p>
            <a:r>
              <a:rPr lang="en-US" sz="1200" b="0" i="0" u="none" strike="noStrike" kern="1200" baseline="0" dirty="0" smtClean="0">
                <a:solidFill>
                  <a:schemeClr val="tx1"/>
                </a:solidFill>
                <a:latin typeface="+mn-lt"/>
                <a:ea typeface="+mn-ea"/>
                <a:cs typeface="+mn-cs"/>
              </a:rPr>
              <a:t>The proactive fault tolerance policy is used to predict the </a:t>
            </a:r>
            <a:r>
              <a:rPr lang="en-US" sz="1200" b="1" i="0" u="none" strike="noStrike" kern="1200" baseline="0" dirty="0" smtClean="0">
                <a:solidFill>
                  <a:schemeClr val="tx1"/>
                </a:solidFill>
                <a:latin typeface="+mn-lt"/>
                <a:ea typeface="+mn-ea"/>
                <a:cs typeface="+mn-cs"/>
              </a:rPr>
              <a:t>failure in advance </a:t>
            </a:r>
            <a:r>
              <a:rPr lang="en-US" sz="1200" b="0" i="0" u="none" strike="noStrike" kern="1200" baseline="0" dirty="0" smtClean="0">
                <a:solidFill>
                  <a:schemeClr val="tx1"/>
                </a:solidFill>
                <a:latin typeface="+mn-lt"/>
                <a:ea typeface="+mn-ea"/>
                <a:cs typeface="+mn-cs"/>
              </a:rPr>
              <a:t>and replace the failed components with other working components. It is to avoid the time taken to replace the failed components</a:t>
            </a:r>
          </a:p>
          <a:p>
            <a:r>
              <a:rPr lang="en-US" sz="1200" b="0" i="0" u="none" strike="noStrike" kern="1200" baseline="0" dirty="0" smtClean="0">
                <a:solidFill>
                  <a:schemeClr val="tx1"/>
                </a:solidFill>
                <a:latin typeface="+mn-lt"/>
                <a:ea typeface="+mn-ea"/>
                <a:cs typeface="+mn-cs"/>
              </a:rPr>
              <a:t>In this technique the divide and conquer method is applied for better performance. The large tasks are divided and distributed in to smaller subtask. Different instances of an application executes on different virtual machine, if a failure occurs when executing the application it automatically controls the failure</a:t>
            </a:r>
            <a:endParaRPr lang="en-US" dirty="0"/>
          </a:p>
        </p:txBody>
      </p:sp>
      <p:sp>
        <p:nvSpPr>
          <p:cNvPr id="4" name="Slide Number Placeholder 3"/>
          <p:cNvSpPr>
            <a:spLocks noGrp="1"/>
          </p:cNvSpPr>
          <p:nvPr>
            <p:ph type="sldNum" sz="quarter" idx="10"/>
          </p:nvPr>
        </p:nvSpPr>
        <p:spPr/>
        <p:txBody>
          <a:bodyPr/>
          <a:lstStyle/>
          <a:p>
            <a:fld id="{3BB7C760-81C7-4E48-A214-B6B65241138D}" type="slidenum">
              <a:rPr lang="en-US" smtClean="0"/>
              <a:t>3</a:t>
            </a:fld>
            <a:endParaRPr lang="en-US"/>
          </a:p>
        </p:txBody>
      </p:sp>
    </p:spTree>
    <p:extLst>
      <p:ext uri="{BB962C8B-B14F-4D97-AF65-F5344CB8AC3E}">
        <p14:creationId xmlns:p14="http://schemas.microsoft.com/office/powerpoint/2010/main" val="19587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Software Rejuvenation-It is a technique that designs the system for periodic reboots. It restarts the system with clean state.</a:t>
            </a:r>
          </a:p>
          <a:p>
            <a:r>
              <a:rPr lang="en-US" sz="1200" b="0" i="0" u="none" strike="noStrike" kern="1200" baseline="0" dirty="0" smtClean="0">
                <a:solidFill>
                  <a:schemeClr val="tx1"/>
                </a:solidFill>
                <a:latin typeface="+mn-lt"/>
                <a:ea typeface="+mn-ea"/>
                <a:cs typeface="+mn-cs"/>
              </a:rPr>
              <a:t>Job Migration</a:t>
            </a:r>
            <a:r>
              <a:rPr lang="en-US" sz="1200" b="0" i="1"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During failure of any task, it can be migrated to another machine. This technique can be implemented by using </a:t>
            </a:r>
            <a:r>
              <a:rPr lang="en-US" sz="1200" b="0" i="0" u="none" strike="noStrike" kern="1200" baseline="0" dirty="0" err="1" smtClean="0">
                <a:solidFill>
                  <a:schemeClr val="tx1"/>
                </a:solidFill>
                <a:latin typeface="+mn-lt"/>
                <a:ea typeface="+mn-ea"/>
                <a:cs typeface="+mn-cs"/>
              </a:rPr>
              <a:t>HAProxy</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BB7C760-81C7-4E48-A214-B6B65241138D}" type="slidenum">
              <a:rPr lang="en-US" smtClean="0"/>
              <a:t>4</a:t>
            </a:fld>
            <a:endParaRPr lang="en-US"/>
          </a:p>
        </p:txBody>
      </p:sp>
    </p:spTree>
    <p:extLst>
      <p:ext uri="{BB962C8B-B14F-4D97-AF65-F5344CB8AC3E}">
        <p14:creationId xmlns:p14="http://schemas.microsoft.com/office/powerpoint/2010/main" val="35347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7C760-81C7-4E48-A214-B6B65241138D}" type="slidenum">
              <a:rPr lang="en-US" smtClean="0"/>
              <a:t>6</a:t>
            </a:fld>
            <a:endParaRPr lang="en-US"/>
          </a:p>
        </p:txBody>
      </p:sp>
    </p:spTree>
    <p:extLst>
      <p:ext uri="{BB962C8B-B14F-4D97-AF65-F5344CB8AC3E}">
        <p14:creationId xmlns:p14="http://schemas.microsoft.com/office/powerpoint/2010/main" val="771237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5872759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3B649-C2DC-4A8F-A656-CEA4EA859916}"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42090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4252768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02498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154670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111521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77717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699646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326543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6285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3B649-C2DC-4A8F-A656-CEA4EA859916}"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345526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33B649-C2DC-4A8F-A656-CEA4EA859916}"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60424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33B649-C2DC-4A8F-A656-CEA4EA859916}"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158645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33B649-C2DC-4A8F-A656-CEA4EA859916}"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366456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F33B649-C2DC-4A8F-A656-CEA4EA859916}"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72426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3B649-C2DC-4A8F-A656-CEA4EA859916}"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93801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3B649-C2DC-4A8F-A656-CEA4EA859916}"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86F8C-142F-4E02-87C3-0023B6516C59}" type="slidenum">
              <a:rPr lang="en-US" smtClean="0"/>
              <a:t>‹#›</a:t>
            </a:fld>
            <a:endParaRPr lang="en-US"/>
          </a:p>
        </p:txBody>
      </p:sp>
    </p:spTree>
    <p:extLst>
      <p:ext uri="{BB962C8B-B14F-4D97-AF65-F5344CB8AC3E}">
        <p14:creationId xmlns:p14="http://schemas.microsoft.com/office/powerpoint/2010/main" val="29532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33B649-C2DC-4A8F-A656-CEA4EA859916}" type="datetimeFigureOut">
              <a:rPr lang="en-US" smtClean="0"/>
              <a:t>10/18/2016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186F8C-142F-4E02-87C3-0023B6516C59}" type="slidenum">
              <a:rPr lang="en-US" smtClean="0"/>
              <a:t>‹#›</a:t>
            </a:fld>
            <a:endParaRPr lang="en-US"/>
          </a:p>
        </p:txBody>
      </p:sp>
    </p:spTree>
    <p:extLst>
      <p:ext uri="{BB962C8B-B14F-4D97-AF65-F5344CB8AC3E}">
        <p14:creationId xmlns:p14="http://schemas.microsoft.com/office/powerpoint/2010/main" val="79018240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E-Commerce (188.427)</a:t>
            </a:r>
            <a:endParaRPr lang="en-US" dirty="0"/>
          </a:p>
        </p:txBody>
      </p:sp>
      <p:sp>
        <p:nvSpPr>
          <p:cNvPr id="3" name="Subtitle 2"/>
          <p:cNvSpPr>
            <a:spLocks noGrp="1"/>
          </p:cNvSpPr>
          <p:nvPr>
            <p:ph type="subTitle" idx="1"/>
          </p:nvPr>
        </p:nvSpPr>
        <p:spPr/>
        <p:txBody>
          <a:bodyPr/>
          <a:lstStyle/>
          <a:p>
            <a:r>
              <a:rPr lang="en-US" dirty="0" smtClean="0"/>
              <a:t>Task 1</a:t>
            </a:r>
            <a:endParaRPr lang="en-US" dirty="0"/>
          </a:p>
        </p:txBody>
      </p:sp>
      <p:sp>
        <p:nvSpPr>
          <p:cNvPr id="8" name="TextBox 7"/>
          <p:cNvSpPr txBox="1"/>
          <p:nvPr/>
        </p:nvSpPr>
        <p:spPr>
          <a:xfrm>
            <a:off x="7516678" y="5329534"/>
            <a:ext cx="3643447" cy="923330"/>
          </a:xfrm>
          <a:prstGeom prst="rect">
            <a:avLst/>
          </a:prstGeom>
          <a:noFill/>
        </p:spPr>
        <p:txBody>
          <a:bodyPr wrap="square" rtlCol="0">
            <a:spAutoFit/>
          </a:bodyPr>
          <a:lstStyle/>
          <a:p>
            <a:pPr algn="r"/>
            <a:r>
              <a:rPr lang="en-US" dirty="0" smtClean="0"/>
              <a:t>Alexander </a:t>
            </a:r>
            <a:r>
              <a:rPr lang="en-US" dirty="0" err="1" smtClean="0"/>
              <a:t>Eigner</a:t>
            </a:r>
            <a:r>
              <a:rPr lang="en-US" dirty="0" smtClean="0"/>
              <a:t> (1128978)</a:t>
            </a:r>
          </a:p>
          <a:p>
            <a:pPr algn="r"/>
            <a:r>
              <a:rPr lang="en-US" dirty="0" err="1" smtClean="0"/>
              <a:t>Besjon</a:t>
            </a:r>
            <a:r>
              <a:rPr lang="en-US" dirty="0" smtClean="0"/>
              <a:t> </a:t>
            </a:r>
            <a:r>
              <a:rPr lang="en-US" dirty="0" err="1" smtClean="0"/>
              <a:t>Murturi</a:t>
            </a:r>
            <a:r>
              <a:rPr lang="en-US" dirty="0" smtClean="0"/>
              <a:t> (1607383)</a:t>
            </a:r>
          </a:p>
          <a:p>
            <a:pPr algn="r"/>
            <a:r>
              <a:rPr lang="en-US" dirty="0" smtClean="0"/>
              <a:t>Malinda </a:t>
            </a:r>
            <a:r>
              <a:rPr lang="en-US" dirty="0"/>
              <a:t>Prasanjith </a:t>
            </a:r>
            <a:r>
              <a:rPr lang="en-US" dirty="0" smtClean="0"/>
              <a:t>Perera (1427345)</a:t>
            </a:r>
            <a:endParaRPr lang="en-US" dirty="0"/>
          </a:p>
        </p:txBody>
      </p:sp>
    </p:spTree>
    <p:extLst>
      <p:ext uri="{BB962C8B-B14F-4D97-AF65-F5344CB8AC3E}">
        <p14:creationId xmlns:p14="http://schemas.microsoft.com/office/powerpoint/2010/main" val="234904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Failures</a:t>
            </a:r>
            <a:endParaRPr lang="en-US" dirty="0"/>
          </a:p>
        </p:txBody>
      </p:sp>
      <p:sp>
        <p:nvSpPr>
          <p:cNvPr id="3" name="Content Placeholder 2"/>
          <p:cNvSpPr>
            <a:spLocks noGrp="1"/>
          </p:cNvSpPr>
          <p:nvPr>
            <p:ph idx="1"/>
          </p:nvPr>
        </p:nvSpPr>
        <p:spPr/>
        <p:txBody>
          <a:bodyPr>
            <a:normAutofit/>
          </a:bodyPr>
          <a:lstStyle/>
          <a:p>
            <a:r>
              <a:rPr lang="en-US" sz="2400" dirty="0" smtClean="0"/>
              <a:t>Hardware/PM </a:t>
            </a:r>
            <a:r>
              <a:rPr lang="en-US" sz="2400" dirty="0" smtClean="0"/>
              <a:t>failure</a:t>
            </a:r>
          </a:p>
          <a:p>
            <a:r>
              <a:rPr lang="en-US" sz="2400" dirty="0" smtClean="0"/>
              <a:t>VM failure</a:t>
            </a:r>
          </a:p>
          <a:p>
            <a:r>
              <a:rPr lang="en-US" sz="2400" dirty="0" smtClean="0"/>
              <a:t>Application failure</a:t>
            </a:r>
          </a:p>
          <a:p>
            <a:r>
              <a:rPr lang="en-US" sz="2400" dirty="0"/>
              <a:t>E</a:t>
            </a:r>
            <a:r>
              <a:rPr lang="en-US" sz="2400" dirty="0" smtClean="0"/>
              <a:t>dge failure</a:t>
            </a:r>
            <a:endParaRPr lang="en-US" sz="2400" dirty="0"/>
          </a:p>
        </p:txBody>
      </p:sp>
    </p:spTree>
    <p:extLst>
      <p:ext uri="{BB962C8B-B14F-4D97-AF65-F5344CB8AC3E}">
        <p14:creationId xmlns:p14="http://schemas.microsoft.com/office/powerpoint/2010/main" val="101226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 Self-healing</a:t>
            </a:r>
            <a:endParaRPr lang="en-US" dirty="0"/>
          </a:p>
        </p:txBody>
      </p:sp>
      <p:sp>
        <p:nvSpPr>
          <p:cNvPr id="3" name="Content Placeholder 2"/>
          <p:cNvSpPr>
            <a:spLocks noGrp="1"/>
          </p:cNvSpPr>
          <p:nvPr>
            <p:ph idx="1"/>
          </p:nvPr>
        </p:nvSpPr>
        <p:spPr/>
        <p:txBody>
          <a:bodyPr>
            <a:normAutofit/>
          </a:bodyPr>
          <a:lstStyle/>
          <a:p>
            <a:r>
              <a:rPr lang="en-US" sz="2400" dirty="0" smtClean="0"/>
              <a:t>Proactive fault tolerance technique.</a:t>
            </a:r>
          </a:p>
          <a:p>
            <a:r>
              <a:rPr lang="en-US" sz="2400" dirty="0" smtClean="0"/>
              <a:t>Tasks are divided and distributed into subtasks.</a:t>
            </a:r>
          </a:p>
          <a:p>
            <a:r>
              <a:rPr lang="en-US" sz="2400" dirty="0" smtClean="0"/>
              <a:t>Different instances of the application is run in different VMs.</a:t>
            </a:r>
            <a:endParaRPr lang="en-US" sz="2400" dirty="0" smtClean="0"/>
          </a:p>
          <a:p>
            <a:r>
              <a:rPr lang="en-US" sz="2400" dirty="0" smtClean="0"/>
              <a:t>Application execution failures are handled automatically.</a:t>
            </a:r>
          </a:p>
          <a:p>
            <a:endParaRPr lang="en-US" sz="2400" dirty="0" smtClean="0"/>
          </a:p>
          <a:p>
            <a:endParaRPr lang="en-US" sz="2400" dirty="0"/>
          </a:p>
        </p:txBody>
      </p:sp>
    </p:spTree>
    <p:extLst>
      <p:ext uri="{BB962C8B-B14F-4D97-AF65-F5344CB8AC3E}">
        <p14:creationId xmlns:p14="http://schemas.microsoft.com/office/powerpoint/2010/main" val="339160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normAutofit/>
          </a:bodyPr>
          <a:lstStyle/>
          <a:p>
            <a:r>
              <a:rPr lang="en-US" sz="2400" dirty="0" smtClean="0"/>
              <a:t>Integrating with Software Rejuvenation and a reactive technique such as Job migration.</a:t>
            </a:r>
          </a:p>
          <a:p>
            <a:r>
              <a:rPr lang="en-US" sz="2400" dirty="0" smtClean="0"/>
              <a:t>System reboots periodically. Therefore, PM failures and Edge failures can be handled.</a:t>
            </a:r>
          </a:p>
          <a:p>
            <a:r>
              <a:rPr lang="en-US" sz="2400" dirty="0" smtClean="0"/>
              <a:t>Each time the system reboots with a clean and fresh state.</a:t>
            </a:r>
          </a:p>
          <a:p>
            <a:r>
              <a:rPr lang="en-US" sz="2400" dirty="0" smtClean="0"/>
              <a:t>If there is a failure while executing a task the job can be migrated to a different PM</a:t>
            </a:r>
            <a:endParaRPr lang="en-US" sz="2400" dirty="0"/>
          </a:p>
        </p:txBody>
      </p:sp>
    </p:spTree>
    <p:extLst>
      <p:ext uri="{BB962C8B-B14F-4D97-AF65-F5344CB8AC3E}">
        <p14:creationId xmlns:p14="http://schemas.microsoft.com/office/powerpoint/2010/main" val="18955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sz="2000" dirty="0"/>
              <a:t>Hosseini, S.M. and </a:t>
            </a:r>
            <a:r>
              <a:rPr lang="en-US" sz="2000" dirty="0" err="1"/>
              <a:t>Arani</a:t>
            </a:r>
            <a:r>
              <a:rPr lang="en-US" sz="2000" dirty="0"/>
              <a:t>, M.G. (2015) ‘Fault-Tolerance Techniques in Cloud Storage: A Survey</a:t>
            </a:r>
            <a:r>
              <a:rPr lang="en-US" sz="2000" dirty="0" smtClean="0"/>
              <a:t>’</a:t>
            </a:r>
          </a:p>
          <a:p>
            <a:pPr marL="342900" indent="-342900">
              <a:buFont typeface="+mj-lt"/>
              <a:buAutoNum type="arabicPeriod"/>
            </a:pPr>
            <a:r>
              <a:rPr lang="en-US" sz="2000" dirty="0" err="1"/>
              <a:t>Bala</a:t>
            </a:r>
            <a:r>
              <a:rPr lang="en-US" sz="2000" dirty="0"/>
              <a:t>, A. and Chana, I. (2012) ‘Fault Tolerance- Challenges, Techniques and Implementation in Cloud Computing</a:t>
            </a:r>
            <a:r>
              <a:rPr lang="en-US" sz="2000" dirty="0" smtClean="0"/>
              <a:t>’.</a:t>
            </a:r>
          </a:p>
          <a:p>
            <a:pPr marL="342900" indent="-342900">
              <a:buFont typeface="+mj-lt"/>
              <a:buAutoNum type="arabicPeriod"/>
            </a:pPr>
            <a:r>
              <a:rPr lang="en-US" sz="2000" dirty="0" err="1"/>
              <a:t>Suguna</a:t>
            </a:r>
            <a:r>
              <a:rPr lang="en-US" sz="2000" dirty="0"/>
              <a:t>, S</a:t>
            </a:r>
            <a:r>
              <a:rPr lang="en-US" sz="2000" dirty="0" smtClean="0"/>
              <a:t>. and Devi, K. </a:t>
            </a:r>
            <a:r>
              <a:rPr lang="en-US" sz="2000" dirty="0"/>
              <a:t>(2015) ‘VMFT: </a:t>
            </a:r>
            <a:r>
              <a:rPr lang="en-US" sz="2000" dirty="0" smtClean="0"/>
              <a:t>Virtual Machine Fault Tolerance In Cloud Computing’.</a:t>
            </a:r>
          </a:p>
          <a:p>
            <a:pPr marL="342900" indent="-342900">
              <a:buFont typeface="+mj-lt"/>
              <a:buAutoNum type="arabicPeriod"/>
            </a:pPr>
            <a:r>
              <a:rPr lang="en-US" sz="2000" dirty="0"/>
              <a:t>Amin, Z., </a:t>
            </a:r>
            <a:r>
              <a:rPr lang="en-US" sz="2000" dirty="0" err="1"/>
              <a:t>Sethi</a:t>
            </a:r>
            <a:r>
              <a:rPr lang="en-US" sz="2000" dirty="0"/>
              <a:t>, N. and Singh, H. (2015) ‘Review on Fault Tolerance Techniques in Cloud Computing</a:t>
            </a:r>
            <a:r>
              <a:rPr lang="en-US" sz="2000" dirty="0" smtClean="0"/>
              <a:t>’.</a:t>
            </a:r>
            <a:endParaRPr lang="en-US" sz="2000" dirty="0"/>
          </a:p>
        </p:txBody>
      </p:sp>
    </p:spTree>
    <p:extLst>
      <p:ext uri="{BB962C8B-B14F-4D97-AF65-F5344CB8AC3E}">
        <p14:creationId xmlns:p14="http://schemas.microsoft.com/office/powerpoint/2010/main" val="186849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3301" y="2667000"/>
            <a:ext cx="10131425" cy="1456267"/>
          </a:xfrm>
        </p:spPr>
        <p:txBody>
          <a:bodyPr>
            <a:normAutofit/>
          </a:bodyPr>
          <a:lstStyle/>
          <a:p>
            <a:pPr algn="ctr"/>
            <a:r>
              <a:rPr lang="en-US" sz="5400" dirty="0" smtClean="0"/>
              <a:t>Thank you!</a:t>
            </a:r>
            <a:endParaRPr lang="en-US" sz="5400" dirty="0"/>
          </a:p>
        </p:txBody>
      </p:sp>
    </p:spTree>
    <p:extLst>
      <p:ext uri="{BB962C8B-B14F-4D97-AF65-F5344CB8AC3E}">
        <p14:creationId xmlns:p14="http://schemas.microsoft.com/office/powerpoint/2010/main" val="1131605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96</TotalTime>
  <Words>367</Words>
  <Application>Microsoft Office PowerPoint</Application>
  <PresentationFormat>Widescreen</PresentationFormat>
  <Paragraphs>35</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E-Commerce (188.427)</vt:lpstr>
      <vt:lpstr>Expected Failures</vt:lpstr>
      <vt:lpstr>Baseline – Self-healing</vt:lpstr>
      <vt:lpstr>Improvements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(188.427)</dc:title>
  <dc:creator>Malinda</dc:creator>
  <cp:lastModifiedBy>Malinda</cp:lastModifiedBy>
  <cp:revision>14</cp:revision>
  <dcterms:created xsi:type="dcterms:W3CDTF">2016-10-18T16:37:34Z</dcterms:created>
  <dcterms:modified xsi:type="dcterms:W3CDTF">2016-10-18T18:21:44Z</dcterms:modified>
</cp:coreProperties>
</file>