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03E2-8AAA-4A9D-86A1-F3AA237C0CED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B4ED-C6E8-4ECE-A0BF-4A2AC81A13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727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03E2-8AAA-4A9D-86A1-F3AA237C0CED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B4ED-C6E8-4ECE-A0BF-4A2AC81A13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27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03E2-8AAA-4A9D-86A1-F3AA237C0CED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B4ED-C6E8-4ECE-A0BF-4A2AC81A13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08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03E2-8AAA-4A9D-86A1-F3AA237C0CED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B4ED-C6E8-4ECE-A0BF-4A2AC81A13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53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03E2-8AAA-4A9D-86A1-F3AA237C0CED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B4ED-C6E8-4ECE-A0BF-4A2AC81A13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371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03E2-8AAA-4A9D-86A1-F3AA237C0CED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B4ED-C6E8-4ECE-A0BF-4A2AC81A13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301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03E2-8AAA-4A9D-86A1-F3AA237C0CED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B4ED-C6E8-4ECE-A0BF-4A2AC81A13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180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03E2-8AAA-4A9D-86A1-F3AA237C0CED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B4ED-C6E8-4ECE-A0BF-4A2AC81A13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25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03E2-8AAA-4A9D-86A1-F3AA237C0CED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B4ED-C6E8-4ECE-A0BF-4A2AC81A13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225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03E2-8AAA-4A9D-86A1-F3AA237C0CED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B4ED-C6E8-4ECE-A0BF-4A2AC81A13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217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03E2-8AAA-4A9D-86A1-F3AA237C0CED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B4ED-C6E8-4ECE-A0BF-4A2AC81A13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465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03E2-8AAA-4A9D-86A1-F3AA237C0CED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B4ED-C6E8-4ECE-A0BF-4A2AC81A13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664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E-Commerce WS2016</a:t>
            </a:r>
            <a:br>
              <a:rPr lang="de-AT" dirty="0" smtClean="0"/>
            </a:br>
            <a:r>
              <a:rPr lang="de-AT" dirty="0" smtClean="0"/>
              <a:t>1. </a:t>
            </a:r>
            <a:r>
              <a:rPr lang="de-AT" dirty="0" err="1" smtClean="0"/>
              <a:t>Presentation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Alexander Eigner (1128978)</a:t>
            </a:r>
          </a:p>
          <a:p>
            <a:r>
              <a:rPr lang="de-AT" dirty="0" err="1" smtClean="0"/>
              <a:t>Besjon</a:t>
            </a:r>
            <a:r>
              <a:rPr lang="de-AT" dirty="0" smtClean="0"/>
              <a:t> </a:t>
            </a:r>
            <a:r>
              <a:rPr lang="de-AT" dirty="0" err="1" smtClean="0"/>
              <a:t>Murturi</a:t>
            </a:r>
            <a:r>
              <a:rPr lang="de-AT" dirty="0" smtClean="0"/>
              <a:t> (1607383)</a:t>
            </a:r>
          </a:p>
        </p:txBody>
      </p:sp>
    </p:spTree>
    <p:extLst>
      <p:ext uri="{BB962C8B-B14F-4D97-AF65-F5344CB8AC3E}">
        <p14:creationId xmlns:p14="http://schemas.microsoft.com/office/powerpoint/2010/main" val="108404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Baseline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PM &amp; VM </a:t>
            </a:r>
            <a:r>
              <a:rPr lang="de-AT" sz="2400" dirty="0" err="1" smtClean="0"/>
              <a:t>Failure</a:t>
            </a:r>
            <a:r>
              <a:rPr lang="de-AT" sz="2400" dirty="0" smtClean="0"/>
              <a:t>: Replication </a:t>
            </a:r>
            <a:r>
              <a:rPr lang="de-AT" sz="2400" dirty="0" err="1" smtClean="0"/>
              <a:t>amongst</a:t>
            </a:r>
            <a:r>
              <a:rPr lang="de-AT" sz="2400" dirty="0" smtClean="0"/>
              <a:t> </a:t>
            </a:r>
            <a:r>
              <a:rPr lang="de-AT" sz="2400" dirty="0" err="1" smtClean="0"/>
              <a:t>several</a:t>
            </a:r>
            <a:r>
              <a:rPr lang="de-AT" sz="2400" dirty="0" smtClean="0"/>
              <a:t> PMs </a:t>
            </a:r>
            <a:r>
              <a:rPr lang="de-AT" sz="2400" dirty="0" err="1" smtClean="0"/>
              <a:t>and</a:t>
            </a:r>
            <a:r>
              <a:rPr lang="de-AT" sz="2400" dirty="0" smtClean="0"/>
              <a:t> VMs </a:t>
            </a:r>
            <a:r>
              <a:rPr lang="de-AT" sz="2400" dirty="0" err="1" smtClean="0"/>
              <a:t>inside</a:t>
            </a:r>
            <a:r>
              <a:rPr lang="de-AT" sz="2400" dirty="0" smtClean="0"/>
              <a:t> an Edge</a:t>
            </a:r>
          </a:p>
          <a:p>
            <a:endParaRPr lang="de-AT" sz="2400" dirty="0" smtClean="0"/>
          </a:p>
          <a:p>
            <a:r>
              <a:rPr lang="de-AT" sz="2400" dirty="0" smtClean="0"/>
              <a:t>EDGE </a:t>
            </a:r>
            <a:r>
              <a:rPr lang="de-AT" sz="2400" dirty="0" err="1" smtClean="0"/>
              <a:t>Failure</a:t>
            </a:r>
            <a:r>
              <a:rPr lang="de-AT" sz="2400" dirty="0" smtClean="0"/>
              <a:t>: </a:t>
            </a:r>
            <a:r>
              <a:rPr lang="de-AT" sz="2400" dirty="0" err="1" smtClean="0"/>
              <a:t>finding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nearest</a:t>
            </a:r>
            <a:r>
              <a:rPr lang="de-AT" sz="2400" dirty="0" smtClean="0"/>
              <a:t> </a:t>
            </a:r>
            <a:r>
              <a:rPr lang="de-AT" sz="2400" dirty="0" err="1" smtClean="0"/>
              <a:t>edge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using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pre-copying</a:t>
            </a:r>
            <a:r>
              <a:rPr lang="de-AT" sz="2400" dirty="0" smtClean="0"/>
              <a:t> </a:t>
            </a:r>
            <a:r>
              <a:rPr lang="de-AT" sz="2400" dirty="0" err="1" smtClean="0"/>
              <a:t>algorithm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live VM </a:t>
            </a:r>
            <a:r>
              <a:rPr lang="de-AT" sz="2400" dirty="0" err="1" smtClean="0"/>
              <a:t>migration</a:t>
            </a:r>
            <a:endParaRPr lang="de-AT" sz="2400" dirty="0" smtClean="0"/>
          </a:p>
          <a:p>
            <a:endParaRPr lang="de-AT" sz="2400" dirty="0" smtClean="0"/>
          </a:p>
          <a:p>
            <a:r>
              <a:rPr lang="de-AT" sz="2400" dirty="0" err="1" smtClean="0"/>
              <a:t>Application</a:t>
            </a:r>
            <a:r>
              <a:rPr lang="de-AT" sz="2400" dirty="0" smtClean="0"/>
              <a:t> Error:</a:t>
            </a:r>
            <a:r>
              <a:rPr lang="en-US" sz="2400" dirty="0" smtClean="0"/>
              <a:t> In this case we implement a task again and gain on the same resource. </a:t>
            </a:r>
            <a:endParaRPr lang="de-AT" sz="2400" dirty="0" smtClean="0"/>
          </a:p>
          <a:p>
            <a:endParaRPr lang="de-AT" sz="2400" dirty="0" smtClean="0"/>
          </a:p>
          <a:p>
            <a:endParaRPr lang="de-AT" sz="2400" dirty="0" smtClean="0"/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6534181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E-Commerce WS2016 1. Presentation</vt:lpstr>
      <vt:lpstr>Baseline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WS2016</dc:title>
  <dc:creator>Alexander</dc:creator>
  <cp:lastModifiedBy>Alexander</cp:lastModifiedBy>
  <cp:revision>11</cp:revision>
  <dcterms:created xsi:type="dcterms:W3CDTF">2016-10-17T10:58:34Z</dcterms:created>
  <dcterms:modified xsi:type="dcterms:W3CDTF">2016-10-17T12:19:44Z</dcterms:modified>
</cp:coreProperties>
</file>