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3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E-Commerce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2590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 smtClean="0"/>
              <a:t>Presentation</a:t>
            </a:r>
            <a:r>
              <a:rPr lang="de-AT" dirty="0" smtClean="0"/>
              <a:t> 2 (16.11.2016)</a:t>
            </a:r>
          </a:p>
          <a:p>
            <a:endParaRPr lang="de-AT" dirty="0" smtClean="0"/>
          </a:p>
          <a:p>
            <a:r>
              <a:rPr lang="de-AT" dirty="0" smtClean="0"/>
              <a:t>Group </a:t>
            </a:r>
            <a:r>
              <a:rPr lang="de-AT" dirty="0" smtClean="0"/>
              <a:t>4</a:t>
            </a:r>
          </a:p>
          <a:p>
            <a:r>
              <a:rPr lang="de-AT" dirty="0"/>
              <a:t>Alexander </a:t>
            </a:r>
            <a:r>
              <a:rPr lang="de-AT" dirty="0" smtClean="0"/>
              <a:t>Eigner</a:t>
            </a:r>
            <a:r>
              <a:rPr lang="de-AT" dirty="0"/>
              <a:t/>
            </a:r>
            <a:br>
              <a:rPr lang="de-AT" dirty="0"/>
            </a:br>
            <a:r>
              <a:rPr lang="de-AT" dirty="0" err="1"/>
              <a:t>Besjon</a:t>
            </a:r>
            <a:r>
              <a:rPr lang="de-AT" dirty="0"/>
              <a:t> </a:t>
            </a:r>
            <a:r>
              <a:rPr lang="de-AT" dirty="0" err="1" smtClean="0"/>
              <a:t>Murturi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Malinda </a:t>
            </a:r>
            <a:r>
              <a:rPr lang="de-AT" dirty="0" err="1"/>
              <a:t>Prasanjith</a:t>
            </a:r>
            <a:r>
              <a:rPr lang="de-AT" dirty="0"/>
              <a:t> </a:t>
            </a:r>
            <a:r>
              <a:rPr lang="de-AT" dirty="0" smtClean="0"/>
              <a:t>Perera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17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 characteristics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PM characteristics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7139"/>
              </p:ext>
            </p:extLst>
          </p:nvPr>
        </p:nvGraphicFramePr>
        <p:xfrm>
          <a:off x="4546600" y="2461418"/>
          <a:ext cx="3098800" cy="12596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00420"/>
                <a:gridCol w="1298380"/>
              </a:tblGrid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CPU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 Core 3GHz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Memory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4GB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Network bandwidth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54MBit/s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Running time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63947"/>
              </p:ext>
            </p:extLst>
          </p:nvPr>
        </p:nvGraphicFramePr>
        <p:xfrm>
          <a:off x="4546600" y="4120751"/>
          <a:ext cx="3098800" cy="128944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63878"/>
                <a:gridCol w="1334922"/>
              </a:tblGrid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CPU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 Core 3GHz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Memory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8GB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Network workload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Energy utilization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Micro-datacenter (edge)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service will have a 70ms latency while performing the tasks.</a:t>
            </a:r>
          </a:p>
          <a:p>
            <a:r>
              <a:rPr lang="en-US" dirty="0" smtClean="0"/>
              <a:t>The service (edges, PMs and VMs) will be available 24h and will be up and running 99.95%.</a:t>
            </a:r>
          </a:p>
          <a:p>
            <a:r>
              <a:rPr lang="en-US" dirty="0" smtClean="0"/>
              <a:t>VM physical memories are migrated as images and will be re-sent till the page dirtiness falls under the threshold, which is 99%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07537"/>
              </p:ext>
            </p:extLst>
          </p:nvPr>
        </p:nvGraphicFramePr>
        <p:xfrm>
          <a:off x="4319666" y="2448719"/>
          <a:ext cx="3552667" cy="16008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10609"/>
                <a:gridCol w="1142058"/>
              </a:tblGrid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Number of edges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100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Number of PMs per edge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1..10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Number of edges placed at a position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Network bandwidth between edges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r>
                        <a:rPr lang="en-US" sz="1100" b="0" dirty="0" smtClean="0">
                          <a:effectLst/>
                        </a:rPr>
                        <a:t>depends on the distance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Location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Known location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failure will be recovered depending on the severity of the failure (please refer to the section Measurements and Penalties).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51465"/>
              </p:ext>
            </p:extLst>
          </p:nvPr>
        </p:nvGraphicFramePr>
        <p:xfrm>
          <a:off x="5257165" y="3020218"/>
          <a:ext cx="1677670" cy="12342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73735"/>
                <a:gridCol w="1003935"/>
              </a:tblGrid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Severity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Recovery time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Low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6hrs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Medium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4hrs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High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2hrs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Infrastructure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5106838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language: Java</a:t>
            </a:r>
          </a:p>
          <a:p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Initializes </a:t>
            </a:r>
            <a:r>
              <a:rPr lang="en-US" dirty="0" err="1" smtClean="0"/>
              <a:t>EdgeController</a:t>
            </a:r>
            <a:endParaRPr lang="en-US" dirty="0" smtClean="0"/>
          </a:p>
          <a:p>
            <a:pPr lvl="1"/>
            <a:r>
              <a:rPr lang="en-US" dirty="0" smtClean="0"/>
              <a:t>Generates user requests</a:t>
            </a:r>
          </a:p>
          <a:p>
            <a:pPr lvl="1"/>
            <a:r>
              <a:rPr lang="en-US" dirty="0" smtClean="0"/>
              <a:t>Moves requests randomly across  the map</a:t>
            </a:r>
          </a:p>
          <a:p>
            <a:pPr lvl="1"/>
            <a:r>
              <a:rPr lang="en-US" dirty="0" smtClean="0"/>
              <a:t>Shuts down the user application </a:t>
            </a:r>
          </a:p>
          <a:p>
            <a:endParaRPr lang="en-US" dirty="0" smtClean="0"/>
          </a:p>
          <a:p>
            <a:r>
              <a:rPr lang="en-US" dirty="0" err="1" smtClean="0"/>
              <a:t>EdgeController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Manages Edges in a 2-dimensional map</a:t>
            </a:r>
          </a:p>
          <a:p>
            <a:pPr lvl="1"/>
            <a:r>
              <a:rPr lang="en-US" dirty="0" smtClean="0"/>
              <a:t>Receives user requests</a:t>
            </a:r>
          </a:p>
          <a:p>
            <a:pPr lvl="1"/>
            <a:r>
              <a:rPr lang="en-US" dirty="0" smtClean="0"/>
              <a:t>Forwards requests to the nearest available edge</a:t>
            </a:r>
          </a:p>
        </p:txBody>
      </p:sp>
    </p:spTree>
    <p:extLst>
      <p:ext uri="{BB962C8B-B14F-4D97-AF65-F5344CB8AC3E}">
        <p14:creationId xmlns:p14="http://schemas.microsoft.com/office/powerpoint/2010/main" val="2455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Infrastructure </a:t>
            </a:r>
            <a:r>
              <a:rPr lang="de-AT" dirty="0" err="1" smtClean="0"/>
              <a:t>contd</a:t>
            </a:r>
            <a:r>
              <a:rPr lang="de-AT" dirty="0" smtClean="0"/>
              <a:t>.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</a:t>
            </a:r>
          </a:p>
          <a:p>
            <a:pPr lvl="1"/>
            <a:r>
              <a:rPr lang="en-US" dirty="0"/>
              <a:t>Contains several PMs</a:t>
            </a:r>
          </a:p>
          <a:p>
            <a:pPr lvl="1"/>
            <a:r>
              <a:rPr lang="en-US" dirty="0"/>
              <a:t>Receives requests from </a:t>
            </a:r>
            <a:r>
              <a:rPr lang="en-US" dirty="0" err="1"/>
              <a:t>EdgeController</a:t>
            </a:r>
            <a:r>
              <a:rPr lang="en-US" dirty="0"/>
              <a:t> and forwards them to the most proper  PM</a:t>
            </a:r>
          </a:p>
          <a:p>
            <a:r>
              <a:rPr lang="en-US" dirty="0"/>
              <a:t>PM</a:t>
            </a:r>
          </a:p>
          <a:p>
            <a:pPr lvl="1"/>
            <a:r>
              <a:rPr lang="en-US" dirty="0"/>
              <a:t>Contains all running VMs</a:t>
            </a:r>
          </a:p>
          <a:p>
            <a:pPr lvl="1"/>
            <a:r>
              <a:rPr lang="en-US" dirty="0"/>
              <a:t>Creates a new VM for each received request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81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Benutzerdefiniert</PresentationFormat>
  <Paragraphs>77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E-Commerce</vt:lpstr>
      <vt:lpstr>Service Level Agreements (SLAs)</vt:lpstr>
      <vt:lpstr>Service Level Agreements (SLAs) contd.</vt:lpstr>
      <vt:lpstr>Service Level Agreements (SLAs) contd.</vt:lpstr>
      <vt:lpstr>Infrastructure</vt:lpstr>
      <vt:lpstr>Infrastructure contd.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Level Agreements (SLAs)</dc:title>
  <dc:creator>Malinda</dc:creator>
  <cp:lastModifiedBy>Alexander</cp:lastModifiedBy>
  <cp:revision>13</cp:revision>
  <dcterms:created xsi:type="dcterms:W3CDTF">2016-11-16T08:38:41Z</dcterms:created>
  <dcterms:modified xsi:type="dcterms:W3CDTF">2016-11-16T10:40:07Z</dcterms:modified>
</cp:coreProperties>
</file>