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D43981-18A2-BB71-40CD-F7298EF6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1142386-5C6A-F0A0-7A35-5513130EC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EF8DFE-8E5C-E81D-4AF1-D2E51483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9972FE-7109-F841-5BD1-22293B05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DA9235-A778-0AB3-15B6-948FB5F5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CF4C28-7789-5923-7DC0-7AECCB8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90078E2-18B6-D556-F9C2-09D2E3DD2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F81B02-62CF-C66D-CAD2-66B36087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DF5553-FFB8-13AF-1DC8-43085E27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DE2BA6-E415-CBAF-3B93-C71C80ED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6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0859C85-9469-3872-AA7E-04040A62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ECA7E7-0FDF-3CD8-B591-82FC274D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EB449B-D113-C62B-A2CF-4134F5E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E7DDEA-A11B-5D53-6FE6-05D29C6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63F79E-F6C8-F119-A81F-030467C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4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E7D911-809C-1715-C6EC-462C39D4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FF2DA9-132C-1E1B-1C14-E55ED33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8E1C9D-3C61-F85D-A2E9-7D267BB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E73450-2673-F71D-D84D-8D4C9E2D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C12631-B8CA-67A7-932F-3AE943A6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0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B8E766-8DAE-E42B-6819-A8E5226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14F37E-7EA5-2333-C5FC-D7E97D73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E5DDD2-7A59-0491-7515-12C4FF9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514E15-6C67-A2EE-FDA8-A7F625D9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3F5B4E-E01A-77A7-618D-C64EBC8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1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2446C0-D981-0F19-EAA8-4B64F902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3596DE-2CC1-9809-7AA0-0740C2B13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FFB438-31D7-98F3-33B7-D1C4A70A4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892E6B-E65C-7119-93C1-6D41C72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F5E882-4E1C-6F06-359D-8290F6C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C2EE2E-2036-E298-C8F6-B8E4AFED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9EFCF6-9C1A-E737-7D39-F8351BAE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EAAA6C-B28F-085B-B3C7-E46224E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CC7C2F-2A3A-CC9A-6644-7C8D8780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9EC830-F5FE-11C4-F1CA-DA4D9FCDE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5E072F0-5642-B9DE-67C0-0758EB5B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431880C-F95D-4492-81CF-AD727886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4B2622E-A0B6-3AB7-0A07-150104EF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D6BF22F-E0FF-632A-46BF-D4EB2B4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1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46BDAE-B9AC-345F-B161-06A1BC7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3F25EF-5070-2CA2-B671-CE76C162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A7B7B58-F967-BA69-1EF6-DED7AF4B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107768-D4D8-F395-0432-7CCC4B91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8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A456207-5D37-185F-CAFC-A5BBF406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0885AE1-D588-DDEE-711B-BC182C56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3F785A-E491-54F3-7A41-2E417147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9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634024-3B19-D657-BF73-ED5D5DFD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40BC56-23F7-91DF-694B-FF7E445C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4897629-57E1-286B-99D3-094221BC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3DED8D-D572-2105-5354-532F947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9D93AF-DC64-F72F-2F3A-7BB4DA54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DD50E1-A83B-D830-42F1-07228199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1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EA3AE-C1C7-6E46-07AB-96C32AEC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387B311-5545-0659-4277-2F68B65B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B215207-1B94-D433-37DA-CC2204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13695B-F97F-5C7C-D191-368D62C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117A025-EB27-4844-1922-CEBC1825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87B56B-5FF0-6BB2-FD8A-FA59F594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2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05D2D7F-4E58-0DC5-AE3A-0317AAE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2FD00B-A0C3-EF84-A20D-7B8C01C9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B986C4-1BCE-EB61-3DCB-F9EEBA9BA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06B5-9416-4638-B3DA-AB7048210129}" type="datetimeFigureOut">
              <a:rPr lang="he-IL" smtClean="0"/>
              <a:t>א'/ניסן/תשפ"ג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21552F-822A-CE03-2163-6587D1C63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36485C-4B39-15D1-5455-B7A20C178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55C6-8ED3-442C-A340-A98AC0623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8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EF9F09F9-DA91-16EC-F59C-28BABB58ADC1}"/>
              </a:ext>
            </a:extLst>
          </p:cNvPr>
          <p:cNvSpPr/>
          <p:nvPr/>
        </p:nvSpPr>
        <p:spPr>
          <a:xfrm>
            <a:off x="890246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אודות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F050B81F-49C7-7E4D-4B02-28A87257A352}"/>
              </a:ext>
            </a:extLst>
          </p:cNvPr>
          <p:cNvSpPr/>
          <p:nvPr/>
        </p:nvSpPr>
        <p:spPr>
          <a:xfrm>
            <a:off x="609600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זמני פעילות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91520FD-6D0E-ECC4-BC18-5EE05C1DD411}"/>
              </a:ext>
            </a:extLst>
          </p:cNvPr>
          <p:cNvSpPr/>
          <p:nvPr/>
        </p:nvSpPr>
        <p:spPr>
          <a:xfrm>
            <a:off x="3441939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צור קשר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17DA016C-4FCE-6E68-87FA-87A221E3CEC5}"/>
              </a:ext>
            </a:extLst>
          </p:cNvPr>
          <p:cNvSpPr/>
          <p:nvPr/>
        </p:nvSpPr>
        <p:spPr>
          <a:xfrm>
            <a:off x="575094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הזמנות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3F099F1-57A8-BC9D-30F5-FBF3FCC6211D}"/>
              </a:ext>
            </a:extLst>
          </p:cNvPr>
          <p:cNvSpPr/>
          <p:nvPr/>
        </p:nvSpPr>
        <p:spPr>
          <a:xfrm>
            <a:off x="3286664" y="1604513"/>
            <a:ext cx="5615796" cy="328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 של ערבות 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2BBC5178-1D25-1F2B-3CCB-C82B59B85D39}"/>
              </a:ext>
            </a:extLst>
          </p:cNvPr>
          <p:cNvSpPr/>
          <p:nvPr/>
        </p:nvSpPr>
        <p:spPr>
          <a:xfrm>
            <a:off x="575094" y="5236234"/>
            <a:ext cx="10518476" cy="150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קצת שיווק של האתר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E0253817-EE4B-4351-E828-AEB46D2AF1E3}"/>
              </a:ext>
            </a:extLst>
          </p:cNvPr>
          <p:cNvSpPr/>
          <p:nvPr/>
        </p:nvSpPr>
        <p:spPr>
          <a:xfrm>
            <a:off x="727494" y="7001770"/>
            <a:ext cx="10518476" cy="150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אודות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BA0A18D-DBD3-06D0-F266-D154602D4737}"/>
              </a:ext>
            </a:extLst>
          </p:cNvPr>
          <p:cNvSpPr/>
          <p:nvPr/>
        </p:nvSpPr>
        <p:spPr>
          <a:xfrm>
            <a:off x="684362" y="10573102"/>
            <a:ext cx="10518476" cy="150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צור קשר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5E783333-A3FC-18D6-42E9-0041725129E4}"/>
              </a:ext>
            </a:extLst>
          </p:cNvPr>
          <p:cNvSpPr/>
          <p:nvPr/>
        </p:nvSpPr>
        <p:spPr>
          <a:xfrm>
            <a:off x="684362" y="8807566"/>
            <a:ext cx="10518476" cy="150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זמני פעילות</a:t>
            </a:r>
          </a:p>
        </p:txBody>
      </p:sp>
    </p:spTree>
    <p:extLst>
      <p:ext uri="{BB962C8B-B14F-4D97-AF65-F5344CB8AC3E}">
        <p14:creationId xmlns:p14="http://schemas.microsoft.com/office/powerpoint/2010/main" val="8038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EF9F09F9-DA91-16EC-F59C-28BABB58ADC1}"/>
              </a:ext>
            </a:extLst>
          </p:cNvPr>
          <p:cNvSpPr/>
          <p:nvPr/>
        </p:nvSpPr>
        <p:spPr>
          <a:xfrm>
            <a:off x="890246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אודות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F050B81F-49C7-7E4D-4B02-28A87257A352}"/>
              </a:ext>
            </a:extLst>
          </p:cNvPr>
          <p:cNvSpPr/>
          <p:nvPr/>
        </p:nvSpPr>
        <p:spPr>
          <a:xfrm>
            <a:off x="609600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זמני פעילות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91520FD-6D0E-ECC4-BC18-5EE05C1DD411}"/>
              </a:ext>
            </a:extLst>
          </p:cNvPr>
          <p:cNvSpPr/>
          <p:nvPr/>
        </p:nvSpPr>
        <p:spPr>
          <a:xfrm>
            <a:off x="3441939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צור קשר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17DA016C-4FCE-6E68-87FA-87A221E3CEC5}"/>
              </a:ext>
            </a:extLst>
          </p:cNvPr>
          <p:cNvSpPr/>
          <p:nvPr/>
        </p:nvSpPr>
        <p:spPr>
          <a:xfrm>
            <a:off x="575094" y="474453"/>
            <a:ext cx="2501661" cy="879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הזמנות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25BDCF8-D9FF-2FED-AAC3-3697F8B80A3C}"/>
              </a:ext>
            </a:extLst>
          </p:cNvPr>
          <p:cNvSpPr/>
          <p:nvPr/>
        </p:nvSpPr>
        <p:spPr>
          <a:xfrm>
            <a:off x="3528205" y="1621767"/>
            <a:ext cx="7875916" cy="486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כרטיסים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5EA1BB4-F17C-7AC6-2569-D2BB9658192D}"/>
              </a:ext>
            </a:extLst>
          </p:cNvPr>
          <p:cNvSpPr/>
          <p:nvPr/>
        </p:nvSpPr>
        <p:spPr>
          <a:xfrm>
            <a:off x="359434" y="1621767"/>
            <a:ext cx="2932980" cy="486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תפריט</a:t>
            </a:r>
          </a:p>
        </p:txBody>
      </p:sp>
    </p:spTree>
    <p:extLst>
      <p:ext uri="{BB962C8B-B14F-4D97-AF65-F5344CB8AC3E}">
        <p14:creationId xmlns:p14="http://schemas.microsoft.com/office/powerpoint/2010/main" val="33108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EF9F09F9-DA91-16EC-F59C-28BABB58ADC1}"/>
              </a:ext>
            </a:extLst>
          </p:cNvPr>
          <p:cNvSpPr/>
          <p:nvPr/>
        </p:nvSpPr>
        <p:spPr>
          <a:xfrm>
            <a:off x="890246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אודות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F050B81F-49C7-7E4D-4B02-28A87257A352}"/>
              </a:ext>
            </a:extLst>
          </p:cNvPr>
          <p:cNvSpPr/>
          <p:nvPr/>
        </p:nvSpPr>
        <p:spPr>
          <a:xfrm>
            <a:off x="6096000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זמני פעילות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91520FD-6D0E-ECC4-BC18-5EE05C1DD411}"/>
              </a:ext>
            </a:extLst>
          </p:cNvPr>
          <p:cNvSpPr/>
          <p:nvPr/>
        </p:nvSpPr>
        <p:spPr>
          <a:xfrm>
            <a:off x="3441939" y="474453"/>
            <a:ext cx="2501661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צור קשר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17DA016C-4FCE-6E68-87FA-87A221E3CEC5}"/>
              </a:ext>
            </a:extLst>
          </p:cNvPr>
          <p:cNvSpPr/>
          <p:nvPr/>
        </p:nvSpPr>
        <p:spPr>
          <a:xfrm>
            <a:off x="575094" y="474453"/>
            <a:ext cx="2501661" cy="8798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הזמנות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5EA1BB4-F17C-7AC6-2569-D2BB9658192D}"/>
              </a:ext>
            </a:extLst>
          </p:cNvPr>
          <p:cNvSpPr/>
          <p:nvPr/>
        </p:nvSpPr>
        <p:spPr>
          <a:xfrm>
            <a:off x="359434" y="1621767"/>
            <a:ext cx="2932980" cy="486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תפריט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568C92F-5584-34CF-B2B6-DDD9266847D3}"/>
              </a:ext>
            </a:extLst>
          </p:cNvPr>
          <p:cNvSpPr/>
          <p:nvPr/>
        </p:nvSpPr>
        <p:spPr>
          <a:xfrm>
            <a:off x="3669101" y="1687903"/>
            <a:ext cx="7735019" cy="486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הזמנה</a:t>
            </a:r>
          </a:p>
        </p:txBody>
      </p:sp>
    </p:spTree>
    <p:extLst>
      <p:ext uri="{BB962C8B-B14F-4D97-AF65-F5344CB8AC3E}">
        <p14:creationId xmlns:p14="http://schemas.microsoft.com/office/powerpoint/2010/main" val="193784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49F17E4-DCF1-BB40-3FCB-8314E8C34557}"/>
              </a:ext>
            </a:extLst>
          </p:cNvPr>
          <p:cNvSpPr/>
          <p:nvPr/>
        </p:nvSpPr>
        <p:spPr>
          <a:xfrm>
            <a:off x="940279" y="759125"/>
            <a:ext cx="9368287" cy="584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שלום </a:t>
            </a:r>
            <a:r>
              <a:rPr lang="he-IL" dirty="0" err="1"/>
              <a:t>ולתראות</a:t>
            </a:r>
            <a:r>
              <a:rPr lang="he-IL" dirty="0"/>
              <a:t>, </a:t>
            </a:r>
          </a:p>
          <a:p>
            <a:pPr algn="ctr"/>
            <a:r>
              <a:rPr lang="he-IL" dirty="0"/>
              <a:t>תודה שקנית אצלינו!</a:t>
            </a:r>
          </a:p>
        </p:txBody>
      </p:sp>
    </p:spTree>
    <p:extLst>
      <p:ext uri="{BB962C8B-B14F-4D97-AF65-F5344CB8AC3E}">
        <p14:creationId xmlns:p14="http://schemas.microsoft.com/office/powerpoint/2010/main" val="42394570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Office PowerPoint</Application>
  <PresentationFormat>מסך רחב</PresentationFormat>
  <Paragraphs>23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rh936636@gmail.com</dc:creator>
  <cp:lastModifiedBy>rh936636@gmail.com</cp:lastModifiedBy>
  <cp:revision>1</cp:revision>
  <dcterms:created xsi:type="dcterms:W3CDTF">2023-03-23T09:17:14Z</dcterms:created>
  <dcterms:modified xsi:type="dcterms:W3CDTF">2023-03-23T10:28:07Z</dcterms:modified>
</cp:coreProperties>
</file>