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94"/>
  </p:normalViewPr>
  <p:slideViewPr>
    <p:cSldViewPr snapToGrid="0">
      <p:cViewPr varScale="1">
        <p:scale>
          <a:sx n="92" d="100"/>
          <a:sy n="92" d="100"/>
        </p:scale>
        <p:origin x="20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B9E3-BB34-6719-6C2E-D16080313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35BC6-9514-F2CF-B558-8FFDDDB29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21684-855F-D25D-CE58-7C7018D6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5AB0-AA27-7F48-AC49-9492AF8C812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A0042-1D52-F34A-D345-430503CB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E9CB-BE3D-2915-8FBE-59BC6A52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FA7-C52C-A944-841A-3865C90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3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EA7F-46E7-C819-4613-D1680C42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D132-45BB-0412-D018-0DBE082B4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5AB4-DA21-AA8A-BDFD-AC96DB0D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5AB0-AA27-7F48-AC49-9492AF8C812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D5392-2681-AA2D-8275-E5AD958F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420B7-298B-AEA7-FE58-ED928806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FA7-C52C-A944-841A-3865C90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6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1284D-70BA-676E-7AA4-8471D8471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96A3A-CA76-2C8E-273D-4BD5FEB20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4BB23-C9CD-9025-236B-4F29147D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5AB0-AA27-7F48-AC49-9492AF8C812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8EDD-3535-D888-9852-D488B497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E4864-263E-7D23-1706-BF5E8B9F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FA7-C52C-A944-841A-3865C90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1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C301-C2A9-3F8B-8100-536E7EA0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3669-A77D-F8AB-BFC5-0EB8F3010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DCAA1-06DA-ED07-5692-0DF78C59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5AB0-AA27-7F48-AC49-9492AF8C812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B59BC-8E39-BD52-1160-0F07A492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B685-4BA4-FDE6-C7E9-47899595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FA7-C52C-A944-841A-3865C90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0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4B9A-6ABE-5F05-C1D9-BDB60D37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989F7-2B35-AF3D-46AF-7EE6530DA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B2AC-0B1D-B543-66E8-667B4045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5AB0-AA27-7F48-AC49-9492AF8C812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4D85-E016-3130-94B7-0965D77E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BF13D-29BB-A5F4-4F1A-E8DAB7F9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FA7-C52C-A944-841A-3865C90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5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CDA1-A5D1-3478-8BB0-2D7E17B2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1B25-4E57-066E-5841-3DA2C34FD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B5373-1BB0-615A-668E-683FAA9BE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29D54-9095-5883-01DA-FA727E44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5AB0-AA27-7F48-AC49-9492AF8C812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1A95D-1FE8-87C3-8926-CAC550D7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B4EB1-7378-47C3-C15D-94D27BDF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FA7-C52C-A944-841A-3865C90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9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C2E4-4801-9CBA-2269-A64121B2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E0B82-F5E2-958D-69A3-E6A5E00C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BC333-B0B6-189F-BB68-7814F84EB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81911-9441-44B7-17B8-C43DF294F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C65EB-F41C-FC1D-E9A0-6C7523F2C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27CF4-F783-6FB1-F8BB-3618F036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5AB0-AA27-7F48-AC49-9492AF8C812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08335-023E-6704-B026-68B869DF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205CE-241F-B945-BA42-E08D7A41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FA7-C52C-A944-841A-3865C90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9454-122D-3838-1B02-597FE965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6336B-BCE0-E5C1-A9A7-60579EA6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5AB0-AA27-7F48-AC49-9492AF8C812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C5D9E-90F5-3469-4BB6-98AC4312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A2985-FBA8-6FCA-75BB-FB19BC4D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FA7-C52C-A944-841A-3865C90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1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944B8-2024-3D6A-1645-B11A8E25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5AB0-AA27-7F48-AC49-9492AF8C812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E1092-1814-37A1-B913-D1C43C01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1CBF-24A2-44AF-E05A-E9519677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FA7-C52C-A944-841A-3865C90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3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3759-0557-2BCA-07AC-00D668C3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9A62-9C0D-50DC-34AC-A1D4D1E68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A782A-9604-0B9B-C277-C1E34B8FF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1F598-2B08-6D29-BB30-14393A15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5AB0-AA27-7F48-AC49-9492AF8C812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B33CF-0C44-CAD3-73EF-01CEA6DF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1E3EF-E1CE-CF5B-46BC-0FB729CA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FA7-C52C-A944-841A-3865C90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2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A1B9-1E15-E857-929F-1377202E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59EF9-F880-47B5-269C-24B57AE6E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3078B-283E-9396-CBA4-B46124CDF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107C8-12FC-BFD3-92CD-BD4E5118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5AB0-AA27-7F48-AC49-9492AF8C812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70B1F-FC1F-4D13-738E-AD55F59C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FF3B0-CF01-9722-13C2-F698C0EA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FA7-C52C-A944-841A-3865C90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DD494-0C66-7245-65AD-A262311C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ADB7-71A2-BD27-853A-D80C953E0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30D32-49B6-BBB2-F9E1-6E47C25CA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75AB0-AA27-7F48-AC49-9492AF8C812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F4077-22F7-0935-583D-E6E4FC2DD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1941-6059-EB09-BCCE-3AA0A5EF0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3FA7-C52C-A944-841A-3865C90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8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DEF2-1B52-8F43-7E65-1A85D986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/>
              <a:t>Log-transformed data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28F7-26C1-E79F-2BFF-5EB279FB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19083"/>
            <a:ext cx="102108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2400"/>
              <a:t>RNA data vs DNA data</a:t>
            </a:r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DDAE9-E780-7F83-C579-4A4DD62F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76" y="2742397"/>
            <a:ext cx="4233879" cy="3291840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B50EB-EC74-212E-8BF6-4A47255F2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450" y="2744731"/>
            <a:ext cx="4540468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7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A143-36FE-CFF2-75DD-285DFA25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/>
              <a:t>PCA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108D-1458-9522-D3BF-452005A4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19083"/>
            <a:ext cx="102108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2400"/>
              <a:t>RNA data vs DNA data</a:t>
            </a:r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5FD8E-320B-7233-4593-0C568BDB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59" y="2742397"/>
            <a:ext cx="3201313" cy="3291840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7B630-1955-A501-861A-D791A93E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453" y="2744731"/>
            <a:ext cx="3242462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9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EACF-B5BD-477C-B2A7-22B53612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/>
              <a:t>Largest cluster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2BFA-9926-1F40-13EA-E6B1598E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19083"/>
            <a:ext cx="102108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2400" dirty="0"/>
              <a:t>With normal ref &amp; with experimental data</a:t>
            </a:r>
            <a:r>
              <a:rPr lang="zh-CN" altLang="en-US" sz="2400" dirty="0"/>
              <a:t> </a:t>
            </a:r>
            <a:r>
              <a:rPr lang="en-US" altLang="zh-CN" sz="2400" dirty="0"/>
              <a:t>(cosine</a:t>
            </a:r>
            <a:r>
              <a:rPr lang="zh-CN" altLang="en-US" sz="2400" dirty="0"/>
              <a:t> </a:t>
            </a:r>
            <a:r>
              <a:rPr lang="en-US" altLang="zh-CN" sz="2400" dirty="0"/>
              <a:t>similarity)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C4E38-D73B-350C-F348-607F5DAE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56" y="2742397"/>
            <a:ext cx="4389120" cy="3291840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F4F7F-AA40-EEE8-AE7D-4A8905331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84" y="2744731"/>
            <a:ext cx="4403799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4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6997-78DE-25C4-BECC-11B7AD50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790" y="365126"/>
            <a:ext cx="8312010" cy="1039632"/>
          </a:xfrm>
        </p:spPr>
        <p:txBody>
          <a:bodyPr/>
          <a:lstStyle/>
          <a:p>
            <a:r>
              <a:rPr lang="en-US" altLang="zh-CN" dirty="0"/>
              <a:t>Smallest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78984-37B4-4C71-859B-481D1D43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3" y="1690688"/>
            <a:ext cx="2720477" cy="2067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5E864-D300-A4AC-04F3-E8BC620BE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21" y="4306888"/>
            <a:ext cx="2770670" cy="2067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EEE578-3A9E-2BF9-3DE6-98C2FC409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257" y="1723055"/>
            <a:ext cx="2800786" cy="2067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2F8E0-1A3A-4793-E25F-31F99CA87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4373" y="4326900"/>
            <a:ext cx="2770670" cy="2067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0D61BF-4881-179E-C576-9F05A4C1FA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088" y="1723055"/>
            <a:ext cx="2810825" cy="2067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A34CDA-2F9F-96C5-C29A-FFA6B14C1E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7386" y="4344844"/>
            <a:ext cx="2770670" cy="2067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2A392A-8D31-D70C-624C-4E567C57AE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3958" y="1690688"/>
            <a:ext cx="2790747" cy="2067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3162BF-E779-19B7-2C3D-B4717A610C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3919" y="4344844"/>
            <a:ext cx="2800786" cy="2067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4A5110-E080-046F-742C-D6241BB02DD8}"/>
              </a:ext>
            </a:extLst>
          </p:cNvPr>
          <p:cNvSpPr txBox="1"/>
          <p:nvPr/>
        </p:nvSpPr>
        <p:spPr>
          <a:xfrm>
            <a:off x="504355" y="1506022"/>
            <a:ext cx="120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</a:t>
            </a:r>
            <a:r>
              <a:rPr lang="zh-CN" altLang="en-US" dirty="0"/>
              <a:t> </a:t>
            </a:r>
            <a:r>
              <a:rPr lang="en-US" altLang="zh-CN" dirty="0"/>
              <a:t>ref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AA677E-1931-C877-F62D-84533542D7D7}"/>
              </a:ext>
            </a:extLst>
          </p:cNvPr>
          <p:cNvSpPr txBox="1"/>
          <p:nvPr/>
        </p:nvSpPr>
        <p:spPr>
          <a:xfrm>
            <a:off x="504355" y="4142234"/>
            <a:ext cx="5533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8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Log-transformed data</vt:lpstr>
      <vt:lpstr>PCA</vt:lpstr>
      <vt:lpstr>Largest cluster</vt:lpstr>
      <vt:lpstr>Smallest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Log-transformed data</dc:title>
  <dc:creator>Lyu Ruiqi</dc:creator>
  <cp:lastModifiedBy>Lyu Ruiqi</cp:lastModifiedBy>
  <cp:revision>1</cp:revision>
  <dcterms:created xsi:type="dcterms:W3CDTF">2022-11-16T15:09:26Z</dcterms:created>
  <dcterms:modified xsi:type="dcterms:W3CDTF">2022-11-16T15:24:21Z</dcterms:modified>
</cp:coreProperties>
</file>