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3DAA-D1B1-4652-B3DA-05DA9513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871D4-2F62-49A5-88EF-51D8FFC0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AFCF-95F9-416B-B49E-37B36E29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8A9B-9036-4FFD-B968-DABC00E8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E28C-FC13-4FF4-972C-76639097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967F-7A4E-4D0C-8C48-7C4B88E0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48DD2-273A-4C3E-A739-BD9FA2AD2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CF20-953A-4233-B676-0BA49A8B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18EE-94C4-4713-8EAD-3605FACE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CDB0-59BD-43C0-B5E3-D429C082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DD5C-662F-4DB7-83A8-E045265E5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0444-72CB-4114-8514-10E2B057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96FF-A764-495C-8D8B-D6D34BA3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9128-2EAF-40F8-8B7B-4AC7787B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7FCD-17DD-453C-8DD1-CE5E3B28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F47-9F48-4A38-9DAE-E736ADFF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91CA-ADC6-40CE-805B-E1FF1332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21B1-4F1D-4C62-8FAC-689637DA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54EC-01D8-48B6-8571-8424D62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36F3-6270-4622-8EA6-CB3635E8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72AE-CCF6-43B9-8DBF-DD49C5EE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D144-5825-47EC-A6B2-B68CBC03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C6AB-2C16-4C12-ACF9-20B0D3CC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8804-A2DF-4F69-B49F-20E9E8AA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2725-8E87-4B02-BD0A-3E4F354A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93AC-9739-4253-886E-00371E1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598A-4090-4B31-BDAB-6C818271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4334-6631-4668-A8AB-77579635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26E6-9550-46FC-8E4D-D5A47F15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B0CF-1B86-4196-AB9B-931E3ECD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C13F-71D0-4D5D-8B2B-9987F6C0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DE7-A8DD-4A66-94F6-05439978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CE74-7DAA-4B72-9D86-25877CAD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24B6-610D-4FA4-9E6E-FA69A7A88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483BB-E0A1-4D2C-AE08-76802CC7A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F6CE0-0FA5-4939-A34F-2F3623FC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A7C70-F89B-4E2D-8EA1-8049E0BA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17AB2-61E9-4DE7-BD08-07642A1A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05D6E-05A3-42B1-AD57-DA308C92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463D-251B-4180-87A2-9DC54616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2FF72-3572-4EE4-A139-E22DD49F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A50A9-EBAC-4DD4-8C2C-3E62EBB2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CF69-B730-495F-A341-200946D7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CC96-598E-44D5-AA9B-AD49B873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E89D-F236-4360-8270-C4A462A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5636-8FD1-4C1E-8FB3-07EE3DDA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78C6-03A6-4963-8BBF-C4B66A2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499C-0384-41AF-84E0-D129E30D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AC247-9D6C-48DB-BFB4-B9EF0A18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AED6-4A9B-43C5-B526-A0A64D3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F1C7-E220-44F8-87DE-6382A9FB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0A58-2C3B-4F00-8211-7C4CBBD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024A-1505-4C6B-AB23-1A0E9688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FA65F-1BE1-493B-BFC7-2E7FB32A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C7DA-7707-4B26-B69F-32A9EF8E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06BD-750B-4615-89BE-B9F3F904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70FC-8C57-4A3B-9D75-6BCAEA5D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B2B5-BBAB-415F-B744-EC439D2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E1BA3-9D08-4EAB-95C5-EAC1B293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725D-BB96-430D-856F-2200D72E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758D-FECB-43EE-8B26-062ED141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EC67-9061-48A0-9701-624E0DEE120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642C-E083-4473-BCDB-302CE7E1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732D-5513-4FC4-B374-F325F8B4B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EADC-84F1-44A1-B1B7-A5559E5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87547E8-F45F-4B06-A061-BBF1E840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087" y="1407159"/>
            <a:ext cx="7699983" cy="388079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1CAEA5-0339-4CF5-87AF-1EA756510AC2}"/>
              </a:ext>
            </a:extLst>
          </p:cNvPr>
          <p:cNvSpPr/>
          <p:nvPr/>
        </p:nvSpPr>
        <p:spPr>
          <a:xfrm>
            <a:off x="2503503" y="3284738"/>
            <a:ext cx="2041864" cy="825623"/>
          </a:xfrm>
          <a:custGeom>
            <a:avLst/>
            <a:gdLst>
              <a:gd name="connsiteX0" fmla="*/ 0 w 2041864"/>
              <a:gd name="connsiteY0" fmla="*/ 435006 h 825623"/>
              <a:gd name="connsiteX1" fmla="*/ 0 w 2041864"/>
              <a:gd name="connsiteY1" fmla="*/ 435006 h 825623"/>
              <a:gd name="connsiteX2" fmla="*/ 53266 w 2041864"/>
              <a:gd name="connsiteY2" fmla="*/ 372862 h 825623"/>
              <a:gd name="connsiteX3" fmla="*/ 71021 w 2041864"/>
              <a:gd name="connsiteY3" fmla="*/ 346229 h 825623"/>
              <a:gd name="connsiteX4" fmla="*/ 133165 w 2041864"/>
              <a:gd name="connsiteY4" fmla="*/ 284085 h 825623"/>
              <a:gd name="connsiteX5" fmla="*/ 159798 w 2041864"/>
              <a:gd name="connsiteY5" fmla="*/ 257452 h 825623"/>
              <a:gd name="connsiteX6" fmla="*/ 213064 w 2041864"/>
              <a:gd name="connsiteY6" fmla="*/ 239697 h 825623"/>
              <a:gd name="connsiteX7" fmla="*/ 257452 w 2041864"/>
              <a:gd name="connsiteY7" fmla="*/ 204186 h 825623"/>
              <a:gd name="connsiteX8" fmla="*/ 284085 w 2041864"/>
              <a:gd name="connsiteY8" fmla="*/ 168676 h 825623"/>
              <a:gd name="connsiteX9" fmla="*/ 310718 w 2041864"/>
              <a:gd name="connsiteY9" fmla="*/ 159798 h 825623"/>
              <a:gd name="connsiteX10" fmla="*/ 363984 w 2041864"/>
              <a:gd name="connsiteY10" fmla="*/ 133165 h 825623"/>
              <a:gd name="connsiteX11" fmla="*/ 381740 w 2041864"/>
              <a:gd name="connsiteY11" fmla="*/ 115410 h 825623"/>
              <a:gd name="connsiteX12" fmla="*/ 452761 w 2041864"/>
              <a:gd name="connsiteY12" fmla="*/ 88777 h 825623"/>
              <a:gd name="connsiteX13" fmla="*/ 488272 w 2041864"/>
              <a:gd name="connsiteY13" fmla="*/ 53266 h 825623"/>
              <a:gd name="connsiteX14" fmla="*/ 612559 w 2041864"/>
              <a:gd name="connsiteY14" fmla="*/ 35511 h 825623"/>
              <a:gd name="connsiteX15" fmla="*/ 656947 w 2041864"/>
              <a:gd name="connsiteY15" fmla="*/ 26633 h 825623"/>
              <a:gd name="connsiteX16" fmla="*/ 727969 w 2041864"/>
              <a:gd name="connsiteY16" fmla="*/ 8878 h 825623"/>
              <a:gd name="connsiteX17" fmla="*/ 834501 w 2041864"/>
              <a:gd name="connsiteY17" fmla="*/ 0 h 825623"/>
              <a:gd name="connsiteX18" fmla="*/ 1296140 w 2041864"/>
              <a:gd name="connsiteY18" fmla="*/ 8878 h 825623"/>
              <a:gd name="connsiteX19" fmla="*/ 1349406 w 2041864"/>
              <a:gd name="connsiteY19" fmla="*/ 26633 h 825623"/>
              <a:gd name="connsiteX20" fmla="*/ 1376039 w 2041864"/>
              <a:gd name="connsiteY20" fmla="*/ 35511 h 825623"/>
              <a:gd name="connsiteX21" fmla="*/ 1402672 w 2041864"/>
              <a:gd name="connsiteY21" fmla="*/ 53266 h 825623"/>
              <a:gd name="connsiteX22" fmla="*/ 1438182 w 2041864"/>
              <a:gd name="connsiteY22" fmla="*/ 62144 h 825623"/>
              <a:gd name="connsiteX23" fmla="*/ 1464815 w 2041864"/>
              <a:gd name="connsiteY23" fmla="*/ 71021 h 825623"/>
              <a:gd name="connsiteX24" fmla="*/ 1571347 w 2041864"/>
              <a:gd name="connsiteY24" fmla="*/ 159798 h 825623"/>
              <a:gd name="connsiteX25" fmla="*/ 1597980 w 2041864"/>
              <a:gd name="connsiteY25" fmla="*/ 177553 h 825623"/>
              <a:gd name="connsiteX26" fmla="*/ 1624614 w 2041864"/>
              <a:gd name="connsiteY26" fmla="*/ 195309 h 825623"/>
              <a:gd name="connsiteX27" fmla="*/ 1651247 w 2041864"/>
              <a:gd name="connsiteY27" fmla="*/ 204186 h 825623"/>
              <a:gd name="connsiteX28" fmla="*/ 1695635 w 2041864"/>
              <a:gd name="connsiteY28" fmla="*/ 248575 h 825623"/>
              <a:gd name="connsiteX29" fmla="*/ 1748901 w 2041864"/>
              <a:gd name="connsiteY29" fmla="*/ 266330 h 825623"/>
              <a:gd name="connsiteX30" fmla="*/ 1766656 w 2041864"/>
              <a:gd name="connsiteY30" fmla="*/ 292963 h 825623"/>
              <a:gd name="connsiteX31" fmla="*/ 1793289 w 2041864"/>
              <a:gd name="connsiteY31" fmla="*/ 301841 h 825623"/>
              <a:gd name="connsiteX32" fmla="*/ 1811045 w 2041864"/>
              <a:gd name="connsiteY32" fmla="*/ 319596 h 825623"/>
              <a:gd name="connsiteX33" fmla="*/ 1837678 w 2041864"/>
              <a:gd name="connsiteY33" fmla="*/ 337351 h 825623"/>
              <a:gd name="connsiteX34" fmla="*/ 1864311 w 2041864"/>
              <a:gd name="connsiteY34" fmla="*/ 363984 h 825623"/>
              <a:gd name="connsiteX35" fmla="*/ 1917577 w 2041864"/>
              <a:gd name="connsiteY35" fmla="*/ 408373 h 825623"/>
              <a:gd name="connsiteX36" fmla="*/ 1953087 w 2041864"/>
              <a:gd name="connsiteY36" fmla="*/ 461639 h 825623"/>
              <a:gd name="connsiteX37" fmla="*/ 1970843 w 2041864"/>
              <a:gd name="connsiteY37" fmla="*/ 479394 h 825623"/>
              <a:gd name="connsiteX38" fmla="*/ 1997476 w 2041864"/>
              <a:gd name="connsiteY38" fmla="*/ 532660 h 825623"/>
              <a:gd name="connsiteX39" fmla="*/ 2015231 w 2041864"/>
              <a:gd name="connsiteY39" fmla="*/ 559293 h 825623"/>
              <a:gd name="connsiteX40" fmla="*/ 2032986 w 2041864"/>
              <a:gd name="connsiteY40" fmla="*/ 612559 h 825623"/>
              <a:gd name="connsiteX41" fmla="*/ 2041864 w 2041864"/>
              <a:gd name="connsiteY41" fmla="*/ 639192 h 825623"/>
              <a:gd name="connsiteX42" fmla="*/ 2015231 w 2041864"/>
              <a:gd name="connsiteY42" fmla="*/ 656947 h 825623"/>
              <a:gd name="connsiteX43" fmla="*/ 1988598 w 2041864"/>
              <a:gd name="connsiteY43" fmla="*/ 648070 h 825623"/>
              <a:gd name="connsiteX44" fmla="*/ 1908699 w 2041864"/>
              <a:gd name="connsiteY44" fmla="*/ 639192 h 825623"/>
              <a:gd name="connsiteX45" fmla="*/ 1615736 w 2041864"/>
              <a:gd name="connsiteY45" fmla="*/ 639192 h 825623"/>
              <a:gd name="connsiteX46" fmla="*/ 1509204 w 2041864"/>
              <a:gd name="connsiteY46" fmla="*/ 648070 h 825623"/>
              <a:gd name="connsiteX47" fmla="*/ 1482571 w 2041864"/>
              <a:gd name="connsiteY47" fmla="*/ 656947 h 825623"/>
              <a:gd name="connsiteX48" fmla="*/ 1464815 w 2041864"/>
              <a:gd name="connsiteY48" fmla="*/ 674703 h 825623"/>
              <a:gd name="connsiteX49" fmla="*/ 1411549 w 2041864"/>
              <a:gd name="connsiteY49" fmla="*/ 692458 h 825623"/>
              <a:gd name="connsiteX50" fmla="*/ 1384916 w 2041864"/>
              <a:gd name="connsiteY50" fmla="*/ 701336 h 825623"/>
              <a:gd name="connsiteX51" fmla="*/ 1358283 w 2041864"/>
              <a:gd name="connsiteY51" fmla="*/ 710213 h 825623"/>
              <a:gd name="connsiteX52" fmla="*/ 1287262 w 2041864"/>
              <a:gd name="connsiteY52" fmla="*/ 736846 h 825623"/>
              <a:gd name="connsiteX53" fmla="*/ 1260629 w 2041864"/>
              <a:gd name="connsiteY53" fmla="*/ 745724 h 825623"/>
              <a:gd name="connsiteX54" fmla="*/ 1216241 w 2041864"/>
              <a:gd name="connsiteY54" fmla="*/ 754602 h 825623"/>
              <a:gd name="connsiteX55" fmla="*/ 1162975 w 2041864"/>
              <a:gd name="connsiteY55" fmla="*/ 772357 h 825623"/>
              <a:gd name="connsiteX56" fmla="*/ 1118586 w 2041864"/>
              <a:gd name="connsiteY56" fmla="*/ 781235 h 825623"/>
              <a:gd name="connsiteX57" fmla="*/ 1065320 w 2041864"/>
              <a:gd name="connsiteY57" fmla="*/ 798990 h 825623"/>
              <a:gd name="connsiteX58" fmla="*/ 958788 w 2041864"/>
              <a:gd name="connsiteY58" fmla="*/ 816745 h 825623"/>
              <a:gd name="connsiteX59" fmla="*/ 843379 w 2041864"/>
              <a:gd name="connsiteY59" fmla="*/ 825623 h 825623"/>
              <a:gd name="connsiteX60" fmla="*/ 585926 w 2041864"/>
              <a:gd name="connsiteY60" fmla="*/ 816745 h 825623"/>
              <a:gd name="connsiteX61" fmla="*/ 506027 w 2041864"/>
              <a:gd name="connsiteY61" fmla="*/ 790112 h 825623"/>
              <a:gd name="connsiteX62" fmla="*/ 479394 w 2041864"/>
              <a:gd name="connsiteY62" fmla="*/ 781235 h 825623"/>
              <a:gd name="connsiteX63" fmla="*/ 461639 w 2041864"/>
              <a:gd name="connsiteY63" fmla="*/ 754602 h 825623"/>
              <a:gd name="connsiteX64" fmla="*/ 408373 w 2041864"/>
              <a:gd name="connsiteY64" fmla="*/ 727969 h 825623"/>
              <a:gd name="connsiteX65" fmla="*/ 355107 w 2041864"/>
              <a:gd name="connsiteY65" fmla="*/ 701336 h 825623"/>
              <a:gd name="connsiteX66" fmla="*/ 328474 w 2041864"/>
              <a:gd name="connsiteY66" fmla="*/ 683580 h 825623"/>
              <a:gd name="connsiteX67" fmla="*/ 310718 w 2041864"/>
              <a:gd name="connsiteY67" fmla="*/ 665825 h 825623"/>
              <a:gd name="connsiteX68" fmla="*/ 257452 w 2041864"/>
              <a:gd name="connsiteY68" fmla="*/ 648070 h 825623"/>
              <a:gd name="connsiteX69" fmla="*/ 230819 w 2041864"/>
              <a:gd name="connsiteY69" fmla="*/ 630314 h 825623"/>
              <a:gd name="connsiteX70" fmla="*/ 204186 w 2041864"/>
              <a:gd name="connsiteY70" fmla="*/ 621437 h 825623"/>
              <a:gd name="connsiteX71" fmla="*/ 186431 w 2041864"/>
              <a:gd name="connsiteY71" fmla="*/ 603681 h 825623"/>
              <a:gd name="connsiteX72" fmla="*/ 159798 w 2041864"/>
              <a:gd name="connsiteY72" fmla="*/ 585926 h 825623"/>
              <a:gd name="connsiteX73" fmla="*/ 106532 w 2041864"/>
              <a:gd name="connsiteY73" fmla="*/ 559293 h 825623"/>
              <a:gd name="connsiteX74" fmla="*/ 88777 w 2041864"/>
              <a:gd name="connsiteY74" fmla="*/ 532660 h 825623"/>
              <a:gd name="connsiteX75" fmla="*/ 53266 w 2041864"/>
              <a:gd name="connsiteY75" fmla="*/ 497149 h 825623"/>
              <a:gd name="connsiteX76" fmla="*/ 17755 w 2041864"/>
              <a:gd name="connsiteY76" fmla="*/ 452761 h 825623"/>
              <a:gd name="connsiteX77" fmla="*/ 0 w 2041864"/>
              <a:gd name="connsiteY77" fmla="*/ 435006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041864" h="825623">
                <a:moveTo>
                  <a:pt x="0" y="435006"/>
                </a:moveTo>
                <a:lnTo>
                  <a:pt x="0" y="435006"/>
                </a:lnTo>
                <a:cubicBezTo>
                  <a:pt x="17755" y="414291"/>
                  <a:pt x="36223" y="394166"/>
                  <a:pt x="53266" y="372862"/>
                </a:cubicBezTo>
                <a:cubicBezTo>
                  <a:pt x="59931" y="364530"/>
                  <a:pt x="63883" y="354160"/>
                  <a:pt x="71021" y="346229"/>
                </a:cubicBezTo>
                <a:cubicBezTo>
                  <a:pt x="90618" y="324454"/>
                  <a:pt x="112450" y="304800"/>
                  <a:pt x="133165" y="284085"/>
                </a:cubicBezTo>
                <a:cubicBezTo>
                  <a:pt x="142043" y="275207"/>
                  <a:pt x="147887" y="261422"/>
                  <a:pt x="159798" y="257452"/>
                </a:cubicBezTo>
                <a:lnTo>
                  <a:pt x="213064" y="239697"/>
                </a:lnTo>
                <a:cubicBezTo>
                  <a:pt x="227860" y="227860"/>
                  <a:pt x="244054" y="217584"/>
                  <a:pt x="257452" y="204186"/>
                </a:cubicBezTo>
                <a:cubicBezTo>
                  <a:pt x="267914" y="193724"/>
                  <a:pt x="272718" y="178148"/>
                  <a:pt x="284085" y="168676"/>
                </a:cubicBezTo>
                <a:cubicBezTo>
                  <a:pt x="291274" y="162685"/>
                  <a:pt x="302348" y="163983"/>
                  <a:pt x="310718" y="159798"/>
                </a:cubicBezTo>
                <a:cubicBezTo>
                  <a:pt x="379557" y="125379"/>
                  <a:pt x="297041" y="155480"/>
                  <a:pt x="363984" y="133165"/>
                </a:cubicBezTo>
                <a:cubicBezTo>
                  <a:pt x="369903" y="127247"/>
                  <a:pt x="374776" y="120053"/>
                  <a:pt x="381740" y="115410"/>
                </a:cubicBezTo>
                <a:cubicBezTo>
                  <a:pt x="409597" y="96838"/>
                  <a:pt x="421528" y="96585"/>
                  <a:pt x="452761" y="88777"/>
                </a:cubicBezTo>
                <a:cubicBezTo>
                  <a:pt x="464598" y="76940"/>
                  <a:pt x="471661" y="55342"/>
                  <a:pt x="488272" y="53266"/>
                </a:cubicBezTo>
                <a:cubicBezTo>
                  <a:pt x="549988" y="45551"/>
                  <a:pt x="556256" y="45748"/>
                  <a:pt x="612559" y="35511"/>
                </a:cubicBezTo>
                <a:cubicBezTo>
                  <a:pt x="627405" y="32812"/>
                  <a:pt x="642309" y="30293"/>
                  <a:pt x="656947" y="26633"/>
                </a:cubicBezTo>
                <a:cubicBezTo>
                  <a:pt x="703011" y="15117"/>
                  <a:pt x="666154" y="16150"/>
                  <a:pt x="727969" y="8878"/>
                </a:cubicBezTo>
                <a:cubicBezTo>
                  <a:pt x="763359" y="4715"/>
                  <a:pt x="798990" y="2959"/>
                  <a:pt x="834501" y="0"/>
                </a:cubicBezTo>
                <a:cubicBezTo>
                  <a:pt x="988381" y="2959"/>
                  <a:pt x="1142437" y="928"/>
                  <a:pt x="1296140" y="8878"/>
                </a:cubicBezTo>
                <a:cubicBezTo>
                  <a:pt x="1314831" y="9845"/>
                  <a:pt x="1331651" y="20715"/>
                  <a:pt x="1349406" y="26633"/>
                </a:cubicBezTo>
                <a:cubicBezTo>
                  <a:pt x="1358284" y="29592"/>
                  <a:pt x="1368253" y="30320"/>
                  <a:pt x="1376039" y="35511"/>
                </a:cubicBezTo>
                <a:cubicBezTo>
                  <a:pt x="1384917" y="41429"/>
                  <a:pt x="1392865" y="49063"/>
                  <a:pt x="1402672" y="53266"/>
                </a:cubicBezTo>
                <a:cubicBezTo>
                  <a:pt x="1413886" y="58072"/>
                  <a:pt x="1426450" y="58792"/>
                  <a:pt x="1438182" y="62144"/>
                </a:cubicBezTo>
                <a:cubicBezTo>
                  <a:pt x="1447180" y="64715"/>
                  <a:pt x="1455937" y="68062"/>
                  <a:pt x="1464815" y="71021"/>
                </a:cubicBezTo>
                <a:cubicBezTo>
                  <a:pt x="1533169" y="139375"/>
                  <a:pt x="1497190" y="110360"/>
                  <a:pt x="1571347" y="159798"/>
                </a:cubicBezTo>
                <a:lnTo>
                  <a:pt x="1597980" y="177553"/>
                </a:lnTo>
                <a:cubicBezTo>
                  <a:pt x="1606858" y="183472"/>
                  <a:pt x="1614491" y="191935"/>
                  <a:pt x="1624614" y="195309"/>
                </a:cubicBezTo>
                <a:lnTo>
                  <a:pt x="1651247" y="204186"/>
                </a:lnTo>
                <a:cubicBezTo>
                  <a:pt x="1666043" y="218982"/>
                  <a:pt x="1675784" y="241958"/>
                  <a:pt x="1695635" y="248575"/>
                </a:cubicBezTo>
                <a:lnTo>
                  <a:pt x="1748901" y="266330"/>
                </a:lnTo>
                <a:cubicBezTo>
                  <a:pt x="1754819" y="275208"/>
                  <a:pt x="1758325" y="286298"/>
                  <a:pt x="1766656" y="292963"/>
                </a:cubicBezTo>
                <a:cubicBezTo>
                  <a:pt x="1773963" y="298809"/>
                  <a:pt x="1785265" y="297026"/>
                  <a:pt x="1793289" y="301841"/>
                </a:cubicBezTo>
                <a:cubicBezTo>
                  <a:pt x="1800466" y="306147"/>
                  <a:pt x="1804509" y="314367"/>
                  <a:pt x="1811045" y="319596"/>
                </a:cubicBezTo>
                <a:cubicBezTo>
                  <a:pt x="1819377" y="326261"/>
                  <a:pt x="1829481" y="330521"/>
                  <a:pt x="1837678" y="337351"/>
                </a:cubicBezTo>
                <a:cubicBezTo>
                  <a:pt x="1847323" y="345388"/>
                  <a:pt x="1854666" y="355946"/>
                  <a:pt x="1864311" y="363984"/>
                </a:cubicBezTo>
                <a:cubicBezTo>
                  <a:pt x="1896704" y="390979"/>
                  <a:pt x="1888913" y="371519"/>
                  <a:pt x="1917577" y="408373"/>
                </a:cubicBezTo>
                <a:cubicBezTo>
                  <a:pt x="1930678" y="425217"/>
                  <a:pt x="1937998" y="446550"/>
                  <a:pt x="1953087" y="461639"/>
                </a:cubicBezTo>
                <a:cubicBezTo>
                  <a:pt x="1959006" y="467557"/>
                  <a:pt x="1965614" y="472858"/>
                  <a:pt x="1970843" y="479394"/>
                </a:cubicBezTo>
                <a:cubicBezTo>
                  <a:pt x="2004762" y="521792"/>
                  <a:pt x="1975599" y="488907"/>
                  <a:pt x="1997476" y="532660"/>
                </a:cubicBezTo>
                <a:cubicBezTo>
                  <a:pt x="2002248" y="542203"/>
                  <a:pt x="2010898" y="549543"/>
                  <a:pt x="2015231" y="559293"/>
                </a:cubicBezTo>
                <a:cubicBezTo>
                  <a:pt x="2022832" y="576396"/>
                  <a:pt x="2027068" y="594804"/>
                  <a:pt x="2032986" y="612559"/>
                </a:cubicBezTo>
                <a:lnTo>
                  <a:pt x="2041864" y="639192"/>
                </a:lnTo>
                <a:cubicBezTo>
                  <a:pt x="2032986" y="645110"/>
                  <a:pt x="2025755" y="655193"/>
                  <a:pt x="2015231" y="656947"/>
                </a:cubicBezTo>
                <a:cubicBezTo>
                  <a:pt x="2006001" y="658485"/>
                  <a:pt x="1997828" y="649608"/>
                  <a:pt x="1988598" y="648070"/>
                </a:cubicBezTo>
                <a:cubicBezTo>
                  <a:pt x="1962166" y="643665"/>
                  <a:pt x="1935332" y="642151"/>
                  <a:pt x="1908699" y="639192"/>
                </a:cubicBezTo>
                <a:cubicBezTo>
                  <a:pt x="1791717" y="609946"/>
                  <a:pt x="1872478" y="626667"/>
                  <a:pt x="1615736" y="639192"/>
                </a:cubicBezTo>
                <a:cubicBezTo>
                  <a:pt x="1580145" y="640928"/>
                  <a:pt x="1544715" y="645111"/>
                  <a:pt x="1509204" y="648070"/>
                </a:cubicBezTo>
                <a:cubicBezTo>
                  <a:pt x="1500326" y="651029"/>
                  <a:pt x="1490595" y="652132"/>
                  <a:pt x="1482571" y="656947"/>
                </a:cubicBezTo>
                <a:cubicBezTo>
                  <a:pt x="1475394" y="661253"/>
                  <a:pt x="1472302" y="670960"/>
                  <a:pt x="1464815" y="674703"/>
                </a:cubicBezTo>
                <a:cubicBezTo>
                  <a:pt x="1448075" y="683073"/>
                  <a:pt x="1429304" y="686540"/>
                  <a:pt x="1411549" y="692458"/>
                </a:cubicBezTo>
                <a:lnTo>
                  <a:pt x="1384916" y="701336"/>
                </a:lnTo>
                <a:lnTo>
                  <a:pt x="1358283" y="710213"/>
                </a:lnTo>
                <a:cubicBezTo>
                  <a:pt x="1325757" y="742741"/>
                  <a:pt x="1353179" y="722198"/>
                  <a:pt x="1287262" y="736846"/>
                </a:cubicBezTo>
                <a:cubicBezTo>
                  <a:pt x="1278127" y="738876"/>
                  <a:pt x="1269707" y="743454"/>
                  <a:pt x="1260629" y="745724"/>
                </a:cubicBezTo>
                <a:cubicBezTo>
                  <a:pt x="1245991" y="749384"/>
                  <a:pt x="1230798" y="750632"/>
                  <a:pt x="1216241" y="754602"/>
                </a:cubicBezTo>
                <a:cubicBezTo>
                  <a:pt x="1198185" y="759526"/>
                  <a:pt x="1181327" y="768686"/>
                  <a:pt x="1162975" y="772357"/>
                </a:cubicBezTo>
                <a:cubicBezTo>
                  <a:pt x="1148179" y="775316"/>
                  <a:pt x="1133144" y="777265"/>
                  <a:pt x="1118586" y="781235"/>
                </a:cubicBezTo>
                <a:cubicBezTo>
                  <a:pt x="1100530" y="786159"/>
                  <a:pt x="1083672" y="795319"/>
                  <a:pt x="1065320" y="798990"/>
                </a:cubicBezTo>
                <a:cubicBezTo>
                  <a:pt x="1024227" y="807209"/>
                  <a:pt x="1002846" y="812339"/>
                  <a:pt x="958788" y="816745"/>
                </a:cubicBezTo>
                <a:cubicBezTo>
                  <a:pt x="920396" y="820584"/>
                  <a:pt x="881849" y="822664"/>
                  <a:pt x="843379" y="825623"/>
                </a:cubicBezTo>
                <a:cubicBezTo>
                  <a:pt x="757561" y="822664"/>
                  <a:pt x="671481" y="824078"/>
                  <a:pt x="585926" y="816745"/>
                </a:cubicBezTo>
                <a:cubicBezTo>
                  <a:pt x="585919" y="816744"/>
                  <a:pt x="519347" y="794552"/>
                  <a:pt x="506027" y="790112"/>
                </a:cubicBezTo>
                <a:lnTo>
                  <a:pt x="479394" y="781235"/>
                </a:lnTo>
                <a:cubicBezTo>
                  <a:pt x="473476" y="772357"/>
                  <a:pt x="469183" y="762147"/>
                  <a:pt x="461639" y="754602"/>
                </a:cubicBezTo>
                <a:cubicBezTo>
                  <a:pt x="444428" y="737391"/>
                  <a:pt x="430036" y="735189"/>
                  <a:pt x="408373" y="727969"/>
                </a:cubicBezTo>
                <a:cubicBezTo>
                  <a:pt x="332046" y="677082"/>
                  <a:pt x="428618" y="738091"/>
                  <a:pt x="355107" y="701336"/>
                </a:cubicBezTo>
                <a:cubicBezTo>
                  <a:pt x="345564" y="696564"/>
                  <a:pt x="336806" y="690245"/>
                  <a:pt x="328474" y="683580"/>
                </a:cubicBezTo>
                <a:cubicBezTo>
                  <a:pt x="321938" y="678351"/>
                  <a:pt x="318204" y="669568"/>
                  <a:pt x="310718" y="665825"/>
                </a:cubicBezTo>
                <a:cubicBezTo>
                  <a:pt x="293978" y="657455"/>
                  <a:pt x="257452" y="648070"/>
                  <a:pt x="257452" y="648070"/>
                </a:cubicBezTo>
                <a:cubicBezTo>
                  <a:pt x="248574" y="642151"/>
                  <a:pt x="240362" y="635086"/>
                  <a:pt x="230819" y="630314"/>
                </a:cubicBezTo>
                <a:cubicBezTo>
                  <a:pt x="222449" y="626129"/>
                  <a:pt x="212210" y="626252"/>
                  <a:pt x="204186" y="621437"/>
                </a:cubicBezTo>
                <a:cubicBezTo>
                  <a:pt x="197009" y="617131"/>
                  <a:pt x="192967" y="608910"/>
                  <a:pt x="186431" y="603681"/>
                </a:cubicBezTo>
                <a:cubicBezTo>
                  <a:pt x="178100" y="597016"/>
                  <a:pt x="169341" y="590698"/>
                  <a:pt x="159798" y="585926"/>
                </a:cubicBezTo>
                <a:cubicBezTo>
                  <a:pt x="86288" y="549171"/>
                  <a:pt x="182858" y="610176"/>
                  <a:pt x="106532" y="559293"/>
                </a:cubicBezTo>
                <a:cubicBezTo>
                  <a:pt x="100614" y="550415"/>
                  <a:pt x="95721" y="540761"/>
                  <a:pt x="88777" y="532660"/>
                </a:cubicBezTo>
                <a:cubicBezTo>
                  <a:pt x="77883" y="519950"/>
                  <a:pt x="62552" y="511078"/>
                  <a:pt x="53266" y="497149"/>
                </a:cubicBezTo>
                <a:cubicBezTo>
                  <a:pt x="30868" y="463552"/>
                  <a:pt x="43056" y="478060"/>
                  <a:pt x="17755" y="452761"/>
                </a:cubicBezTo>
                <a:lnTo>
                  <a:pt x="0" y="435006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E49B41-3832-4F7A-9B16-8227FBE50670}"/>
              </a:ext>
            </a:extLst>
          </p:cNvPr>
          <p:cNvSpPr/>
          <p:nvPr/>
        </p:nvSpPr>
        <p:spPr>
          <a:xfrm>
            <a:off x="6819899" y="3033574"/>
            <a:ext cx="2351007" cy="656947"/>
          </a:xfrm>
          <a:custGeom>
            <a:avLst/>
            <a:gdLst>
              <a:gd name="connsiteX0" fmla="*/ 71043 w 2432504"/>
              <a:gd name="connsiteY0" fmla="*/ 683581 h 710654"/>
              <a:gd name="connsiteX1" fmla="*/ 71043 w 2432504"/>
              <a:gd name="connsiteY1" fmla="*/ 683581 h 710654"/>
              <a:gd name="connsiteX2" fmla="*/ 142065 w 2432504"/>
              <a:gd name="connsiteY2" fmla="*/ 630315 h 710654"/>
              <a:gd name="connsiteX3" fmla="*/ 248597 w 2432504"/>
              <a:gd name="connsiteY3" fmla="*/ 585927 h 710654"/>
              <a:gd name="connsiteX4" fmla="*/ 337374 w 2432504"/>
              <a:gd name="connsiteY4" fmla="*/ 532661 h 710654"/>
              <a:gd name="connsiteX5" fmla="*/ 355129 w 2432504"/>
              <a:gd name="connsiteY5" fmla="*/ 514905 h 710654"/>
              <a:gd name="connsiteX6" fmla="*/ 426150 w 2432504"/>
              <a:gd name="connsiteY6" fmla="*/ 479395 h 710654"/>
              <a:gd name="connsiteX7" fmla="*/ 523805 w 2432504"/>
              <a:gd name="connsiteY7" fmla="*/ 452762 h 710654"/>
              <a:gd name="connsiteX8" fmla="*/ 577071 w 2432504"/>
              <a:gd name="connsiteY8" fmla="*/ 435006 h 710654"/>
              <a:gd name="connsiteX9" fmla="*/ 603704 w 2432504"/>
              <a:gd name="connsiteY9" fmla="*/ 426129 h 710654"/>
              <a:gd name="connsiteX10" fmla="*/ 656970 w 2432504"/>
              <a:gd name="connsiteY10" fmla="*/ 399496 h 710654"/>
              <a:gd name="connsiteX11" fmla="*/ 683603 w 2432504"/>
              <a:gd name="connsiteY11" fmla="*/ 381740 h 710654"/>
              <a:gd name="connsiteX12" fmla="*/ 772379 w 2432504"/>
              <a:gd name="connsiteY12" fmla="*/ 355107 h 710654"/>
              <a:gd name="connsiteX13" fmla="*/ 825645 w 2432504"/>
              <a:gd name="connsiteY13" fmla="*/ 328474 h 710654"/>
              <a:gd name="connsiteX14" fmla="*/ 852278 w 2432504"/>
              <a:gd name="connsiteY14" fmla="*/ 310719 h 710654"/>
              <a:gd name="connsiteX15" fmla="*/ 914422 w 2432504"/>
              <a:gd name="connsiteY15" fmla="*/ 301841 h 710654"/>
              <a:gd name="connsiteX16" fmla="*/ 941055 w 2432504"/>
              <a:gd name="connsiteY16" fmla="*/ 292964 h 710654"/>
              <a:gd name="connsiteX17" fmla="*/ 1109731 w 2432504"/>
              <a:gd name="connsiteY17" fmla="*/ 275208 h 710654"/>
              <a:gd name="connsiteX18" fmla="*/ 1349428 w 2432504"/>
              <a:gd name="connsiteY18" fmla="*/ 284086 h 710654"/>
              <a:gd name="connsiteX19" fmla="*/ 1376061 w 2432504"/>
              <a:gd name="connsiteY19" fmla="*/ 292964 h 710654"/>
              <a:gd name="connsiteX20" fmla="*/ 1464838 w 2432504"/>
              <a:gd name="connsiteY20" fmla="*/ 310719 h 710654"/>
              <a:gd name="connsiteX21" fmla="*/ 1500348 w 2432504"/>
              <a:gd name="connsiteY21" fmla="*/ 328474 h 710654"/>
              <a:gd name="connsiteX22" fmla="*/ 1535859 w 2432504"/>
              <a:gd name="connsiteY22" fmla="*/ 337352 h 710654"/>
              <a:gd name="connsiteX23" fmla="*/ 1589125 w 2432504"/>
              <a:gd name="connsiteY23" fmla="*/ 355107 h 710654"/>
              <a:gd name="connsiteX24" fmla="*/ 1615758 w 2432504"/>
              <a:gd name="connsiteY24" fmla="*/ 363985 h 710654"/>
              <a:gd name="connsiteX25" fmla="*/ 1642391 w 2432504"/>
              <a:gd name="connsiteY25" fmla="*/ 372863 h 710654"/>
              <a:gd name="connsiteX26" fmla="*/ 1669024 w 2432504"/>
              <a:gd name="connsiteY26" fmla="*/ 390618 h 710654"/>
              <a:gd name="connsiteX27" fmla="*/ 1748923 w 2432504"/>
              <a:gd name="connsiteY27" fmla="*/ 435006 h 710654"/>
              <a:gd name="connsiteX28" fmla="*/ 1784434 w 2432504"/>
              <a:gd name="connsiteY28" fmla="*/ 470517 h 710654"/>
              <a:gd name="connsiteX29" fmla="*/ 1846577 w 2432504"/>
              <a:gd name="connsiteY29" fmla="*/ 479395 h 710654"/>
              <a:gd name="connsiteX30" fmla="*/ 1926476 w 2432504"/>
              <a:gd name="connsiteY30" fmla="*/ 506028 h 710654"/>
              <a:gd name="connsiteX31" fmla="*/ 1979743 w 2432504"/>
              <a:gd name="connsiteY31" fmla="*/ 523783 h 710654"/>
              <a:gd name="connsiteX32" fmla="*/ 2033009 w 2432504"/>
              <a:gd name="connsiteY32" fmla="*/ 541538 h 710654"/>
              <a:gd name="connsiteX33" fmla="*/ 2059642 w 2432504"/>
              <a:gd name="connsiteY33" fmla="*/ 550416 h 710654"/>
              <a:gd name="connsiteX34" fmla="*/ 2095152 w 2432504"/>
              <a:gd name="connsiteY34" fmla="*/ 559294 h 710654"/>
              <a:gd name="connsiteX35" fmla="*/ 2121785 w 2432504"/>
              <a:gd name="connsiteY35" fmla="*/ 577049 h 710654"/>
              <a:gd name="connsiteX36" fmla="*/ 2139541 w 2432504"/>
              <a:gd name="connsiteY36" fmla="*/ 594804 h 710654"/>
              <a:gd name="connsiteX37" fmla="*/ 2299339 w 2432504"/>
              <a:gd name="connsiteY37" fmla="*/ 603682 h 710654"/>
              <a:gd name="connsiteX38" fmla="*/ 2414748 w 2432504"/>
              <a:gd name="connsiteY38" fmla="*/ 603682 h 710654"/>
              <a:gd name="connsiteX39" fmla="*/ 2423626 w 2432504"/>
              <a:gd name="connsiteY39" fmla="*/ 559294 h 710654"/>
              <a:gd name="connsiteX40" fmla="*/ 2432504 w 2432504"/>
              <a:gd name="connsiteY40" fmla="*/ 532661 h 710654"/>
              <a:gd name="connsiteX41" fmla="*/ 2405871 w 2432504"/>
              <a:gd name="connsiteY41" fmla="*/ 390618 h 710654"/>
              <a:gd name="connsiteX42" fmla="*/ 2396993 w 2432504"/>
              <a:gd name="connsiteY42" fmla="*/ 363985 h 710654"/>
              <a:gd name="connsiteX43" fmla="*/ 2370360 w 2432504"/>
              <a:gd name="connsiteY43" fmla="*/ 346230 h 710654"/>
              <a:gd name="connsiteX44" fmla="*/ 2325972 w 2432504"/>
              <a:gd name="connsiteY44" fmla="*/ 301841 h 710654"/>
              <a:gd name="connsiteX45" fmla="*/ 2308216 w 2432504"/>
              <a:gd name="connsiteY45" fmla="*/ 284086 h 710654"/>
              <a:gd name="connsiteX46" fmla="*/ 2254950 w 2432504"/>
              <a:gd name="connsiteY46" fmla="*/ 266331 h 710654"/>
              <a:gd name="connsiteX47" fmla="*/ 2201684 w 2432504"/>
              <a:gd name="connsiteY47" fmla="*/ 239698 h 710654"/>
              <a:gd name="connsiteX48" fmla="*/ 2139541 w 2432504"/>
              <a:gd name="connsiteY48" fmla="*/ 213065 h 710654"/>
              <a:gd name="connsiteX49" fmla="*/ 2095152 w 2432504"/>
              <a:gd name="connsiteY49" fmla="*/ 186431 h 710654"/>
              <a:gd name="connsiteX50" fmla="*/ 2015253 w 2432504"/>
              <a:gd name="connsiteY50" fmla="*/ 142043 h 710654"/>
              <a:gd name="connsiteX51" fmla="*/ 1944232 w 2432504"/>
              <a:gd name="connsiteY51" fmla="*/ 124288 h 710654"/>
              <a:gd name="connsiteX52" fmla="*/ 1917599 w 2432504"/>
              <a:gd name="connsiteY52" fmla="*/ 106532 h 710654"/>
              <a:gd name="connsiteX53" fmla="*/ 1864333 w 2432504"/>
              <a:gd name="connsiteY53" fmla="*/ 88777 h 710654"/>
              <a:gd name="connsiteX54" fmla="*/ 1802189 w 2432504"/>
              <a:gd name="connsiteY54" fmla="*/ 71022 h 710654"/>
              <a:gd name="connsiteX55" fmla="*/ 1580247 w 2432504"/>
              <a:gd name="connsiteY55" fmla="*/ 26633 h 710654"/>
              <a:gd name="connsiteX56" fmla="*/ 1526981 w 2432504"/>
              <a:gd name="connsiteY56" fmla="*/ 17756 h 710654"/>
              <a:gd name="connsiteX57" fmla="*/ 1447082 w 2432504"/>
              <a:gd name="connsiteY57" fmla="*/ 8878 h 710654"/>
              <a:gd name="connsiteX58" fmla="*/ 1384939 w 2432504"/>
              <a:gd name="connsiteY58" fmla="*/ 0 h 710654"/>
              <a:gd name="connsiteX59" fmla="*/ 887789 w 2432504"/>
              <a:gd name="connsiteY59" fmla="*/ 17756 h 710654"/>
              <a:gd name="connsiteX60" fmla="*/ 861156 w 2432504"/>
              <a:gd name="connsiteY60" fmla="*/ 26633 h 710654"/>
              <a:gd name="connsiteX61" fmla="*/ 807890 w 2432504"/>
              <a:gd name="connsiteY61" fmla="*/ 35511 h 710654"/>
              <a:gd name="connsiteX62" fmla="*/ 754624 w 2432504"/>
              <a:gd name="connsiteY62" fmla="*/ 53266 h 710654"/>
              <a:gd name="connsiteX63" fmla="*/ 701358 w 2432504"/>
              <a:gd name="connsiteY63" fmla="*/ 62144 h 710654"/>
              <a:gd name="connsiteX64" fmla="*/ 674725 w 2432504"/>
              <a:gd name="connsiteY64" fmla="*/ 71022 h 710654"/>
              <a:gd name="connsiteX65" fmla="*/ 639214 w 2432504"/>
              <a:gd name="connsiteY65" fmla="*/ 79899 h 710654"/>
              <a:gd name="connsiteX66" fmla="*/ 559315 w 2432504"/>
              <a:gd name="connsiteY66" fmla="*/ 115410 h 710654"/>
              <a:gd name="connsiteX67" fmla="*/ 532682 w 2432504"/>
              <a:gd name="connsiteY67" fmla="*/ 124288 h 710654"/>
              <a:gd name="connsiteX68" fmla="*/ 470539 w 2432504"/>
              <a:gd name="connsiteY68" fmla="*/ 177554 h 710654"/>
              <a:gd name="connsiteX69" fmla="*/ 452783 w 2432504"/>
              <a:gd name="connsiteY69" fmla="*/ 195309 h 710654"/>
              <a:gd name="connsiteX70" fmla="*/ 426150 w 2432504"/>
              <a:gd name="connsiteY70" fmla="*/ 204187 h 710654"/>
              <a:gd name="connsiteX71" fmla="*/ 364007 w 2432504"/>
              <a:gd name="connsiteY71" fmla="*/ 257453 h 710654"/>
              <a:gd name="connsiteX72" fmla="*/ 346251 w 2432504"/>
              <a:gd name="connsiteY72" fmla="*/ 275208 h 710654"/>
              <a:gd name="connsiteX73" fmla="*/ 319618 w 2432504"/>
              <a:gd name="connsiteY73" fmla="*/ 284086 h 710654"/>
              <a:gd name="connsiteX74" fmla="*/ 284108 w 2432504"/>
              <a:gd name="connsiteY74" fmla="*/ 310719 h 710654"/>
              <a:gd name="connsiteX75" fmla="*/ 248597 w 2432504"/>
              <a:gd name="connsiteY75" fmla="*/ 346230 h 710654"/>
              <a:gd name="connsiteX76" fmla="*/ 195331 w 2432504"/>
              <a:gd name="connsiteY76" fmla="*/ 390618 h 710654"/>
              <a:gd name="connsiteX77" fmla="*/ 177576 w 2432504"/>
              <a:gd name="connsiteY77" fmla="*/ 426129 h 710654"/>
              <a:gd name="connsiteX78" fmla="*/ 150943 w 2432504"/>
              <a:gd name="connsiteY78" fmla="*/ 452762 h 710654"/>
              <a:gd name="connsiteX79" fmla="*/ 133187 w 2432504"/>
              <a:gd name="connsiteY79" fmla="*/ 479395 h 710654"/>
              <a:gd name="connsiteX80" fmla="*/ 71043 w 2432504"/>
              <a:gd name="connsiteY80" fmla="*/ 559294 h 710654"/>
              <a:gd name="connsiteX81" fmla="*/ 17777 w 2432504"/>
              <a:gd name="connsiteY81" fmla="*/ 630315 h 710654"/>
              <a:gd name="connsiteX82" fmla="*/ 8900 w 2432504"/>
              <a:gd name="connsiteY82" fmla="*/ 683581 h 710654"/>
              <a:gd name="connsiteX83" fmla="*/ 26655 w 2432504"/>
              <a:gd name="connsiteY83" fmla="*/ 701336 h 710654"/>
              <a:gd name="connsiteX84" fmla="*/ 44410 w 2432504"/>
              <a:gd name="connsiteY84" fmla="*/ 674703 h 710654"/>
              <a:gd name="connsiteX85" fmla="*/ 71043 w 2432504"/>
              <a:gd name="connsiteY85" fmla="*/ 665826 h 710654"/>
              <a:gd name="connsiteX86" fmla="*/ 71043 w 2432504"/>
              <a:gd name="connsiteY86" fmla="*/ 683581 h 71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432504" h="710654">
                <a:moveTo>
                  <a:pt x="71043" y="683581"/>
                </a:moveTo>
                <a:lnTo>
                  <a:pt x="71043" y="683581"/>
                </a:lnTo>
                <a:cubicBezTo>
                  <a:pt x="94717" y="665826"/>
                  <a:pt x="117172" y="646317"/>
                  <a:pt x="142065" y="630315"/>
                </a:cubicBezTo>
                <a:cubicBezTo>
                  <a:pt x="179762" y="606082"/>
                  <a:pt x="206960" y="599806"/>
                  <a:pt x="248597" y="585927"/>
                </a:cubicBezTo>
                <a:cubicBezTo>
                  <a:pt x="312874" y="543075"/>
                  <a:pt x="282776" y="559959"/>
                  <a:pt x="337374" y="532661"/>
                </a:cubicBezTo>
                <a:cubicBezTo>
                  <a:pt x="343292" y="526742"/>
                  <a:pt x="348318" y="519770"/>
                  <a:pt x="355129" y="514905"/>
                </a:cubicBezTo>
                <a:cubicBezTo>
                  <a:pt x="391817" y="488698"/>
                  <a:pt x="391675" y="490886"/>
                  <a:pt x="426150" y="479395"/>
                </a:cubicBezTo>
                <a:cubicBezTo>
                  <a:pt x="479838" y="443602"/>
                  <a:pt x="426088" y="473701"/>
                  <a:pt x="523805" y="452762"/>
                </a:cubicBezTo>
                <a:cubicBezTo>
                  <a:pt x="542105" y="448841"/>
                  <a:pt x="559316" y="440924"/>
                  <a:pt x="577071" y="435006"/>
                </a:cubicBezTo>
                <a:lnTo>
                  <a:pt x="603704" y="426129"/>
                </a:lnTo>
                <a:cubicBezTo>
                  <a:pt x="639440" y="390391"/>
                  <a:pt x="599704" y="424038"/>
                  <a:pt x="656970" y="399496"/>
                </a:cubicBezTo>
                <a:cubicBezTo>
                  <a:pt x="666777" y="395293"/>
                  <a:pt x="673796" y="385943"/>
                  <a:pt x="683603" y="381740"/>
                </a:cubicBezTo>
                <a:cubicBezTo>
                  <a:pt x="718350" y="366848"/>
                  <a:pt x="736561" y="378985"/>
                  <a:pt x="772379" y="355107"/>
                </a:cubicBezTo>
                <a:cubicBezTo>
                  <a:pt x="848705" y="304224"/>
                  <a:pt x="752135" y="365229"/>
                  <a:pt x="825645" y="328474"/>
                </a:cubicBezTo>
                <a:cubicBezTo>
                  <a:pt x="835188" y="323702"/>
                  <a:pt x="842058" y="313785"/>
                  <a:pt x="852278" y="310719"/>
                </a:cubicBezTo>
                <a:cubicBezTo>
                  <a:pt x="872321" y="304706"/>
                  <a:pt x="893707" y="304800"/>
                  <a:pt x="914422" y="301841"/>
                </a:cubicBezTo>
                <a:cubicBezTo>
                  <a:pt x="923300" y="298882"/>
                  <a:pt x="931848" y="294638"/>
                  <a:pt x="941055" y="292964"/>
                </a:cubicBezTo>
                <a:cubicBezTo>
                  <a:pt x="979856" y="285909"/>
                  <a:pt x="1076893" y="278193"/>
                  <a:pt x="1109731" y="275208"/>
                </a:cubicBezTo>
                <a:cubicBezTo>
                  <a:pt x="1189630" y="278167"/>
                  <a:pt x="1269651" y="278767"/>
                  <a:pt x="1349428" y="284086"/>
                </a:cubicBezTo>
                <a:cubicBezTo>
                  <a:pt x="1358765" y="284709"/>
                  <a:pt x="1366943" y="290860"/>
                  <a:pt x="1376061" y="292964"/>
                </a:cubicBezTo>
                <a:cubicBezTo>
                  <a:pt x="1405467" y="299750"/>
                  <a:pt x="1464838" y="310719"/>
                  <a:pt x="1464838" y="310719"/>
                </a:cubicBezTo>
                <a:cubicBezTo>
                  <a:pt x="1476675" y="316637"/>
                  <a:pt x="1487957" y="323827"/>
                  <a:pt x="1500348" y="328474"/>
                </a:cubicBezTo>
                <a:cubicBezTo>
                  <a:pt x="1511772" y="332758"/>
                  <a:pt x="1524172" y="333846"/>
                  <a:pt x="1535859" y="337352"/>
                </a:cubicBezTo>
                <a:cubicBezTo>
                  <a:pt x="1553785" y="342730"/>
                  <a:pt x="1571370" y="349189"/>
                  <a:pt x="1589125" y="355107"/>
                </a:cubicBezTo>
                <a:lnTo>
                  <a:pt x="1615758" y="363985"/>
                </a:lnTo>
                <a:cubicBezTo>
                  <a:pt x="1624636" y="366944"/>
                  <a:pt x="1634605" y="367672"/>
                  <a:pt x="1642391" y="372863"/>
                </a:cubicBezTo>
                <a:cubicBezTo>
                  <a:pt x="1651269" y="378781"/>
                  <a:pt x="1659481" y="385846"/>
                  <a:pt x="1669024" y="390618"/>
                </a:cubicBezTo>
                <a:cubicBezTo>
                  <a:pt x="1713676" y="412944"/>
                  <a:pt x="1692945" y="379028"/>
                  <a:pt x="1748923" y="435006"/>
                </a:cubicBezTo>
                <a:cubicBezTo>
                  <a:pt x="1760760" y="446843"/>
                  <a:pt x="1767862" y="468149"/>
                  <a:pt x="1784434" y="470517"/>
                </a:cubicBezTo>
                <a:lnTo>
                  <a:pt x="1846577" y="479395"/>
                </a:lnTo>
                <a:cubicBezTo>
                  <a:pt x="1911683" y="511947"/>
                  <a:pt x="1850756" y="485377"/>
                  <a:pt x="1926476" y="506028"/>
                </a:cubicBezTo>
                <a:cubicBezTo>
                  <a:pt x="1944533" y="510952"/>
                  <a:pt x="1961987" y="517865"/>
                  <a:pt x="1979743" y="523783"/>
                </a:cubicBezTo>
                <a:lnTo>
                  <a:pt x="2033009" y="541538"/>
                </a:lnTo>
                <a:cubicBezTo>
                  <a:pt x="2041887" y="544497"/>
                  <a:pt x="2050564" y="548146"/>
                  <a:pt x="2059642" y="550416"/>
                </a:cubicBezTo>
                <a:lnTo>
                  <a:pt x="2095152" y="559294"/>
                </a:lnTo>
                <a:cubicBezTo>
                  <a:pt x="2104030" y="565212"/>
                  <a:pt x="2113453" y="570384"/>
                  <a:pt x="2121785" y="577049"/>
                </a:cubicBezTo>
                <a:cubicBezTo>
                  <a:pt x="2128321" y="582278"/>
                  <a:pt x="2131264" y="593562"/>
                  <a:pt x="2139541" y="594804"/>
                </a:cubicBezTo>
                <a:cubicBezTo>
                  <a:pt x="2192299" y="602718"/>
                  <a:pt x="2246073" y="600723"/>
                  <a:pt x="2299339" y="603682"/>
                </a:cubicBezTo>
                <a:cubicBezTo>
                  <a:pt x="2338541" y="616750"/>
                  <a:pt x="2366380" y="630065"/>
                  <a:pt x="2414748" y="603682"/>
                </a:cubicBezTo>
                <a:cubicBezTo>
                  <a:pt x="2427995" y="596457"/>
                  <a:pt x="2419966" y="573932"/>
                  <a:pt x="2423626" y="559294"/>
                </a:cubicBezTo>
                <a:cubicBezTo>
                  <a:pt x="2425896" y="550216"/>
                  <a:pt x="2429545" y="541539"/>
                  <a:pt x="2432504" y="532661"/>
                </a:cubicBezTo>
                <a:cubicBezTo>
                  <a:pt x="2419399" y="375408"/>
                  <a:pt x="2440723" y="471940"/>
                  <a:pt x="2405871" y="390618"/>
                </a:cubicBezTo>
                <a:cubicBezTo>
                  <a:pt x="2402185" y="382017"/>
                  <a:pt x="2402839" y="371292"/>
                  <a:pt x="2396993" y="363985"/>
                </a:cubicBezTo>
                <a:cubicBezTo>
                  <a:pt x="2390328" y="355654"/>
                  <a:pt x="2378390" y="353256"/>
                  <a:pt x="2370360" y="346230"/>
                </a:cubicBezTo>
                <a:cubicBezTo>
                  <a:pt x="2354612" y="332451"/>
                  <a:pt x="2340768" y="316637"/>
                  <a:pt x="2325972" y="301841"/>
                </a:cubicBezTo>
                <a:cubicBezTo>
                  <a:pt x="2320053" y="295922"/>
                  <a:pt x="2316157" y="286733"/>
                  <a:pt x="2308216" y="284086"/>
                </a:cubicBezTo>
                <a:lnTo>
                  <a:pt x="2254950" y="266331"/>
                </a:lnTo>
                <a:cubicBezTo>
                  <a:pt x="2203764" y="232206"/>
                  <a:pt x="2253145" y="261753"/>
                  <a:pt x="2201684" y="239698"/>
                </a:cubicBezTo>
                <a:cubicBezTo>
                  <a:pt x="2124894" y="206788"/>
                  <a:pt x="2202000" y="233883"/>
                  <a:pt x="2139541" y="213065"/>
                </a:cubicBezTo>
                <a:cubicBezTo>
                  <a:pt x="2099707" y="173231"/>
                  <a:pt x="2147011" y="215241"/>
                  <a:pt x="2095152" y="186431"/>
                </a:cubicBezTo>
                <a:cubicBezTo>
                  <a:pt x="2033027" y="151917"/>
                  <a:pt x="2062600" y="154956"/>
                  <a:pt x="2015253" y="142043"/>
                </a:cubicBezTo>
                <a:cubicBezTo>
                  <a:pt x="1991711" y="135622"/>
                  <a:pt x="1944232" y="124288"/>
                  <a:pt x="1944232" y="124288"/>
                </a:cubicBezTo>
                <a:cubicBezTo>
                  <a:pt x="1935354" y="118369"/>
                  <a:pt x="1927349" y="110865"/>
                  <a:pt x="1917599" y="106532"/>
                </a:cubicBezTo>
                <a:cubicBezTo>
                  <a:pt x="1900496" y="98931"/>
                  <a:pt x="1882088" y="94695"/>
                  <a:pt x="1864333" y="88777"/>
                </a:cubicBezTo>
                <a:cubicBezTo>
                  <a:pt x="1826119" y="76039"/>
                  <a:pt x="1846786" y="82170"/>
                  <a:pt x="1802189" y="71022"/>
                </a:cubicBezTo>
                <a:cubicBezTo>
                  <a:pt x="1686094" y="12974"/>
                  <a:pt x="1757590" y="37065"/>
                  <a:pt x="1580247" y="26633"/>
                </a:cubicBezTo>
                <a:cubicBezTo>
                  <a:pt x="1562492" y="23674"/>
                  <a:pt x="1544823" y="20135"/>
                  <a:pt x="1526981" y="17756"/>
                </a:cubicBezTo>
                <a:cubicBezTo>
                  <a:pt x="1500419" y="14214"/>
                  <a:pt x="1473672" y="12202"/>
                  <a:pt x="1447082" y="8878"/>
                </a:cubicBezTo>
                <a:cubicBezTo>
                  <a:pt x="1426319" y="6283"/>
                  <a:pt x="1405653" y="2959"/>
                  <a:pt x="1384939" y="0"/>
                </a:cubicBezTo>
                <a:cubicBezTo>
                  <a:pt x="1329995" y="1616"/>
                  <a:pt x="981623" y="10249"/>
                  <a:pt x="887789" y="17756"/>
                </a:cubicBezTo>
                <a:cubicBezTo>
                  <a:pt x="878461" y="18502"/>
                  <a:pt x="870291" y="24603"/>
                  <a:pt x="861156" y="26633"/>
                </a:cubicBezTo>
                <a:cubicBezTo>
                  <a:pt x="843584" y="30538"/>
                  <a:pt x="825353" y="31145"/>
                  <a:pt x="807890" y="35511"/>
                </a:cubicBezTo>
                <a:cubicBezTo>
                  <a:pt x="789733" y="40050"/>
                  <a:pt x="773085" y="50189"/>
                  <a:pt x="754624" y="53266"/>
                </a:cubicBezTo>
                <a:cubicBezTo>
                  <a:pt x="736869" y="56225"/>
                  <a:pt x="718930" y="58239"/>
                  <a:pt x="701358" y="62144"/>
                </a:cubicBezTo>
                <a:cubicBezTo>
                  <a:pt x="692223" y="64174"/>
                  <a:pt x="683723" y="68451"/>
                  <a:pt x="674725" y="71022"/>
                </a:cubicBezTo>
                <a:cubicBezTo>
                  <a:pt x="662993" y="74374"/>
                  <a:pt x="651051" y="76940"/>
                  <a:pt x="639214" y="79899"/>
                </a:cubicBezTo>
                <a:cubicBezTo>
                  <a:pt x="597008" y="108037"/>
                  <a:pt x="622704" y="94280"/>
                  <a:pt x="559315" y="115410"/>
                </a:cubicBezTo>
                <a:lnTo>
                  <a:pt x="532682" y="124288"/>
                </a:lnTo>
                <a:cubicBezTo>
                  <a:pt x="447214" y="209756"/>
                  <a:pt x="538134" y="123478"/>
                  <a:pt x="470539" y="177554"/>
                </a:cubicBezTo>
                <a:cubicBezTo>
                  <a:pt x="464003" y="182783"/>
                  <a:pt x="459960" y="191003"/>
                  <a:pt x="452783" y="195309"/>
                </a:cubicBezTo>
                <a:cubicBezTo>
                  <a:pt x="444759" y="200124"/>
                  <a:pt x="435028" y="201228"/>
                  <a:pt x="426150" y="204187"/>
                </a:cubicBezTo>
                <a:cubicBezTo>
                  <a:pt x="369733" y="260604"/>
                  <a:pt x="432331" y="200516"/>
                  <a:pt x="364007" y="257453"/>
                </a:cubicBezTo>
                <a:cubicBezTo>
                  <a:pt x="357577" y="262811"/>
                  <a:pt x="353428" y="270902"/>
                  <a:pt x="346251" y="275208"/>
                </a:cubicBezTo>
                <a:cubicBezTo>
                  <a:pt x="338227" y="280023"/>
                  <a:pt x="328496" y="281127"/>
                  <a:pt x="319618" y="284086"/>
                </a:cubicBezTo>
                <a:cubicBezTo>
                  <a:pt x="307781" y="292964"/>
                  <a:pt x="295243" y="300976"/>
                  <a:pt x="284108" y="310719"/>
                </a:cubicBezTo>
                <a:cubicBezTo>
                  <a:pt x="271510" y="321742"/>
                  <a:pt x="262526" y="336944"/>
                  <a:pt x="248597" y="346230"/>
                </a:cubicBezTo>
                <a:cubicBezTo>
                  <a:pt x="211518" y="370949"/>
                  <a:pt x="229509" y="356440"/>
                  <a:pt x="195331" y="390618"/>
                </a:cubicBezTo>
                <a:cubicBezTo>
                  <a:pt x="189413" y="402455"/>
                  <a:pt x="185268" y="415360"/>
                  <a:pt x="177576" y="426129"/>
                </a:cubicBezTo>
                <a:cubicBezTo>
                  <a:pt x="170279" y="436345"/>
                  <a:pt x="158981" y="443117"/>
                  <a:pt x="150943" y="452762"/>
                </a:cubicBezTo>
                <a:cubicBezTo>
                  <a:pt x="144112" y="460959"/>
                  <a:pt x="139106" y="470517"/>
                  <a:pt x="133187" y="479395"/>
                </a:cubicBezTo>
                <a:cubicBezTo>
                  <a:pt x="108931" y="552168"/>
                  <a:pt x="150888" y="439525"/>
                  <a:pt x="71043" y="559294"/>
                </a:cubicBezTo>
                <a:cubicBezTo>
                  <a:pt x="30890" y="619524"/>
                  <a:pt x="50622" y="597471"/>
                  <a:pt x="17777" y="630315"/>
                </a:cubicBezTo>
                <a:cubicBezTo>
                  <a:pt x="14818" y="648070"/>
                  <a:pt x="12805" y="666009"/>
                  <a:pt x="8900" y="683581"/>
                </a:cubicBezTo>
                <a:cubicBezTo>
                  <a:pt x="1325" y="717671"/>
                  <a:pt x="-13118" y="714594"/>
                  <a:pt x="26655" y="701336"/>
                </a:cubicBezTo>
                <a:cubicBezTo>
                  <a:pt x="32573" y="692458"/>
                  <a:pt x="36078" y="681368"/>
                  <a:pt x="44410" y="674703"/>
                </a:cubicBezTo>
                <a:cubicBezTo>
                  <a:pt x="51717" y="668857"/>
                  <a:pt x="62673" y="670011"/>
                  <a:pt x="71043" y="665826"/>
                </a:cubicBezTo>
                <a:cubicBezTo>
                  <a:pt x="74786" y="663954"/>
                  <a:pt x="71043" y="680622"/>
                  <a:pt x="71043" y="683581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2C141D-CFE0-40C8-8474-9285B470C3DB}"/>
              </a:ext>
            </a:extLst>
          </p:cNvPr>
          <p:cNvSpPr/>
          <p:nvPr/>
        </p:nvSpPr>
        <p:spPr>
          <a:xfrm>
            <a:off x="7979731" y="2776121"/>
            <a:ext cx="1447376" cy="571434"/>
          </a:xfrm>
          <a:custGeom>
            <a:avLst/>
            <a:gdLst>
              <a:gd name="connsiteX0" fmla="*/ 0 w 1447376"/>
              <a:gd name="connsiteY0" fmla="*/ 106532 h 571434"/>
              <a:gd name="connsiteX1" fmla="*/ 0 w 1447376"/>
              <a:gd name="connsiteY1" fmla="*/ 106532 h 571434"/>
              <a:gd name="connsiteX2" fmla="*/ 124287 w 1447376"/>
              <a:gd name="connsiteY2" fmla="*/ 133165 h 571434"/>
              <a:gd name="connsiteX3" fmla="*/ 213064 w 1447376"/>
              <a:gd name="connsiteY3" fmla="*/ 159798 h 571434"/>
              <a:gd name="connsiteX4" fmla="*/ 452761 w 1447376"/>
              <a:gd name="connsiteY4" fmla="*/ 168676 h 571434"/>
              <a:gd name="connsiteX5" fmla="*/ 488271 w 1447376"/>
              <a:gd name="connsiteY5" fmla="*/ 177554 h 571434"/>
              <a:gd name="connsiteX6" fmla="*/ 541537 w 1447376"/>
              <a:gd name="connsiteY6" fmla="*/ 195309 h 571434"/>
              <a:gd name="connsiteX7" fmla="*/ 603681 w 1447376"/>
              <a:gd name="connsiteY7" fmla="*/ 213064 h 571434"/>
              <a:gd name="connsiteX8" fmla="*/ 639192 w 1447376"/>
              <a:gd name="connsiteY8" fmla="*/ 221942 h 571434"/>
              <a:gd name="connsiteX9" fmla="*/ 692458 w 1447376"/>
              <a:gd name="connsiteY9" fmla="*/ 239697 h 571434"/>
              <a:gd name="connsiteX10" fmla="*/ 754602 w 1447376"/>
              <a:gd name="connsiteY10" fmla="*/ 248575 h 571434"/>
              <a:gd name="connsiteX11" fmla="*/ 861134 w 1447376"/>
              <a:gd name="connsiteY11" fmla="*/ 275208 h 571434"/>
              <a:gd name="connsiteX12" fmla="*/ 887767 w 1447376"/>
              <a:gd name="connsiteY12" fmla="*/ 284086 h 571434"/>
              <a:gd name="connsiteX13" fmla="*/ 914400 w 1447376"/>
              <a:gd name="connsiteY13" fmla="*/ 292963 h 571434"/>
              <a:gd name="connsiteX14" fmla="*/ 958788 w 1447376"/>
              <a:gd name="connsiteY14" fmla="*/ 319596 h 571434"/>
              <a:gd name="connsiteX15" fmla="*/ 976543 w 1447376"/>
              <a:gd name="connsiteY15" fmla="*/ 337352 h 571434"/>
              <a:gd name="connsiteX16" fmla="*/ 1029809 w 1447376"/>
              <a:gd name="connsiteY16" fmla="*/ 363985 h 571434"/>
              <a:gd name="connsiteX17" fmla="*/ 1074198 w 1447376"/>
              <a:gd name="connsiteY17" fmla="*/ 390618 h 571434"/>
              <a:gd name="connsiteX18" fmla="*/ 1100831 w 1447376"/>
              <a:gd name="connsiteY18" fmla="*/ 408373 h 571434"/>
              <a:gd name="connsiteX19" fmla="*/ 1118586 w 1447376"/>
              <a:gd name="connsiteY19" fmla="*/ 426129 h 571434"/>
              <a:gd name="connsiteX20" fmla="*/ 1145219 w 1447376"/>
              <a:gd name="connsiteY20" fmla="*/ 435006 h 571434"/>
              <a:gd name="connsiteX21" fmla="*/ 1233996 w 1447376"/>
              <a:gd name="connsiteY21" fmla="*/ 506028 h 571434"/>
              <a:gd name="connsiteX22" fmla="*/ 1260629 w 1447376"/>
              <a:gd name="connsiteY22" fmla="*/ 523783 h 571434"/>
              <a:gd name="connsiteX23" fmla="*/ 1313895 w 1447376"/>
              <a:gd name="connsiteY23" fmla="*/ 541538 h 571434"/>
              <a:gd name="connsiteX24" fmla="*/ 1438182 w 1447376"/>
              <a:gd name="connsiteY24" fmla="*/ 550416 h 571434"/>
              <a:gd name="connsiteX25" fmla="*/ 1447060 w 1447376"/>
              <a:gd name="connsiteY25" fmla="*/ 523783 h 571434"/>
              <a:gd name="connsiteX26" fmla="*/ 1429304 w 1447376"/>
              <a:gd name="connsiteY26" fmla="*/ 346229 h 571434"/>
              <a:gd name="connsiteX27" fmla="*/ 1411549 w 1447376"/>
              <a:gd name="connsiteY27" fmla="*/ 319596 h 571434"/>
              <a:gd name="connsiteX28" fmla="*/ 1384916 w 1447376"/>
              <a:gd name="connsiteY28" fmla="*/ 266330 h 571434"/>
              <a:gd name="connsiteX29" fmla="*/ 1349405 w 1447376"/>
              <a:gd name="connsiteY29" fmla="*/ 257453 h 571434"/>
              <a:gd name="connsiteX30" fmla="*/ 1269506 w 1447376"/>
              <a:gd name="connsiteY30" fmla="*/ 213064 h 571434"/>
              <a:gd name="connsiteX31" fmla="*/ 1242873 w 1447376"/>
              <a:gd name="connsiteY31" fmla="*/ 186431 h 571434"/>
              <a:gd name="connsiteX32" fmla="*/ 1189607 w 1447376"/>
              <a:gd name="connsiteY32" fmla="*/ 168676 h 571434"/>
              <a:gd name="connsiteX33" fmla="*/ 1145219 w 1447376"/>
              <a:gd name="connsiteY33" fmla="*/ 133165 h 571434"/>
              <a:gd name="connsiteX34" fmla="*/ 1118586 w 1447376"/>
              <a:gd name="connsiteY34" fmla="*/ 115410 h 571434"/>
              <a:gd name="connsiteX35" fmla="*/ 1056442 w 1447376"/>
              <a:gd name="connsiteY35" fmla="*/ 106532 h 571434"/>
              <a:gd name="connsiteX36" fmla="*/ 1029809 w 1447376"/>
              <a:gd name="connsiteY36" fmla="*/ 97655 h 571434"/>
              <a:gd name="connsiteX37" fmla="*/ 994299 w 1447376"/>
              <a:gd name="connsiteY37" fmla="*/ 88777 h 571434"/>
              <a:gd name="connsiteX38" fmla="*/ 905522 w 1447376"/>
              <a:gd name="connsiteY38" fmla="*/ 53266 h 571434"/>
              <a:gd name="connsiteX39" fmla="*/ 754602 w 1447376"/>
              <a:gd name="connsiteY39" fmla="*/ 35511 h 571434"/>
              <a:gd name="connsiteX40" fmla="*/ 630314 w 1447376"/>
              <a:gd name="connsiteY40" fmla="*/ 8878 h 571434"/>
              <a:gd name="connsiteX41" fmla="*/ 470516 w 1447376"/>
              <a:gd name="connsiteY41" fmla="*/ 0 h 571434"/>
              <a:gd name="connsiteX42" fmla="*/ 284085 w 1447376"/>
              <a:gd name="connsiteY42" fmla="*/ 8878 h 571434"/>
              <a:gd name="connsiteX43" fmla="*/ 239697 w 1447376"/>
              <a:gd name="connsiteY43" fmla="*/ 17756 h 571434"/>
              <a:gd name="connsiteX44" fmla="*/ 177553 w 1447376"/>
              <a:gd name="connsiteY44" fmla="*/ 26633 h 571434"/>
              <a:gd name="connsiteX45" fmla="*/ 106532 w 1447376"/>
              <a:gd name="connsiteY45" fmla="*/ 62144 h 571434"/>
              <a:gd name="connsiteX46" fmla="*/ 79899 w 1447376"/>
              <a:gd name="connsiteY46" fmla="*/ 71022 h 571434"/>
              <a:gd name="connsiteX47" fmla="*/ 0 w 1447376"/>
              <a:gd name="connsiteY47" fmla="*/ 106532 h 57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7376" h="571434">
                <a:moveTo>
                  <a:pt x="0" y="106532"/>
                </a:moveTo>
                <a:lnTo>
                  <a:pt x="0" y="106532"/>
                </a:lnTo>
                <a:cubicBezTo>
                  <a:pt x="20578" y="110648"/>
                  <a:pt x="91909" y="123452"/>
                  <a:pt x="124287" y="133165"/>
                </a:cubicBezTo>
                <a:cubicBezTo>
                  <a:pt x="133474" y="135921"/>
                  <a:pt x="195678" y="158676"/>
                  <a:pt x="213064" y="159798"/>
                </a:cubicBezTo>
                <a:cubicBezTo>
                  <a:pt x="292852" y="164946"/>
                  <a:pt x="372862" y="165717"/>
                  <a:pt x="452761" y="168676"/>
                </a:cubicBezTo>
                <a:cubicBezTo>
                  <a:pt x="464598" y="171635"/>
                  <a:pt x="476585" y="174048"/>
                  <a:pt x="488271" y="177554"/>
                </a:cubicBezTo>
                <a:cubicBezTo>
                  <a:pt x="506197" y="182932"/>
                  <a:pt x="523380" y="190770"/>
                  <a:pt x="541537" y="195309"/>
                </a:cubicBezTo>
                <a:cubicBezTo>
                  <a:pt x="652552" y="223063"/>
                  <a:pt x="514528" y="187592"/>
                  <a:pt x="603681" y="213064"/>
                </a:cubicBezTo>
                <a:cubicBezTo>
                  <a:pt x="615413" y="216416"/>
                  <a:pt x="627505" y="218436"/>
                  <a:pt x="639192" y="221942"/>
                </a:cubicBezTo>
                <a:cubicBezTo>
                  <a:pt x="657118" y="227320"/>
                  <a:pt x="673930" y="237050"/>
                  <a:pt x="692458" y="239697"/>
                </a:cubicBezTo>
                <a:lnTo>
                  <a:pt x="754602" y="248575"/>
                </a:lnTo>
                <a:cubicBezTo>
                  <a:pt x="821203" y="258822"/>
                  <a:pt x="796121" y="253537"/>
                  <a:pt x="861134" y="275208"/>
                </a:cubicBezTo>
                <a:lnTo>
                  <a:pt x="887767" y="284086"/>
                </a:lnTo>
                <a:lnTo>
                  <a:pt x="914400" y="292963"/>
                </a:lnTo>
                <a:cubicBezTo>
                  <a:pt x="959387" y="337953"/>
                  <a:pt x="901166" y="285022"/>
                  <a:pt x="958788" y="319596"/>
                </a:cubicBezTo>
                <a:cubicBezTo>
                  <a:pt x="965965" y="323902"/>
                  <a:pt x="970007" y="332123"/>
                  <a:pt x="976543" y="337352"/>
                </a:cubicBezTo>
                <a:cubicBezTo>
                  <a:pt x="1001126" y="357019"/>
                  <a:pt x="1001681" y="354609"/>
                  <a:pt x="1029809" y="363985"/>
                </a:cubicBezTo>
                <a:cubicBezTo>
                  <a:pt x="1064490" y="398665"/>
                  <a:pt x="1028100" y="367569"/>
                  <a:pt x="1074198" y="390618"/>
                </a:cubicBezTo>
                <a:cubicBezTo>
                  <a:pt x="1083741" y="395390"/>
                  <a:pt x="1092500" y="401708"/>
                  <a:pt x="1100831" y="408373"/>
                </a:cubicBezTo>
                <a:cubicBezTo>
                  <a:pt x="1107367" y="413602"/>
                  <a:pt x="1111409" y="421823"/>
                  <a:pt x="1118586" y="426129"/>
                </a:cubicBezTo>
                <a:cubicBezTo>
                  <a:pt x="1126610" y="430944"/>
                  <a:pt x="1136341" y="432047"/>
                  <a:pt x="1145219" y="435006"/>
                </a:cubicBezTo>
                <a:cubicBezTo>
                  <a:pt x="1195818" y="485605"/>
                  <a:pt x="1166803" y="461232"/>
                  <a:pt x="1233996" y="506028"/>
                </a:cubicBezTo>
                <a:cubicBezTo>
                  <a:pt x="1242874" y="511946"/>
                  <a:pt x="1250507" y="520409"/>
                  <a:pt x="1260629" y="523783"/>
                </a:cubicBezTo>
                <a:lnTo>
                  <a:pt x="1313895" y="541538"/>
                </a:lnTo>
                <a:cubicBezTo>
                  <a:pt x="1352217" y="579862"/>
                  <a:pt x="1343017" y="579698"/>
                  <a:pt x="1438182" y="550416"/>
                </a:cubicBezTo>
                <a:cubicBezTo>
                  <a:pt x="1447126" y="547664"/>
                  <a:pt x="1444101" y="532661"/>
                  <a:pt x="1447060" y="523783"/>
                </a:cubicBezTo>
                <a:cubicBezTo>
                  <a:pt x="1446540" y="514952"/>
                  <a:pt x="1452464" y="392550"/>
                  <a:pt x="1429304" y="346229"/>
                </a:cubicBezTo>
                <a:cubicBezTo>
                  <a:pt x="1424532" y="336686"/>
                  <a:pt x="1416321" y="329139"/>
                  <a:pt x="1411549" y="319596"/>
                </a:cubicBezTo>
                <a:cubicBezTo>
                  <a:pt x="1402687" y="301873"/>
                  <a:pt x="1403996" y="279050"/>
                  <a:pt x="1384916" y="266330"/>
                </a:cubicBezTo>
                <a:cubicBezTo>
                  <a:pt x="1374764" y="259562"/>
                  <a:pt x="1361242" y="260412"/>
                  <a:pt x="1349405" y="257453"/>
                </a:cubicBezTo>
                <a:cubicBezTo>
                  <a:pt x="1288353" y="216751"/>
                  <a:pt x="1316383" y="228690"/>
                  <a:pt x="1269506" y="213064"/>
                </a:cubicBezTo>
                <a:cubicBezTo>
                  <a:pt x="1260628" y="204186"/>
                  <a:pt x="1253848" y="192528"/>
                  <a:pt x="1242873" y="186431"/>
                </a:cubicBezTo>
                <a:cubicBezTo>
                  <a:pt x="1226512" y="177342"/>
                  <a:pt x="1189607" y="168676"/>
                  <a:pt x="1189607" y="168676"/>
                </a:cubicBezTo>
                <a:cubicBezTo>
                  <a:pt x="1174811" y="156839"/>
                  <a:pt x="1160378" y="144534"/>
                  <a:pt x="1145219" y="133165"/>
                </a:cubicBezTo>
                <a:cubicBezTo>
                  <a:pt x="1136683" y="126763"/>
                  <a:pt x="1128806" y="118476"/>
                  <a:pt x="1118586" y="115410"/>
                </a:cubicBezTo>
                <a:cubicBezTo>
                  <a:pt x="1098543" y="109397"/>
                  <a:pt x="1077157" y="109491"/>
                  <a:pt x="1056442" y="106532"/>
                </a:cubicBezTo>
                <a:cubicBezTo>
                  <a:pt x="1047564" y="103573"/>
                  <a:pt x="1038807" y="100226"/>
                  <a:pt x="1029809" y="97655"/>
                </a:cubicBezTo>
                <a:cubicBezTo>
                  <a:pt x="1018077" y="94303"/>
                  <a:pt x="1005723" y="93061"/>
                  <a:pt x="994299" y="88777"/>
                </a:cubicBezTo>
                <a:cubicBezTo>
                  <a:pt x="956497" y="74601"/>
                  <a:pt x="950908" y="58309"/>
                  <a:pt x="905522" y="53266"/>
                </a:cubicBezTo>
                <a:lnTo>
                  <a:pt x="754602" y="35511"/>
                </a:lnTo>
                <a:cubicBezTo>
                  <a:pt x="696911" y="24694"/>
                  <a:pt x="684936" y="13430"/>
                  <a:pt x="630314" y="8878"/>
                </a:cubicBezTo>
                <a:cubicBezTo>
                  <a:pt x="577150" y="4448"/>
                  <a:pt x="523782" y="2959"/>
                  <a:pt x="470516" y="0"/>
                </a:cubicBezTo>
                <a:cubicBezTo>
                  <a:pt x="408372" y="2959"/>
                  <a:pt x="346116" y="4106"/>
                  <a:pt x="284085" y="8878"/>
                </a:cubicBezTo>
                <a:cubicBezTo>
                  <a:pt x="269040" y="10035"/>
                  <a:pt x="254581" y="15275"/>
                  <a:pt x="239697" y="17756"/>
                </a:cubicBezTo>
                <a:cubicBezTo>
                  <a:pt x="219057" y="21196"/>
                  <a:pt x="198268" y="23674"/>
                  <a:pt x="177553" y="26633"/>
                </a:cubicBezTo>
                <a:cubicBezTo>
                  <a:pt x="146564" y="57624"/>
                  <a:pt x="167739" y="41742"/>
                  <a:pt x="106532" y="62144"/>
                </a:cubicBezTo>
                <a:lnTo>
                  <a:pt x="79899" y="71022"/>
                </a:lnTo>
                <a:cubicBezTo>
                  <a:pt x="55865" y="95054"/>
                  <a:pt x="13317" y="100614"/>
                  <a:pt x="0" y="106532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21FD7-93DE-46BC-9073-C4BE667A6752}"/>
              </a:ext>
            </a:extLst>
          </p:cNvPr>
          <p:cNvSpPr/>
          <p:nvPr/>
        </p:nvSpPr>
        <p:spPr>
          <a:xfrm flipH="1">
            <a:off x="1901671" y="2613272"/>
            <a:ext cx="1624613" cy="381739"/>
          </a:xfrm>
          <a:custGeom>
            <a:avLst/>
            <a:gdLst>
              <a:gd name="connsiteX0" fmla="*/ 0 w 1624613"/>
              <a:gd name="connsiteY0" fmla="*/ 115409 h 381739"/>
              <a:gd name="connsiteX1" fmla="*/ 0 w 1624613"/>
              <a:gd name="connsiteY1" fmla="*/ 115409 h 381739"/>
              <a:gd name="connsiteX2" fmla="*/ 213064 w 1624613"/>
              <a:gd name="connsiteY2" fmla="*/ 71021 h 381739"/>
              <a:gd name="connsiteX3" fmla="*/ 275208 w 1624613"/>
              <a:gd name="connsiteY3" fmla="*/ 53266 h 381739"/>
              <a:gd name="connsiteX4" fmla="*/ 346229 w 1624613"/>
              <a:gd name="connsiteY4" fmla="*/ 44388 h 381739"/>
              <a:gd name="connsiteX5" fmla="*/ 426128 w 1624613"/>
              <a:gd name="connsiteY5" fmla="*/ 26633 h 381739"/>
              <a:gd name="connsiteX6" fmla="*/ 461639 w 1624613"/>
              <a:gd name="connsiteY6" fmla="*/ 17755 h 381739"/>
              <a:gd name="connsiteX7" fmla="*/ 577048 w 1624613"/>
              <a:gd name="connsiteY7" fmla="*/ 0 h 381739"/>
              <a:gd name="connsiteX8" fmla="*/ 914400 w 1624613"/>
              <a:gd name="connsiteY8" fmla="*/ 8877 h 381739"/>
              <a:gd name="connsiteX9" fmla="*/ 941033 w 1624613"/>
              <a:gd name="connsiteY9" fmla="*/ 17755 h 381739"/>
              <a:gd name="connsiteX10" fmla="*/ 976544 w 1624613"/>
              <a:gd name="connsiteY10" fmla="*/ 26633 h 381739"/>
              <a:gd name="connsiteX11" fmla="*/ 1038687 w 1624613"/>
              <a:gd name="connsiteY11" fmla="*/ 35510 h 381739"/>
              <a:gd name="connsiteX12" fmla="*/ 1100831 w 1624613"/>
              <a:gd name="connsiteY12" fmla="*/ 62143 h 381739"/>
              <a:gd name="connsiteX13" fmla="*/ 1154097 w 1624613"/>
              <a:gd name="connsiteY13" fmla="*/ 79899 h 381739"/>
              <a:gd name="connsiteX14" fmla="*/ 1180730 w 1624613"/>
              <a:gd name="connsiteY14" fmla="*/ 88776 h 381739"/>
              <a:gd name="connsiteX15" fmla="*/ 1207363 w 1624613"/>
              <a:gd name="connsiteY15" fmla="*/ 97654 h 381739"/>
              <a:gd name="connsiteX16" fmla="*/ 1269507 w 1624613"/>
              <a:gd name="connsiteY16" fmla="*/ 115409 h 381739"/>
              <a:gd name="connsiteX17" fmla="*/ 1296140 w 1624613"/>
              <a:gd name="connsiteY17" fmla="*/ 133165 h 381739"/>
              <a:gd name="connsiteX18" fmla="*/ 1349406 w 1624613"/>
              <a:gd name="connsiteY18" fmla="*/ 150920 h 381739"/>
              <a:gd name="connsiteX19" fmla="*/ 1376039 w 1624613"/>
              <a:gd name="connsiteY19" fmla="*/ 168675 h 381739"/>
              <a:gd name="connsiteX20" fmla="*/ 1429305 w 1624613"/>
              <a:gd name="connsiteY20" fmla="*/ 186431 h 381739"/>
              <a:gd name="connsiteX21" fmla="*/ 1455938 w 1624613"/>
              <a:gd name="connsiteY21" fmla="*/ 204186 h 381739"/>
              <a:gd name="connsiteX22" fmla="*/ 1509204 w 1624613"/>
              <a:gd name="connsiteY22" fmla="*/ 221941 h 381739"/>
              <a:gd name="connsiteX23" fmla="*/ 1553592 w 1624613"/>
              <a:gd name="connsiteY23" fmla="*/ 257452 h 381739"/>
              <a:gd name="connsiteX24" fmla="*/ 1580225 w 1624613"/>
              <a:gd name="connsiteY24" fmla="*/ 284085 h 381739"/>
              <a:gd name="connsiteX25" fmla="*/ 1589103 w 1624613"/>
              <a:gd name="connsiteY25" fmla="*/ 310718 h 381739"/>
              <a:gd name="connsiteX26" fmla="*/ 1624613 w 1624613"/>
              <a:gd name="connsiteY26" fmla="*/ 363984 h 381739"/>
              <a:gd name="connsiteX27" fmla="*/ 1597980 w 1624613"/>
              <a:gd name="connsiteY27" fmla="*/ 381739 h 381739"/>
              <a:gd name="connsiteX28" fmla="*/ 1544714 w 1624613"/>
              <a:gd name="connsiteY28" fmla="*/ 363984 h 381739"/>
              <a:gd name="connsiteX29" fmla="*/ 1518081 w 1624613"/>
              <a:gd name="connsiteY29" fmla="*/ 355106 h 381739"/>
              <a:gd name="connsiteX30" fmla="*/ 1491448 w 1624613"/>
              <a:gd name="connsiteY30" fmla="*/ 337351 h 381739"/>
              <a:gd name="connsiteX31" fmla="*/ 1447060 w 1624613"/>
              <a:gd name="connsiteY31" fmla="*/ 328473 h 381739"/>
              <a:gd name="connsiteX32" fmla="*/ 1411549 w 1624613"/>
              <a:gd name="connsiteY32" fmla="*/ 319596 h 381739"/>
              <a:gd name="connsiteX33" fmla="*/ 1349406 w 1624613"/>
              <a:gd name="connsiteY33" fmla="*/ 284085 h 381739"/>
              <a:gd name="connsiteX34" fmla="*/ 1322773 w 1624613"/>
              <a:gd name="connsiteY34" fmla="*/ 275207 h 381739"/>
              <a:gd name="connsiteX35" fmla="*/ 1251751 w 1624613"/>
              <a:gd name="connsiteY35" fmla="*/ 248574 h 381739"/>
              <a:gd name="connsiteX36" fmla="*/ 1189608 w 1624613"/>
              <a:gd name="connsiteY36" fmla="*/ 213064 h 381739"/>
              <a:gd name="connsiteX37" fmla="*/ 1162975 w 1624613"/>
              <a:gd name="connsiteY37" fmla="*/ 204186 h 381739"/>
              <a:gd name="connsiteX38" fmla="*/ 1100831 w 1624613"/>
              <a:gd name="connsiteY38" fmla="*/ 168675 h 381739"/>
              <a:gd name="connsiteX39" fmla="*/ 1065320 w 1624613"/>
              <a:gd name="connsiteY39" fmla="*/ 159798 h 381739"/>
              <a:gd name="connsiteX40" fmla="*/ 923278 w 1624613"/>
              <a:gd name="connsiteY40" fmla="*/ 133165 h 381739"/>
              <a:gd name="connsiteX41" fmla="*/ 816746 w 1624613"/>
              <a:gd name="connsiteY41" fmla="*/ 124287 h 381739"/>
              <a:gd name="connsiteX42" fmla="*/ 745724 w 1624613"/>
              <a:gd name="connsiteY42" fmla="*/ 115409 h 381739"/>
              <a:gd name="connsiteX43" fmla="*/ 692458 w 1624613"/>
              <a:gd name="connsiteY43" fmla="*/ 106532 h 381739"/>
              <a:gd name="connsiteX44" fmla="*/ 506027 w 1624613"/>
              <a:gd name="connsiteY44" fmla="*/ 88776 h 381739"/>
              <a:gd name="connsiteX45" fmla="*/ 142043 w 1624613"/>
              <a:gd name="connsiteY45" fmla="*/ 88776 h 381739"/>
              <a:gd name="connsiteX46" fmla="*/ 62144 w 1624613"/>
              <a:gd name="connsiteY46" fmla="*/ 115409 h 381739"/>
              <a:gd name="connsiteX47" fmla="*/ 0 w 1624613"/>
              <a:gd name="connsiteY47" fmla="*/ 115409 h 38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24613" h="381739">
                <a:moveTo>
                  <a:pt x="0" y="115409"/>
                </a:moveTo>
                <a:lnTo>
                  <a:pt x="0" y="115409"/>
                </a:lnTo>
                <a:lnTo>
                  <a:pt x="213064" y="71021"/>
                </a:lnTo>
                <a:cubicBezTo>
                  <a:pt x="276409" y="56944"/>
                  <a:pt x="197844" y="66160"/>
                  <a:pt x="275208" y="53266"/>
                </a:cubicBezTo>
                <a:cubicBezTo>
                  <a:pt x="298741" y="49344"/>
                  <a:pt x="322555" y="47347"/>
                  <a:pt x="346229" y="44388"/>
                </a:cubicBezTo>
                <a:cubicBezTo>
                  <a:pt x="398062" y="27110"/>
                  <a:pt x="348005" y="42257"/>
                  <a:pt x="426128" y="26633"/>
                </a:cubicBezTo>
                <a:cubicBezTo>
                  <a:pt x="438092" y="24240"/>
                  <a:pt x="449675" y="20148"/>
                  <a:pt x="461639" y="17755"/>
                </a:cubicBezTo>
                <a:cubicBezTo>
                  <a:pt x="492445" y="11594"/>
                  <a:pt x="547188" y="4265"/>
                  <a:pt x="577048" y="0"/>
                </a:cubicBezTo>
                <a:cubicBezTo>
                  <a:pt x="689499" y="2959"/>
                  <a:pt x="802044" y="3396"/>
                  <a:pt x="914400" y="8877"/>
                </a:cubicBezTo>
                <a:cubicBezTo>
                  <a:pt x="923747" y="9333"/>
                  <a:pt x="932035" y="15184"/>
                  <a:pt x="941033" y="17755"/>
                </a:cubicBezTo>
                <a:cubicBezTo>
                  <a:pt x="952765" y="21107"/>
                  <a:pt x="964539" y="24450"/>
                  <a:pt x="976544" y="26633"/>
                </a:cubicBezTo>
                <a:cubicBezTo>
                  <a:pt x="997131" y="30376"/>
                  <a:pt x="1017973" y="32551"/>
                  <a:pt x="1038687" y="35510"/>
                </a:cubicBezTo>
                <a:cubicBezTo>
                  <a:pt x="1124417" y="64088"/>
                  <a:pt x="991129" y="18262"/>
                  <a:pt x="1100831" y="62143"/>
                </a:cubicBezTo>
                <a:cubicBezTo>
                  <a:pt x="1118208" y="69094"/>
                  <a:pt x="1136342" y="73981"/>
                  <a:pt x="1154097" y="79899"/>
                </a:cubicBezTo>
                <a:lnTo>
                  <a:pt x="1180730" y="88776"/>
                </a:lnTo>
                <a:cubicBezTo>
                  <a:pt x="1189608" y="91735"/>
                  <a:pt x="1198285" y="95384"/>
                  <a:pt x="1207363" y="97654"/>
                </a:cubicBezTo>
                <a:cubicBezTo>
                  <a:pt x="1251952" y="108802"/>
                  <a:pt x="1231299" y="102674"/>
                  <a:pt x="1269507" y="115409"/>
                </a:cubicBezTo>
                <a:cubicBezTo>
                  <a:pt x="1278385" y="121328"/>
                  <a:pt x="1286390" y="128832"/>
                  <a:pt x="1296140" y="133165"/>
                </a:cubicBezTo>
                <a:cubicBezTo>
                  <a:pt x="1313243" y="140766"/>
                  <a:pt x="1333833" y="140539"/>
                  <a:pt x="1349406" y="150920"/>
                </a:cubicBezTo>
                <a:cubicBezTo>
                  <a:pt x="1358284" y="156838"/>
                  <a:pt x="1366289" y="164342"/>
                  <a:pt x="1376039" y="168675"/>
                </a:cubicBezTo>
                <a:cubicBezTo>
                  <a:pt x="1393142" y="176276"/>
                  <a:pt x="1413732" y="176049"/>
                  <a:pt x="1429305" y="186431"/>
                </a:cubicBezTo>
                <a:cubicBezTo>
                  <a:pt x="1438183" y="192349"/>
                  <a:pt x="1446188" y="199853"/>
                  <a:pt x="1455938" y="204186"/>
                </a:cubicBezTo>
                <a:cubicBezTo>
                  <a:pt x="1473041" y="211787"/>
                  <a:pt x="1509204" y="221941"/>
                  <a:pt x="1509204" y="221941"/>
                </a:cubicBezTo>
                <a:cubicBezTo>
                  <a:pt x="1560851" y="273591"/>
                  <a:pt x="1486409" y="201466"/>
                  <a:pt x="1553592" y="257452"/>
                </a:cubicBezTo>
                <a:cubicBezTo>
                  <a:pt x="1563237" y="265489"/>
                  <a:pt x="1571347" y="275207"/>
                  <a:pt x="1580225" y="284085"/>
                </a:cubicBezTo>
                <a:cubicBezTo>
                  <a:pt x="1583184" y="292963"/>
                  <a:pt x="1584558" y="302538"/>
                  <a:pt x="1589103" y="310718"/>
                </a:cubicBezTo>
                <a:cubicBezTo>
                  <a:pt x="1599466" y="329372"/>
                  <a:pt x="1624613" y="363984"/>
                  <a:pt x="1624613" y="363984"/>
                </a:cubicBezTo>
                <a:cubicBezTo>
                  <a:pt x="1615735" y="369902"/>
                  <a:pt x="1608650" y="381739"/>
                  <a:pt x="1597980" y="381739"/>
                </a:cubicBezTo>
                <a:cubicBezTo>
                  <a:pt x="1579264" y="381739"/>
                  <a:pt x="1562469" y="369902"/>
                  <a:pt x="1544714" y="363984"/>
                </a:cubicBezTo>
                <a:cubicBezTo>
                  <a:pt x="1535836" y="361025"/>
                  <a:pt x="1525867" y="360297"/>
                  <a:pt x="1518081" y="355106"/>
                </a:cubicBezTo>
                <a:cubicBezTo>
                  <a:pt x="1509203" y="349188"/>
                  <a:pt x="1501438" y="341097"/>
                  <a:pt x="1491448" y="337351"/>
                </a:cubicBezTo>
                <a:cubicBezTo>
                  <a:pt x="1477320" y="332053"/>
                  <a:pt x="1461790" y="331746"/>
                  <a:pt x="1447060" y="328473"/>
                </a:cubicBezTo>
                <a:cubicBezTo>
                  <a:pt x="1435149" y="325826"/>
                  <a:pt x="1423386" y="322555"/>
                  <a:pt x="1411549" y="319596"/>
                </a:cubicBezTo>
                <a:cubicBezTo>
                  <a:pt x="1384801" y="301763"/>
                  <a:pt x="1380945" y="297602"/>
                  <a:pt x="1349406" y="284085"/>
                </a:cubicBezTo>
                <a:cubicBezTo>
                  <a:pt x="1340805" y="280399"/>
                  <a:pt x="1331143" y="279392"/>
                  <a:pt x="1322773" y="275207"/>
                </a:cubicBezTo>
                <a:cubicBezTo>
                  <a:pt x="1261815" y="244728"/>
                  <a:pt x="1337390" y="265702"/>
                  <a:pt x="1251751" y="248574"/>
                </a:cubicBezTo>
                <a:cubicBezTo>
                  <a:pt x="1225004" y="230743"/>
                  <a:pt x="1221145" y="226580"/>
                  <a:pt x="1189608" y="213064"/>
                </a:cubicBezTo>
                <a:cubicBezTo>
                  <a:pt x="1181007" y="209378"/>
                  <a:pt x="1171345" y="208371"/>
                  <a:pt x="1162975" y="204186"/>
                </a:cubicBezTo>
                <a:cubicBezTo>
                  <a:pt x="1111470" y="178433"/>
                  <a:pt x="1163077" y="192017"/>
                  <a:pt x="1100831" y="168675"/>
                </a:cubicBezTo>
                <a:cubicBezTo>
                  <a:pt x="1089407" y="164391"/>
                  <a:pt x="1077250" y="162355"/>
                  <a:pt x="1065320" y="159798"/>
                </a:cubicBezTo>
                <a:cubicBezTo>
                  <a:pt x="1048563" y="156207"/>
                  <a:pt x="952827" y="136448"/>
                  <a:pt x="923278" y="133165"/>
                </a:cubicBezTo>
                <a:cubicBezTo>
                  <a:pt x="887862" y="129230"/>
                  <a:pt x="852203" y="127833"/>
                  <a:pt x="816746" y="124287"/>
                </a:cubicBezTo>
                <a:cubicBezTo>
                  <a:pt x="793006" y="121913"/>
                  <a:pt x="769342" y="118783"/>
                  <a:pt x="745724" y="115409"/>
                </a:cubicBezTo>
                <a:cubicBezTo>
                  <a:pt x="727905" y="112863"/>
                  <a:pt x="710369" y="108323"/>
                  <a:pt x="692458" y="106532"/>
                </a:cubicBezTo>
                <a:cubicBezTo>
                  <a:pt x="450556" y="82342"/>
                  <a:pt x="658027" y="110491"/>
                  <a:pt x="506027" y="88776"/>
                </a:cubicBezTo>
                <a:cubicBezTo>
                  <a:pt x="375684" y="45332"/>
                  <a:pt x="452594" y="67602"/>
                  <a:pt x="142043" y="88776"/>
                </a:cubicBezTo>
                <a:cubicBezTo>
                  <a:pt x="129854" y="89607"/>
                  <a:pt x="81556" y="110556"/>
                  <a:pt x="62144" y="115409"/>
                </a:cubicBezTo>
                <a:lnTo>
                  <a:pt x="0" y="115409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AFF6E4-CC9C-43DE-9D2C-F1F764D8EA0D}"/>
              </a:ext>
            </a:extLst>
          </p:cNvPr>
          <p:cNvSpPr/>
          <p:nvPr/>
        </p:nvSpPr>
        <p:spPr>
          <a:xfrm>
            <a:off x="1811045" y="1926454"/>
            <a:ext cx="3013840" cy="1136342"/>
          </a:xfrm>
          <a:custGeom>
            <a:avLst/>
            <a:gdLst>
              <a:gd name="connsiteX0" fmla="*/ 17755 w 3013840"/>
              <a:gd name="connsiteY0" fmla="*/ 710214 h 1136342"/>
              <a:gd name="connsiteX1" fmla="*/ 17755 w 3013840"/>
              <a:gd name="connsiteY1" fmla="*/ 710214 h 1136342"/>
              <a:gd name="connsiteX2" fmla="*/ 62143 w 3013840"/>
              <a:gd name="connsiteY2" fmla="*/ 630315 h 1136342"/>
              <a:gd name="connsiteX3" fmla="*/ 97654 w 3013840"/>
              <a:gd name="connsiteY3" fmla="*/ 594804 h 1136342"/>
              <a:gd name="connsiteX4" fmla="*/ 133165 w 3013840"/>
              <a:gd name="connsiteY4" fmla="*/ 559294 h 1136342"/>
              <a:gd name="connsiteX5" fmla="*/ 159798 w 3013840"/>
              <a:gd name="connsiteY5" fmla="*/ 532661 h 1136342"/>
              <a:gd name="connsiteX6" fmla="*/ 186431 w 3013840"/>
              <a:gd name="connsiteY6" fmla="*/ 514905 h 1136342"/>
              <a:gd name="connsiteX7" fmla="*/ 204186 w 3013840"/>
              <a:gd name="connsiteY7" fmla="*/ 488272 h 1136342"/>
              <a:gd name="connsiteX8" fmla="*/ 221941 w 3013840"/>
              <a:gd name="connsiteY8" fmla="*/ 452762 h 1136342"/>
              <a:gd name="connsiteX9" fmla="*/ 292963 w 3013840"/>
              <a:gd name="connsiteY9" fmla="*/ 390618 h 1136342"/>
              <a:gd name="connsiteX10" fmla="*/ 319596 w 3013840"/>
              <a:gd name="connsiteY10" fmla="*/ 346229 h 1136342"/>
              <a:gd name="connsiteX11" fmla="*/ 337351 w 3013840"/>
              <a:gd name="connsiteY11" fmla="*/ 310719 h 1136342"/>
              <a:gd name="connsiteX12" fmla="*/ 408372 w 3013840"/>
              <a:gd name="connsiteY12" fmla="*/ 248575 h 1136342"/>
              <a:gd name="connsiteX13" fmla="*/ 443883 w 3013840"/>
              <a:gd name="connsiteY13" fmla="*/ 204187 h 1136342"/>
              <a:gd name="connsiteX14" fmla="*/ 523782 w 3013840"/>
              <a:gd name="connsiteY14" fmla="*/ 133165 h 1136342"/>
              <a:gd name="connsiteX15" fmla="*/ 550415 w 3013840"/>
              <a:gd name="connsiteY15" fmla="*/ 124288 h 1136342"/>
              <a:gd name="connsiteX16" fmla="*/ 621437 w 3013840"/>
              <a:gd name="connsiteY16" fmla="*/ 62144 h 1136342"/>
              <a:gd name="connsiteX17" fmla="*/ 665825 w 3013840"/>
              <a:gd name="connsiteY17" fmla="*/ 35511 h 1136342"/>
              <a:gd name="connsiteX18" fmla="*/ 719091 w 3013840"/>
              <a:gd name="connsiteY18" fmla="*/ 0 h 1136342"/>
              <a:gd name="connsiteX19" fmla="*/ 1189607 w 3013840"/>
              <a:gd name="connsiteY19" fmla="*/ 8878 h 1136342"/>
              <a:gd name="connsiteX20" fmla="*/ 1216240 w 3013840"/>
              <a:gd name="connsiteY20" fmla="*/ 26633 h 1136342"/>
              <a:gd name="connsiteX21" fmla="*/ 1251751 w 3013840"/>
              <a:gd name="connsiteY21" fmla="*/ 35511 h 1136342"/>
              <a:gd name="connsiteX22" fmla="*/ 1340528 w 3013840"/>
              <a:gd name="connsiteY22" fmla="*/ 53266 h 1136342"/>
              <a:gd name="connsiteX23" fmla="*/ 1376038 w 3013840"/>
              <a:gd name="connsiteY23" fmla="*/ 71022 h 1136342"/>
              <a:gd name="connsiteX24" fmla="*/ 1411549 w 3013840"/>
              <a:gd name="connsiteY24" fmla="*/ 79899 h 1136342"/>
              <a:gd name="connsiteX25" fmla="*/ 1438182 w 3013840"/>
              <a:gd name="connsiteY25" fmla="*/ 97655 h 1136342"/>
              <a:gd name="connsiteX26" fmla="*/ 1491448 w 3013840"/>
              <a:gd name="connsiteY26" fmla="*/ 115410 h 1136342"/>
              <a:gd name="connsiteX27" fmla="*/ 1518081 w 3013840"/>
              <a:gd name="connsiteY27" fmla="*/ 124288 h 1136342"/>
              <a:gd name="connsiteX28" fmla="*/ 1544714 w 3013840"/>
              <a:gd name="connsiteY28" fmla="*/ 133165 h 1136342"/>
              <a:gd name="connsiteX29" fmla="*/ 1615736 w 3013840"/>
              <a:gd name="connsiteY29" fmla="*/ 159798 h 1136342"/>
              <a:gd name="connsiteX30" fmla="*/ 1669002 w 3013840"/>
              <a:gd name="connsiteY30" fmla="*/ 177554 h 1136342"/>
              <a:gd name="connsiteX31" fmla="*/ 1704512 w 3013840"/>
              <a:gd name="connsiteY31" fmla="*/ 186431 h 1136342"/>
              <a:gd name="connsiteX32" fmla="*/ 1757778 w 3013840"/>
              <a:gd name="connsiteY32" fmla="*/ 204187 h 1136342"/>
              <a:gd name="connsiteX33" fmla="*/ 1784411 w 3013840"/>
              <a:gd name="connsiteY33" fmla="*/ 213064 h 1136342"/>
              <a:gd name="connsiteX34" fmla="*/ 1811044 w 3013840"/>
              <a:gd name="connsiteY34" fmla="*/ 221942 h 1136342"/>
              <a:gd name="connsiteX35" fmla="*/ 1846555 w 3013840"/>
              <a:gd name="connsiteY35" fmla="*/ 239697 h 1136342"/>
              <a:gd name="connsiteX36" fmla="*/ 1882066 w 3013840"/>
              <a:gd name="connsiteY36" fmla="*/ 248575 h 1136342"/>
              <a:gd name="connsiteX37" fmla="*/ 1935332 w 3013840"/>
              <a:gd name="connsiteY37" fmla="*/ 266330 h 1136342"/>
              <a:gd name="connsiteX38" fmla="*/ 1970842 w 3013840"/>
              <a:gd name="connsiteY38" fmla="*/ 275208 h 1136342"/>
              <a:gd name="connsiteX39" fmla="*/ 2006353 w 3013840"/>
              <a:gd name="connsiteY39" fmla="*/ 292963 h 1136342"/>
              <a:gd name="connsiteX40" fmla="*/ 2059619 w 3013840"/>
              <a:gd name="connsiteY40" fmla="*/ 310719 h 1136342"/>
              <a:gd name="connsiteX41" fmla="*/ 2086252 w 3013840"/>
              <a:gd name="connsiteY41" fmla="*/ 328474 h 1136342"/>
              <a:gd name="connsiteX42" fmla="*/ 2175029 w 3013840"/>
              <a:gd name="connsiteY42" fmla="*/ 346229 h 1136342"/>
              <a:gd name="connsiteX43" fmla="*/ 2201662 w 3013840"/>
              <a:gd name="connsiteY43" fmla="*/ 355107 h 1136342"/>
              <a:gd name="connsiteX44" fmla="*/ 2254928 w 3013840"/>
              <a:gd name="connsiteY44" fmla="*/ 381740 h 1136342"/>
              <a:gd name="connsiteX45" fmla="*/ 2317072 w 3013840"/>
              <a:gd name="connsiteY45" fmla="*/ 390618 h 1136342"/>
              <a:gd name="connsiteX46" fmla="*/ 2352582 w 3013840"/>
              <a:gd name="connsiteY46" fmla="*/ 399496 h 1136342"/>
              <a:gd name="connsiteX47" fmla="*/ 2423604 w 3013840"/>
              <a:gd name="connsiteY47" fmla="*/ 408373 h 1136342"/>
              <a:gd name="connsiteX48" fmla="*/ 2459114 w 3013840"/>
              <a:gd name="connsiteY48" fmla="*/ 417251 h 1136342"/>
              <a:gd name="connsiteX49" fmla="*/ 2485747 w 3013840"/>
              <a:gd name="connsiteY49" fmla="*/ 426129 h 1136342"/>
              <a:gd name="connsiteX50" fmla="*/ 2556769 w 3013840"/>
              <a:gd name="connsiteY50" fmla="*/ 443884 h 1136342"/>
              <a:gd name="connsiteX51" fmla="*/ 2592279 w 3013840"/>
              <a:gd name="connsiteY51" fmla="*/ 452762 h 1136342"/>
              <a:gd name="connsiteX52" fmla="*/ 2645545 w 3013840"/>
              <a:gd name="connsiteY52" fmla="*/ 470517 h 1136342"/>
              <a:gd name="connsiteX53" fmla="*/ 2672178 w 3013840"/>
              <a:gd name="connsiteY53" fmla="*/ 479395 h 1136342"/>
              <a:gd name="connsiteX54" fmla="*/ 2707689 w 3013840"/>
              <a:gd name="connsiteY54" fmla="*/ 488272 h 1136342"/>
              <a:gd name="connsiteX55" fmla="*/ 2760955 w 3013840"/>
              <a:gd name="connsiteY55" fmla="*/ 506028 h 1136342"/>
              <a:gd name="connsiteX56" fmla="*/ 2796466 w 3013840"/>
              <a:gd name="connsiteY56" fmla="*/ 514905 h 1136342"/>
              <a:gd name="connsiteX57" fmla="*/ 2823099 w 3013840"/>
              <a:gd name="connsiteY57" fmla="*/ 523783 h 1136342"/>
              <a:gd name="connsiteX58" fmla="*/ 2894120 w 3013840"/>
              <a:gd name="connsiteY58" fmla="*/ 532661 h 1136342"/>
              <a:gd name="connsiteX59" fmla="*/ 2947386 w 3013840"/>
              <a:gd name="connsiteY59" fmla="*/ 550416 h 1136342"/>
              <a:gd name="connsiteX60" fmla="*/ 2974019 w 3013840"/>
              <a:gd name="connsiteY60" fmla="*/ 559294 h 1136342"/>
              <a:gd name="connsiteX61" fmla="*/ 3000652 w 3013840"/>
              <a:gd name="connsiteY61" fmla="*/ 577049 h 1136342"/>
              <a:gd name="connsiteX62" fmla="*/ 3000652 w 3013840"/>
              <a:gd name="connsiteY62" fmla="*/ 719092 h 1136342"/>
              <a:gd name="connsiteX63" fmla="*/ 2982897 w 3013840"/>
              <a:gd name="connsiteY63" fmla="*/ 790113 h 1136342"/>
              <a:gd name="connsiteX64" fmla="*/ 2974019 w 3013840"/>
              <a:gd name="connsiteY64" fmla="*/ 870012 h 1136342"/>
              <a:gd name="connsiteX65" fmla="*/ 2965141 w 3013840"/>
              <a:gd name="connsiteY65" fmla="*/ 905523 h 1136342"/>
              <a:gd name="connsiteX66" fmla="*/ 2956264 w 3013840"/>
              <a:gd name="connsiteY66" fmla="*/ 1136342 h 1136342"/>
              <a:gd name="connsiteX67" fmla="*/ 2805343 w 3013840"/>
              <a:gd name="connsiteY67" fmla="*/ 1127464 h 1136342"/>
              <a:gd name="connsiteX68" fmla="*/ 2752077 w 3013840"/>
              <a:gd name="connsiteY68" fmla="*/ 1109709 h 1136342"/>
              <a:gd name="connsiteX69" fmla="*/ 2707689 w 3013840"/>
              <a:gd name="connsiteY69" fmla="*/ 1100831 h 1136342"/>
              <a:gd name="connsiteX70" fmla="*/ 2681056 w 3013840"/>
              <a:gd name="connsiteY70" fmla="*/ 1091954 h 1136342"/>
              <a:gd name="connsiteX71" fmla="*/ 2645545 w 3013840"/>
              <a:gd name="connsiteY71" fmla="*/ 1083076 h 1136342"/>
              <a:gd name="connsiteX72" fmla="*/ 2583402 w 3013840"/>
              <a:gd name="connsiteY72" fmla="*/ 1047565 h 1136342"/>
              <a:gd name="connsiteX73" fmla="*/ 2521258 w 3013840"/>
              <a:gd name="connsiteY73" fmla="*/ 1020932 h 1136342"/>
              <a:gd name="connsiteX74" fmla="*/ 2423604 w 3013840"/>
              <a:gd name="connsiteY74" fmla="*/ 976544 h 1136342"/>
              <a:gd name="connsiteX75" fmla="*/ 2396971 w 3013840"/>
              <a:gd name="connsiteY75" fmla="*/ 967666 h 1136342"/>
              <a:gd name="connsiteX76" fmla="*/ 2263805 w 3013840"/>
              <a:gd name="connsiteY76" fmla="*/ 958789 h 1136342"/>
              <a:gd name="connsiteX77" fmla="*/ 2201662 w 3013840"/>
              <a:gd name="connsiteY77" fmla="*/ 941033 h 1136342"/>
              <a:gd name="connsiteX78" fmla="*/ 2166151 w 3013840"/>
              <a:gd name="connsiteY78" fmla="*/ 932156 h 1136342"/>
              <a:gd name="connsiteX79" fmla="*/ 2139518 w 3013840"/>
              <a:gd name="connsiteY79" fmla="*/ 923278 h 1136342"/>
              <a:gd name="connsiteX80" fmla="*/ 2095130 w 3013840"/>
              <a:gd name="connsiteY80" fmla="*/ 914400 h 1136342"/>
              <a:gd name="connsiteX81" fmla="*/ 2041864 w 3013840"/>
              <a:gd name="connsiteY81" fmla="*/ 896645 h 1136342"/>
              <a:gd name="connsiteX82" fmla="*/ 1979720 w 3013840"/>
              <a:gd name="connsiteY82" fmla="*/ 887767 h 1136342"/>
              <a:gd name="connsiteX83" fmla="*/ 1953087 w 3013840"/>
              <a:gd name="connsiteY83" fmla="*/ 878890 h 1136342"/>
              <a:gd name="connsiteX84" fmla="*/ 1873188 w 3013840"/>
              <a:gd name="connsiteY84" fmla="*/ 861134 h 1136342"/>
              <a:gd name="connsiteX85" fmla="*/ 1819922 w 3013840"/>
              <a:gd name="connsiteY85" fmla="*/ 843379 h 1136342"/>
              <a:gd name="connsiteX86" fmla="*/ 1793289 w 3013840"/>
              <a:gd name="connsiteY86" fmla="*/ 825624 h 1136342"/>
              <a:gd name="connsiteX87" fmla="*/ 1722268 w 3013840"/>
              <a:gd name="connsiteY87" fmla="*/ 816746 h 1136342"/>
              <a:gd name="connsiteX88" fmla="*/ 1695635 w 3013840"/>
              <a:gd name="connsiteY88" fmla="*/ 807868 h 1136342"/>
              <a:gd name="connsiteX89" fmla="*/ 1660124 w 3013840"/>
              <a:gd name="connsiteY89" fmla="*/ 798991 h 1136342"/>
              <a:gd name="connsiteX90" fmla="*/ 1606858 w 3013840"/>
              <a:gd name="connsiteY90" fmla="*/ 781235 h 1136342"/>
              <a:gd name="connsiteX91" fmla="*/ 1589103 w 3013840"/>
              <a:gd name="connsiteY91" fmla="*/ 754602 h 1136342"/>
              <a:gd name="connsiteX92" fmla="*/ 1562470 w 3013840"/>
              <a:gd name="connsiteY92" fmla="*/ 745725 h 1136342"/>
              <a:gd name="connsiteX93" fmla="*/ 1447060 w 3013840"/>
              <a:gd name="connsiteY93" fmla="*/ 727969 h 1136342"/>
              <a:gd name="connsiteX94" fmla="*/ 1393794 w 3013840"/>
              <a:gd name="connsiteY94" fmla="*/ 710214 h 1136342"/>
              <a:gd name="connsiteX95" fmla="*/ 1358283 w 3013840"/>
              <a:gd name="connsiteY95" fmla="*/ 701336 h 1136342"/>
              <a:gd name="connsiteX96" fmla="*/ 1269506 w 3013840"/>
              <a:gd name="connsiteY96" fmla="*/ 674703 h 1136342"/>
              <a:gd name="connsiteX97" fmla="*/ 1242873 w 3013840"/>
              <a:gd name="connsiteY97" fmla="*/ 656948 h 1136342"/>
              <a:gd name="connsiteX98" fmla="*/ 985421 w 3013840"/>
              <a:gd name="connsiteY98" fmla="*/ 630315 h 1136342"/>
              <a:gd name="connsiteX99" fmla="*/ 585926 w 3013840"/>
              <a:gd name="connsiteY99" fmla="*/ 656948 h 1136342"/>
              <a:gd name="connsiteX100" fmla="*/ 532660 w 3013840"/>
              <a:gd name="connsiteY100" fmla="*/ 674703 h 1136342"/>
              <a:gd name="connsiteX101" fmla="*/ 435005 w 3013840"/>
              <a:gd name="connsiteY101" fmla="*/ 701336 h 1136342"/>
              <a:gd name="connsiteX102" fmla="*/ 408372 w 3013840"/>
              <a:gd name="connsiteY102" fmla="*/ 710214 h 1136342"/>
              <a:gd name="connsiteX103" fmla="*/ 381739 w 3013840"/>
              <a:gd name="connsiteY103" fmla="*/ 719092 h 1136342"/>
              <a:gd name="connsiteX104" fmla="*/ 372862 w 3013840"/>
              <a:gd name="connsiteY104" fmla="*/ 745725 h 1136342"/>
              <a:gd name="connsiteX105" fmla="*/ 355106 w 3013840"/>
              <a:gd name="connsiteY105" fmla="*/ 763480 h 1136342"/>
              <a:gd name="connsiteX106" fmla="*/ 355106 w 3013840"/>
              <a:gd name="connsiteY106" fmla="*/ 772358 h 1136342"/>
              <a:gd name="connsiteX107" fmla="*/ 257452 w 3013840"/>
              <a:gd name="connsiteY107" fmla="*/ 781235 h 1136342"/>
              <a:gd name="connsiteX108" fmla="*/ 230819 w 3013840"/>
              <a:gd name="connsiteY108" fmla="*/ 790113 h 1136342"/>
              <a:gd name="connsiteX109" fmla="*/ 195308 w 3013840"/>
              <a:gd name="connsiteY109" fmla="*/ 798991 h 1136342"/>
              <a:gd name="connsiteX110" fmla="*/ 142042 w 3013840"/>
              <a:gd name="connsiteY110" fmla="*/ 816746 h 1136342"/>
              <a:gd name="connsiteX111" fmla="*/ 115409 w 3013840"/>
              <a:gd name="connsiteY111" fmla="*/ 834501 h 1136342"/>
              <a:gd name="connsiteX112" fmla="*/ 71021 w 3013840"/>
              <a:gd name="connsiteY112" fmla="*/ 870012 h 1136342"/>
              <a:gd name="connsiteX113" fmla="*/ 53266 w 3013840"/>
              <a:gd name="connsiteY113" fmla="*/ 896645 h 1136342"/>
              <a:gd name="connsiteX114" fmla="*/ 35510 w 3013840"/>
              <a:gd name="connsiteY114" fmla="*/ 914400 h 1136342"/>
              <a:gd name="connsiteX115" fmla="*/ 8877 w 3013840"/>
              <a:gd name="connsiteY115" fmla="*/ 994299 h 1136342"/>
              <a:gd name="connsiteX116" fmla="*/ 0 w 3013840"/>
              <a:gd name="connsiteY116" fmla="*/ 967666 h 1136342"/>
              <a:gd name="connsiteX117" fmla="*/ 17755 w 3013840"/>
              <a:gd name="connsiteY117" fmla="*/ 825624 h 1136342"/>
              <a:gd name="connsiteX118" fmla="*/ 26633 w 3013840"/>
              <a:gd name="connsiteY118" fmla="*/ 790113 h 1136342"/>
              <a:gd name="connsiteX119" fmla="*/ 17755 w 3013840"/>
              <a:gd name="connsiteY119" fmla="*/ 710214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013840" h="1136342">
                <a:moveTo>
                  <a:pt x="17755" y="710214"/>
                </a:moveTo>
                <a:lnTo>
                  <a:pt x="17755" y="710214"/>
                </a:lnTo>
                <a:cubicBezTo>
                  <a:pt x="32551" y="683581"/>
                  <a:pt x="44801" y="655365"/>
                  <a:pt x="62143" y="630315"/>
                </a:cubicBezTo>
                <a:cubicBezTo>
                  <a:pt x="71672" y="616551"/>
                  <a:pt x="85817" y="606641"/>
                  <a:pt x="97654" y="594804"/>
                </a:cubicBezTo>
                <a:lnTo>
                  <a:pt x="133165" y="559294"/>
                </a:lnTo>
                <a:cubicBezTo>
                  <a:pt x="142043" y="550416"/>
                  <a:pt x="149352" y="539625"/>
                  <a:pt x="159798" y="532661"/>
                </a:cubicBezTo>
                <a:lnTo>
                  <a:pt x="186431" y="514905"/>
                </a:lnTo>
                <a:cubicBezTo>
                  <a:pt x="192349" y="506027"/>
                  <a:pt x="198892" y="497536"/>
                  <a:pt x="204186" y="488272"/>
                </a:cubicBezTo>
                <a:cubicBezTo>
                  <a:pt x="210752" y="476782"/>
                  <a:pt x="214249" y="463531"/>
                  <a:pt x="221941" y="452762"/>
                </a:cubicBezTo>
                <a:cubicBezTo>
                  <a:pt x="235285" y="434080"/>
                  <a:pt x="279048" y="401750"/>
                  <a:pt x="292963" y="390618"/>
                </a:cubicBezTo>
                <a:cubicBezTo>
                  <a:pt x="301841" y="375822"/>
                  <a:pt x="311216" y="361313"/>
                  <a:pt x="319596" y="346229"/>
                </a:cubicBezTo>
                <a:cubicBezTo>
                  <a:pt x="326023" y="334661"/>
                  <a:pt x="329226" y="321165"/>
                  <a:pt x="337351" y="310719"/>
                </a:cubicBezTo>
                <a:cubicBezTo>
                  <a:pt x="438120" y="181157"/>
                  <a:pt x="339427" y="317519"/>
                  <a:pt x="408372" y="248575"/>
                </a:cubicBezTo>
                <a:cubicBezTo>
                  <a:pt x="421771" y="235177"/>
                  <a:pt x="431137" y="218208"/>
                  <a:pt x="443883" y="204187"/>
                </a:cubicBezTo>
                <a:cubicBezTo>
                  <a:pt x="463486" y="182624"/>
                  <a:pt x="493767" y="148173"/>
                  <a:pt x="523782" y="133165"/>
                </a:cubicBezTo>
                <a:cubicBezTo>
                  <a:pt x="532152" y="128980"/>
                  <a:pt x="541537" y="127247"/>
                  <a:pt x="550415" y="124288"/>
                </a:cubicBezTo>
                <a:cubicBezTo>
                  <a:pt x="582558" y="92145"/>
                  <a:pt x="584759" y="86596"/>
                  <a:pt x="621437" y="62144"/>
                </a:cubicBezTo>
                <a:cubicBezTo>
                  <a:pt x="635794" y="52573"/>
                  <a:pt x="652021" y="45864"/>
                  <a:pt x="665825" y="35511"/>
                </a:cubicBezTo>
                <a:cubicBezTo>
                  <a:pt x="719025" y="-4389"/>
                  <a:pt x="665677" y="17805"/>
                  <a:pt x="719091" y="0"/>
                </a:cubicBezTo>
                <a:cubicBezTo>
                  <a:pt x="875930" y="2959"/>
                  <a:pt x="1032965" y="486"/>
                  <a:pt x="1189607" y="8878"/>
                </a:cubicBezTo>
                <a:cubicBezTo>
                  <a:pt x="1200261" y="9449"/>
                  <a:pt x="1206433" y="22430"/>
                  <a:pt x="1216240" y="26633"/>
                </a:cubicBezTo>
                <a:cubicBezTo>
                  <a:pt x="1227455" y="31439"/>
                  <a:pt x="1239787" y="33118"/>
                  <a:pt x="1251751" y="35511"/>
                </a:cubicBezTo>
                <a:cubicBezTo>
                  <a:pt x="1360611" y="57284"/>
                  <a:pt x="1258028" y="32643"/>
                  <a:pt x="1340528" y="53266"/>
                </a:cubicBezTo>
                <a:cubicBezTo>
                  <a:pt x="1352365" y="59185"/>
                  <a:pt x="1363647" y="66375"/>
                  <a:pt x="1376038" y="71022"/>
                </a:cubicBezTo>
                <a:cubicBezTo>
                  <a:pt x="1387462" y="75306"/>
                  <a:pt x="1400334" y="75093"/>
                  <a:pt x="1411549" y="79899"/>
                </a:cubicBezTo>
                <a:cubicBezTo>
                  <a:pt x="1421356" y="84102"/>
                  <a:pt x="1428432" y="93322"/>
                  <a:pt x="1438182" y="97655"/>
                </a:cubicBezTo>
                <a:cubicBezTo>
                  <a:pt x="1455285" y="105256"/>
                  <a:pt x="1473693" y="109492"/>
                  <a:pt x="1491448" y="115410"/>
                </a:cubicBezTo>
                <a:lnTo>
                  <a:pt x="1518081" y="124288"/>
                </a:lnTo>
                <a:lnTo>
                  <a:pt x="1544714" y="133165"/>
                </a:lnTo>
                <a:cubicBezTo>
                  <a:pt x="1578377" y="166828"/>
                  <a:pt x="1547377" y="142708"/>
                  <a:pt x="1615736" y="159798"/>
                </a:cubicBezTo>
                <a:cubicBezTo>
                  <a:pt x="1633893" y="164337"/>
                  <a:pt x="1650845" y="173015"/>
                  <a:pt x="1669002" y="177554"/>
                </a:cubicBezTo>
                <a:cubicBezTo>
                  <a:pt x="1680839" y="180513"/>
                  <a:pt x="1692826" y="182925"/>
                  <a:pt x="1704512" y="186431"/>
                </a:cubicBezTo>
                <a:cubicBezTo>
                  <a:pt x="1722439" y="191809"/>
                  <a:pt x="1740023" y="198269"/>
                  <a:pt x="1757778" y="204187"/>
                </a:cubicBezTo>
                <a:lnTo>
                  <a:pt x="1784411" y="213064"/>
                </a:lnTo>
                <a:cubicBezTo>
                  <a:pt x="1793289" y="216023"/>
                  <a:pt x="1802674" y="217757"/>
                  <a:pt x="1811044" y="221942"/>
                </a:cubicBezTo>
                <a:cubicBezTo>
                  <a:pt x="1822881" y="227860"/>
                  <a:pt x="1834164" y="235050"/>
                  <a:pt x="1846555" y="239697"/>
                </a:cubicBezTo>
                <a:cubicBezTo>
                  <a:pt x="1857979" y="243981"/>
                  <a:pt x="1870379" y="245069"/>
                  <a:pt x="1882066" y="248575"/>
                </a:cubicBezTo>
                <a:cubicBezTo>
                  <a:pt x="1899992" y="253953"/>
                  <a:pt x="1917175" y="261791"/>
                  <a:pt x="1935332" y="266330"/>
                </a:cubicBezTo>
                <a:cubicBezTo>
                  <a:pt x="1947169" y="269289"/>
                  <a:pt x="1959418" y="270924"/>
                  <a:pt x="1970842" y="275208"/>
                </a:cubicBezTo>
                <a:cubicBezTo>
                  <a:pt x="1983233" y="279855"/>
                  <a:pt x="1994065" y="288048"/>
                  <a:pt x="2006353" y="292963"/>
                </a:cubicBezTo>
                <a:cubicBezTo>
                  <a:pt x="2023730" y="299914"/>
                  <a:pt x="2044046" y="300337"/>
                  <a:pt x="2059619" y="310719"/>
                </a:cubicBezTo>
                <a:cubicBezTo>
                  <a:pt x="2068497" y="316637"/>
                  <a:pt x="2076445" y="324271"/>
                  <a:pt x="2086252" y="328474"/>
                </a:cubicBezTo>
                <a:cubicBezTo>
                  <a:pt x="2103111" y="335699"/>
                  <a:pt x="2163007" y="344226"/>
                  <a:pt x="2175029" y="346229"/>
                </a:cubicBezTo>
                <a:cubicBezTo>
                  <a:pt x="2183907" y="349188"/>
                  <a:pt x="2193292" y="350922"/>
                  <a:pt x="2201662" y="355107"/>
                </a:cubicBezTo>
                <a:cubicBezTo>
                  <a:pt x="2236580" y="372567"/>
                  <a:pt x="2217735" y="374302"/>
                  <a:pt x="2254928" y="381740"/>
                </a:cubicBezTo>
                <a:cubicBezTo>
                  <a:pt x="2275447" y="385844"/>
                  <a:pt x="2296485" y="386875"/>
                  <a:pt x="2317072" y="390618"/>
                </a:cubicBezTo>
                <a:cubicBezTo>
                  <a:pt x="2329076" y="392801"/>
                  <a:pt x="2340547" y="397490"/>
                  <a:pt x="2352582" y="399496"/>
                </a:cubicBezTo>
                <a:cubicBezTo>
                  <a:pt x="2376116" y="403418"/>
                  <a:pt x="2399930" y="405414"/>
                  <a:pt x="2423604" y="408373"/>
                </a:cubicBezTo>
                <a:cubicBezTo>
                  <a:pt x="2435441" y="411332"/>
                  <a:pt x="2447382" y="413899"/>
                  <a:pt x="2459114" y="417251"/>
                </a:cubicBezTo>
                <a:cubicBezTo>
                  <a:pt x="2468112" y="419822"/>
                  <a:pt x="2476719" y="423667"/>
                  <a:pt x="2485747" y="426129"/>
                </a:cubicBezTo>
                <a:cubicBezTo>
                  <a:pt x="2509290" y="432550"/>
                  <a:pt x="2533095" y="437966"/>
                  <a:pt x="2556769" y="443884"/>
                </a:cubicBezTo>
                <a:cubicBezTo>
                  <a:pt x="2568606" y="446843"/>
                  <a:pt x="2580704" y="448904"/>
                  <a:pt x="2592279" y="452762"/>
                </a:cubicBezTo>
                <a:lnTo>
                  <a:pt x="2645545" y="470517"/>
                </a:lnTo>
                <a:cubicBezTo>
                  <a:pt x="2654423" y="473476"/>
                  <a:pt x="2663099" y="477126"/>
                  <a:pt x="2672178" y="479395"/>
                </a:cubicBezTo>
                <a:cubicBezTo>
                  <a:pt x="2684015" y="482354"/>
                  <a:pt x="2696002" y="484766"/>
                  <a:pt x="2707689" y="488272"/>
                </a:cubicBezTo>
                <a:cubicBezTo>
                  <a:pt x="2725616" y="493650"/>
                  <a:pt x="2742798" y="501489"/>
                  <a:pt x="2760955" y="506028"/>
                </a:cubicBezTo>
                <a:cubicBezTo>
                  <a:pt x="2772792" y="508987"/>
                  <a:pt x="2784734" y="511553"/>
                  <a:pt x="2796466" y="514905"/>
                </a:cubicBezTo>
                <a:cubicBezTo>
                  <a:pt x="2805464" y="517476"/>
                  <a:pt x="2813892" y="522109"/>
                  <a:pt x="2823099" y="523783"/>
                </a:cubicBezTo>
                <a:cubicBezTo>
                  <a:pt x="2846572" y="528051"/>
                  <a:pt x="2870446" y="529702"/>
                  <a:pt x="2894120" y="532661"/>
                </a:cubicBezTo>
                <a:lnTo>
                  <a:pt x="2947386" y="550416"/>
                </a:lnTo>
                <a:cubicBezTo>
                  <a:pt x="2956264" y="553375"/>
                  <a:pt x="2966233" y="554103"/>
                  <a:pt x="2974019" y="559294"/>
                </a:cubicBezTo>
                <a:lnTo>
                  <a:pt x="3000652" y="577049"/>
                </a:lnTo>
                <a:cubicBezTo>
                  <a:pt x="3020335" y="636097"/>
                  <a:pt x="3016005" y="611622"/>
                  <a:pt x="3000652" y="719092"/>
                </a:cubicBezTo>
                <a:cubicBezTo>
                  <a:pt x="2997201" y="743249"/>
                  <a:pt x="2982897" y="790113"/>
                  <a:pt x="2982897" y="790113"/>
                </a:cubicBezTo>
                <a:cubicBezTo>
                  <a:pt x="2979938" y="816746"/>
                  <a:pt x="2978094" y="843527"/>
                  <a:pt x="2974019" y="870012"/>
                </a:cubicBezTo>
                <a:cubicBezTo>
                  <a:pt x="2972164" y="882071"/>
                  <a:pt x="2965953" y="893349"/>
                  <a:pt x="2965141" y="905523"/>
                </a:cubicBezTo>
                <a:cubicBezTo>
                  <a:pt x="2960019" y="982349"/>
                  <a:pt x="2959223" y="1059402"/>
                  <a:pt x="2956264" y="1136342"/>
                </a:cubicBezTo>
                <a:cubicBezTo>
                  <a:pt x="2905957" y="1133383"/>
                  <a:pt x="2855314" y="1133982"/>
                  <a:pt x="2805343" y="1127464"/>
                </a:cubicBezTo>
                <a:cubicBezTo>
                  <a:pt x="2786784" y="1125043"/>
                  <a:pt x="2770429" y="1113380"/>
                  <a:pt x="2752077" y="1109709"/>
                </a:cubicBezTo>
                <a:cubicBezTo>
                  <a:pt x="2737281" y="1106750"/>
                  <a:pt x="2722328" y="1104491"/>
                  <a:pt x="2707689" y="1100831"/>
                </a:cubicBezTo>
                <a:cubicBezTo>
                  <a:pt x="2698611" y="1098561"/>
                  <a:pt x="2690054" y="1094525"/>
                  <a:pt x="2681056" y="1091954"/>
                </a:cubicBezTo>
                <a:cubicBezTo>
                  <a:pt x="2669324" y="1088602"/>
                  <a:pt x="2657382" y="1086035"/>
                  <a:pt x="2645545" y="1083076"/>
                </a:cubicBezTo>
                <a:cubicBezTo>
                  <a:pt x="2618802" y="1065248"/>
                  <a:pt x="2614934" y="1061079"/>
                  <a:pt x="2583402" y="1047565"/>
                </a:cubicBezTo>
                <a:cubicBezTo>
                  <a:pt x="2528387" y="1023987"/>
                  <a:pt x="2587522" y="1057746"/>
                  <a:pt x="2521258" y="1020932"/>
                </a:cubicBezTo>
                <a:cubicBezTo>
                  <a:pt x="2448734" y="980640"/>
                  <a:pt x="2506350" y="1004126"/>
                  <a:pt x="2423604" y="976544"/>
                </a:cubicBezTo>
                <a:cubicBezTo>
                  <a:pt x="2414726" y="973585"/>
                  <a:pt x="2406308" y="968288"/>
                  <a:pt x="2396971" y="967666"/>
                </a:cubicBezTo>
                <a:lnTo>
                  <a:pt x="2263805" y="958789"/>
                </a:lnTo>
                <a:cubicBezTo>
                  <a:pt x="2152729" y="931018"/>
                  <a:pt x="2290864" y="966519"/>
                  <a:pt x="2201662" y="941033"/>
                </a:cubicBezTo>
                <a:cubicBezTo>
                  <a:pt x="2189930" y="937681"/>
                  <a:pt x="2177883" y="935508"/>
                  <a:pt x="2166151" y="932156"/>
                </a:cubicBezTo>
                <a:cubicBezTo>
                  <a:pt x="2157153" y="929585"/>
                  <a:pt x="2148596" y="925548"/>
                  <a:pt x="2139518" y="923278"/>
                </a:cubicBezTo>
                <a:cubicBezTo>
                  <a:pt x="2124880" y="919618"/>
                  <a:pt x="2109687" y="918370"/>
                  <a:pt x="2095130" y="914400"/>
                </a:cubicBezTo>
                <a:cubicBezTo>
                  <a:pt x="2077074" y="909476"/>
                  <a:pt x="2060392" y="899292"/>
                  <a:pt x="2041864" y="896645"/>
                </a:cubicBezTo>
                <a:lnTo>
                  <a:pt x="1979720" y="887767"/>
                </a:lnTo>
                <a:cubicBezTo>
                  <a:pt x="1970842" y="884808"/>
                  <a:pt x="1962165" y="881160"/>
                  <a:pt x="1953087" y="878890"/>
                </a:cubicBezTo>
                <a:cubicBezTo>
                  <a:pt x="1902405" y="866220"/>
                  <a:pt x="1918753" y="874803"/>
                  <a:pt x="1873188" y="861134"/>
                </a:cubicBezTo>
                <a:cubicBezTo>
                  <a:pt x="1855262" y="855756"/>
                  <a:pt x="1835495" y="853760"/>
                  <a:pt x="1819922" y="843379"/>
                </a:cubicBezTo>
                <a:cubicBezTo>
                  <a:pt x="1811044" y="837461"/>
                  <a:pt x="1803583" y="828431"/>
                  <a:pt x="1793289" y="825624"/>
                </a:cubicBezTo>
                <a:cubicBezTo>
                  <a:pt x="1770272" y="819347"/>
                  <a:pt x="1745942" y="819705"/>
                  <a:pt x="1722268" y="816746"/>
                </a:cubicBezTo>
                <a:cubicBezTo>
                  <a:pt x="1713390" y="813787"/>
                  <a:pt x="1704633" y="810439"/>
                  <a:pt x="1695635" y="807868"/>
                </a:cubicBezTo>
                <a:cubicBezTo>
                  <a:pt x="1683903" y="804516"/>
                  <a:pt x="1671811" y="802497"/>
                  <a:pt x="1660124" y="798991"/>
                </a:cubicBezTo>
                <a:cubicBezTo>
                  <a:pt x="1642197" y="793613"/>
                  <a:pt x="1606858" y="781235"/>
                  <a:pt x="1606858" y="781235"/>
                </a:cubicBezTo>
                <a:cubicBezTo>
                  <a:pt x="1600940" y="772357"/>
                  <a:pt x="1597435" y="761267"/>
                  <a:pt x="1589103" y="754602"/>
                </a:cubicBezTo>
                <a:cubicBezTo>
                  <a:pt x="1581796" y="748756"/>
                  <a:pt x="1571468" y="748296"/>
                  <a:pt x="1562470" y="745725"/>
                </a:cubicBezTo>
                <a:cubicBezTo>
                  <a:pt x="1513539" y="731745"/>
                  <a:pt x="1511464" y="735125"/>
                  <a:pt x="1447060" y="727969"/>
                </a:cubicBezTo>
                <a:cubicBezTo>
                  <a:pt x="1429305" y="722051"/>
                  <a:pt x="1411951" y="714753"/>
                  <a:pt x="1393794" y="710214"/>
                </a:cubicBezTo>
                <a:cubicBezTo>
                  <a:pt x="1381957" y="707255"/>
                  <a:pt x="1369970" y="704842"/>
                  <a:pt x="1358283" y="701336"/>
                </a:cubicBezTo>
                <a:cubicBezTo>
                  <a:pt x="1250214" y="668915"/>
                  <a:pt x="1351355" y="695166"/>
                  <a:pt x="1269506" y="674703"/>
                </a:cubicBezTo>
                <a:cubicBezTo>
                  <a:pt x="1260628" y="668785"/>
                  <a:pt x="1252623" y="661281"/>
                  <a:pt x="1242873" y="656948"/>
                </a:cubicBezTo>
                <a:cubicBezTo>
                  <a:pt x="1157647" y="619070"/>
                  <a:pt x="1089383" y="634835"/>
                  <a:pt x="985421" y="630315"/>
                </a:cubicBezTo>
                <a:cubicBezTo>
                  <a:pt x="930514" y="631884"/>
                  <a:pt x="693014" y="621253"/>
                  <a:pt x="585926" y="656948"/>
                </a:cubicBezTo>
                <a:cubicBezTo>
                  <a:pt x="568171" y="662866"/>
                  <a:pt x="551012" y="671032"/>
                  <a:pt x="532660" y="674703"/>
                </a:cubicBezTo>
                <a:cubicBezTo>
                  <a:pt x="469923" y="687251"/>
                  <a:pt x="502583" y="678810"/>
                  <a:pt x="435005" y="701336"/>
                </a:cubicBezTo>
                <a:lnTo>
                  <a:pt x="408372" y="710214"/>
                </a:lnTo>
                <a:lnTo>
                  <a:pt x="381739" y="719092"/>
                </a:lnTo>
                <a:cubicBezTo>
                  <a:pt x="378780" y="727970"/>
                  <a:pt x="379479" y="739108"/>
                  <a:pt x="372862" y="745725"/>
                </a:cubicBezTo>
                <a:cubicBezTo>
                  <a:pt x="352460" y="766127"/>
                  <a:pt x="335050" y="743422"/>
                  <a:pt x="355106" y="763480"/>
                </a:cubicBezTo>
                <a:lnTo>
                  <a:pt x="355106" y="772358"/>
                </a:lnTo>
                <a:cubicBezTo>
                  <a:pt x="322555" y="775317"/>
                  <a:pt x="289809" y="776613"/>
                  <a:pt x="257452" y="781235"/>
                </a:cubicBezTo>
                <a:cubicBezTo>
                  <a:pt x="248188" y="782558"/>
                  <a:pt x="239817" y="787542"/>
                  <a:pt x="230819" y="790113"/>
                </a:cubicBezTo>
                <a:cubicBezTo>
                  <a:pt x="219087" y="793465"/>
                  <a:pt x="206995" y="795485"/>
                  <a:pt x="195308" y="798991"/>
                </a:cubicBezTo>
                <a:cubicBezTo>
                  <a:pt x="177382" y="804369"/>
                  <a:pt x="157615" y="806365"/>
                  <a:pt x="142042" y="816746"/>
                </a:cubicBezTo>
                <a:cubicBezTo>
                  <a:pt x="133164" y="822664"/>
                  <a:pt x="123740" y="827836"/>
                  <a:pt x="115409" y="834501"/>
                </a:cubicBezTo>
                <a:cubicBezTo>
                  <a:pt x="52160" y="885101"/>
                  <a:pt x="152994" y="815364"/>
                  <a:pt x="71021" y="870012"/>
                </a:cubicBezTo>
                <a:cubicBezTo>
                  <a:pt x="65103" y="878890"/>
                  <a:pt x="59931" y="888314"/>
                  <a:pt x="53266" y="896645"/>
                </a:cubicBezTo>
                <a:cubicBezTo>
                  <a:pt x="48037" y="903181"/>
                  <a:pt x="38157" y="906459"/>
                  <a:pt x="35510" y="914400"/>
                </a:cubicBezTo>
                <a:cubicBezTo>
                  <a:pt x="5326" y="1004952"/>
                  <a:pt x="49479" y="953699"/>
                  <a:pt x="8877" y="994299"/>
                </a:cubicBezTo>
                <a:cubicBezTo>
                  <a:pt x="5918" y="985421"/>
                  <a:pt x="0" y="977024"/>
                  <a:pt x="0" y="967666"/>
                </a:cubicBezTo>
                <a:cubicBezTo>
                  <a:pt x="0" y="917634"/>
                  <a:pt x="7195" y="873141"/>
                  <a:pt x="17755" y="825624"/>
                </a:cubicBezTo>
                <a:cubicBezTo>
                  <a:pt x="20402" y="813713"/>
                  <a:pt x="23281" y="801845"/>
                  <a:pt x="26633" y="790113"/>
                </a:cubicBezTo>
                <a:cubicBezTo>
                  <a:pt x="36446" y="755768"/>
                  <a:pt x="19235" y="723530"/>
                  <a:pt x="17755" y="710214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4D0F-7079-4DC8-931A-B1EC3503B9E3}"/>
              </a:ext>
            </a:extLst>
          </p:cNvPr>
          <p:cNvSpPr/>
          <p:nvPr/>
        </p:nvSpPr>
        <p:spPr>
          <a:xfrm>
            <a:off x="2263806" y="3728621"/>
            <a:ext cx="2192784" cy="594804"/>
          </a:xfrm>
          <a:custGeom>
            <a:avLst/>
            <a:gdLst>
              <a:gd name="connsiteX0" fmla="*/ 0 w 2192784"/>
              <a:gd name="connsiteY0" fmla="*/ 0 h 594804"/>
              <a:gd name="connsiteX1" fmla="*/ 0 w 2192784"/>
              <a:gd name="connsiteY1" fmla="*/ 0 h 594804"/>
              <a:gd name="connsiteX2" fmla="*/ 62144 w 2192784"/>
              <a:gd name="connsiteY2" fmla="*/ 88777 h 594804"/>
              <a:gd name="connsiteX3" fmla="*/ 88777 w 2192784"/>
              <a:gd name="connsiteY3" fmla="*/ 115410 h 594804"/>
              <a:gd name="connsiteX4" fmla="*/ 106532 w 2192784"/>
              <a:gd name="connsiteY4" fmla="*/ 142043 h 594804"/>
              <a:gd name="connsiteX5" fmla="*/ 159798 w 2192784"/>
              <a:gd name="connsiteY5" fmla="*/ 195309 h 594804"/>
              <a:gd name="connsiteX6" fmla="*/ 177553 w 2192784"/>
              <a:gd name="connsiteY6" fmla="*/ 221942 h 594804"/>
              <a:gd name="connsiteX7" fmla="*/ 204186 w 2192784"/>
              <a:gd name="connsiteY7" fmla="*/ 239697 h 594804"/>
              <a:gd name="connsiteX8" fmla="*/ 239697 w 2192784"/>
              <a:gd name="connsiteY8" fmla="*/ 284086 h 594804"/>
              <a:gd name="connsiteX9" fmla="*/ 266330 w 2192784"/>
              <a:gd name="connsiteY9" fmla="*/ 301841 h 594804"/>
              <a:gd name="connsiteX10" fmla="*/ 301841 w 2192784"/>
              <a:gd name="connsiteY10" fmla="*/ 355107 h 594804"/>
              <a:gd name="connsiteX11" fmla="*/ 319596 w 2192784"/>
              <a:gd name="connsiteY11" fmla="*/ 381740 h 594804"/>
              <a:gd name="connsiteX12" fmla="*/ 337351 w 2192784"/>
              <a:gd name="connsiteY12" fmla="*/ 399496 h 594804"/>
              <a:gd name="connsiteX13" fmla="*/ 355107 w 2192784"/>
              <a:gd name="connsiteY13" fmla="*/ 426129 h 594804"/>
              <a:gd name="connsiteX14" fmla="*/ 408373 w 2192784"/>
              <a:gd name="connsiteY14" fmla="*/ 461639 h 594804"/>
              <a:gd name="connsiteX15" fmla="*/ 461639 w 2192784"/>
              <a:gd name="connsiteY15" fmla="*/ 497150 h 594804"/>
              <a:gd name="connsiteX16" fmla="*/ 514905 w 2192784"/>
              <a:gd name="connsiteY16" fmla="*/ 514905 h 594804"/>
              <a:gd name="connsiteX17" fmla="*/ 532660 w 2192784"/>
              <a:gd name="connsiteY17" fmla="*/ 532661 h 594804"/>
              <a:gd name="connsiteX18" fmla="*/ 585926 w 2192784"/>
              <a:gd name="connsiteY18" fmla="*/ 541538 h 594804"/>
              <a:gd name="connsiteX19" fmla="*/ 710213 w 2192784"/>
              <a:gd name="connsiteY19" fmla="*/ 550416 h 594804"/>
              <a:gd name="connsiteX20" fmla="*/ 816745 w 2192784"/>
              <a:gd name="connsiteY20" fmla="*/ 568171 h 594804"/>
              <a:gd name="connsiteX21" fmla="*/ 887767 w 2192784"/>
              <a:gd name="connsiteY21" fmla="*/ 577049 h 594804"/>
              <a:gd name="connsiteX22" fmla="*/ 1038687 w 2192784"/>
              <a:gd name="connsiteY22" fmla="*/ 594804 h 594804"/>
              <a:gd name="connsiteX23" fmla="*/ 1189608 w 2192784"/>
              <a:gd name="connsiteY23" fmla="*/ 585927 h 594804"/>
              <a:gd name="connsiteX24" fmla="*/ 1322773 w 2192784"/>
              <a:gd name="connsiteY24" fmla="*/ 568171 h 594804"/>
              <a:gd name="connsiteX25" fmla="*/ 1429305 w 2192784"/>
              <a:gd name="connsiteY25" fmla="*/ 559294 h 594804"/>
              <a:gd name="connsiteX26" fmla="*/ 1482571 w 2192784"/>
              <a:gd name="connsiteY26" fmla="*/ 541538 h 594804"/>
              <a:gd name="connsiteX27" fmla="*/ 1509204 w 2192784"/>
              <a:gd name="connsiteY27" fmla="*/ 532661 h 594804"/>
              <a:gd name="connsiteX28" fmla="*/ 1553592 w 2192784"/>
              <a:gd name="connsiteY28" fmla="*/ 523783 h 594804"/>
              <a:gd name="connsiteX29" fmla="*/ 1580225 w 2192784"/>
              <a:gd name="connsiteY29" fmla="*/ 514905 h 594804"/>
              <a:gd name="connsiteX30" fmla="*/ 1713390 w 2192784"/>
              <a:gd name="connsiteY30" fmla="*/ 506028 h 594804"/>
              <a:gd name="connsiteX31" fmla="*/ 1811044 w 2192784"/>
              <a:gd name="connsiteY31" fmla="*/ 488272 h 594804"/>
              <a:gd name="connsiteX32" fmla="*/ 1882066 w 2192784"/>
              <a:gd name="connsiteY32" fmla="*/ 479395 h 594804"/>
              <a:gd name="connsiteX33" fmla="*/ 1917577 w 2192784"/>
              <a:gd name="connsiteY33" fmla="*/ 461639 h 594804"/>
              <a:gd name="connsiteX34" fmla="*/ 1970843 w 2192784"/>
              <a:gd name="connsiteY34" fmla="*/ 443884 h 594804"/>
              <a:gd name="connsiteX35" fmla="*/ 2050742 w 2192784"/>
              <a:gd name="connsiteY35" fmla="*/ 399496 h 594804"/>
              <a:gd name="connsiteX36" fmla="*/ 2095130 w 2192784"/>
              <a:gd name="connsiteY36" fmla="*/ 363985 h 594804"/>
              <a:gd name="connsiteX37" fmla="*/ 2121763 w 2192784"/>
              <a:gd name="connsiteY37" fmla="*/ 355107 h 594804"/>
              <a:gd name="connsiteX38" fmla="*/ 2139518 w 2192784"/>
              <a:gd name="connsiteY38" fmla="*/ 328474 h 594804"/>
              <a:gd name="connsiteX39" fmla="*/ 2192784 w 2192784"/>
              <a:gd name="connsiteY39" fmla="*/ 310719 h 594804"/>
              <a:gd name="connsiteX40" fmla="*/ 2121763 w 2192784"/>
              <a:gd name="connsiteY40" fmla="*/ 301841 h 594804"/>
              <a:gd name="connsiteX41" fmla="*/ 2095130 w 2192784"/>
              <a:gd name="connsiteY41" fmla="*/ 292963 h 594804"/>
              <a:gd name="connsiteX42" fmla="*/ 2050742 w 2192784"/>
              <a:gd name="connsiteY42" fmla="*/ 284086 h 594804"/>
              <a:gd name="connsiteX43" fmla="*/ 1882066 w 2192784"/>
              <a:gd name="connsiteY43" fmla="*/ 292963 h 594804"/>
              <a:gd name="connsiteX44" fmla="*/ 1819922 w 2192784"/>
              <a:gd name="connsiteY44" fmla="*/ 301841 h 594804"/>
              <a:gd name="connsiteX45" fmla="*/ 1766656 w 2192784"/>
              <a:gd name="connsiteY45" fmla="*/ 319596 h 594804"/>
              <a:gd name="connsiteX46" fmla="*/ 1740023 w 2192784"/>
              <a:gd name="connsiteY46" fmla="*/ 337352 h 594804"/>
              <a:gd name="connsiteX47" fmla="*/ 1686757 w 2192784"/>
              <a:gd name="connsiteY47" fmla="*/ 355107 h 594804"/>
              <a:gd name="connsiteX48" fmla="*/ 1660124 w 2192784"/>
              <a:gd name="connsiteY48" fmla="*/ 363985 h 594804"/>
              <a:gd name="connsiteX49" fmla="*/ 1633491 w 2192784"/>
              <a:gd name="connsiteY49" fmla="*/ 372862 h 594804"/>
              <a:gd name="connsiteX50" fmla="*/ 1606858 w 2192784"/>
              <a:gd name="connsiteY50" fmla="*/ 381740 h 594804"/>
              <a:gd name="connsiteX51" fmla="*/ 1500326 w 2192784"/>
              <a:gd name="connsiteY51" fmla="*/ 390618 h 594804"/>
              <a:gd name="connsiteX52" fmla="*/ 1384916 w 2192784"/>
              <a:gd name="connsiteY52" fmla="*/ 417251 h 594804"/>
              <a:gd name="connsiteX53" fmla="*/ 1065320 w 2192784"/>
              <a:gd name="connsiteY53" fmla="*/ 435006 h 594804"/>
              <a:gd name="connsiteX54" fmla="*/ 781235 w 2192784"/>
              <a:gd name="connsiteY54" fmla="*/ 435006 h 594804"/>
              <a:gd name="connsiteX55" fmla="*/ 621437 w 2192784"/>
              <a:gd name="connsiteY55" fmla="*/ 381740 h 594804"/>
              <a:gd name="connsiteX56" fmla="*/ 550415 w 2192784"/>
              <a:gd name="connsiteY56" fmla="*/ 346229 h 594804"/>
              <a:gd name="connsiteX57" fmla="*/ 550415 w 2192784"/>
              <a:gd name="connsiteY57" fmla="*/ 346229 h 594804"/>
              <a:gd name="connsiteX58" fmla="*/ 497149 w 2192784"/>
              <a:gd name="connsiteY58" fmla="*/ 310719 h 594804"/>
              <a:gd name="connsiteX59" fmla="*/ 443883 w 2192784"/>
              <a:gd name="connsiteY59" fmla="*/ 292963 h 594804"/>
              <a:gd name="connsiteX60" fmla="*/ 417250 w 2192784"/>
              <a:gd name="connsiteY60" fmla="*/ 284086 h 594804"/>
              <a:gd name="connsiteX61" fmla="*/ 372862 w 2192784"/>
              <a:gd name="connsiteY61" fmla="*/ 248575 h 594804"/>
              <a:gd name="connsiteX62" fmla="*/ 319596 w 2192784"/>
              <a:gd name="connsiteY62" fmla="*/ 195309 h 594804"/>
              <a:gd name="connsiteX63" fmla="*/ 292963 w 2192784"/>
              <a:gd name="connsiteY63" fmla="*/ 168676 h 594804"/>
              <a:gd name="connsiteX64" fmla="*/ 213064 w 2192784"/>
              <a:gd name="connsiteY64" fmla="*/ 124288 h 594804"/>
              <a:gd name="connsiteX65" fmla="*/ 168676 w 2192784"/>
              <a:gd name="connsiteY65" fmla="*/ 97655 h 594804"/>
              <a:gd name="connsiteX66" fmla="*/ 150920 w 2192784"/>
              <a:gd name="connsiteY66" fmla="*/ 79899 h 594804"/>
              <a:gd name="connsiteX67" fmla="*/ 97654 w 2192784"/>
              <a:gd name="connsiteY67" fmla="*/ 44389 h 594804"/>
              <a:gd name="connsiteX68" fmla="*/ 71021 w 2192784"/>
              <a:gd name="connsiteY68" fmla="*/ 26633 h 594804"/>
              <a:gd name="connsiteX69" fmla="*/ 0 w 2192784"/>
              <a:gd name="connsiteY69" fmla="*/ 0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92784" h="594804">
                <a:moveTo>
                  <a:pt x="0" y="0"/>
                </a:moveTo>
                <a:lnTo>
                  <a:pt x="0" y="0"/>
                </a:lnTo>
                <a:cubicBezTo>
                  <a:pt x="20715" y="29592"/>
                  <a:pt x="36602" y="63235"/>
                  <a:pt x="62144" y="88777"/>
                </a:cubicBezTo>
                <a:cubicBezTo>
                  <a:pt x="71022" y="97655"/>
                  <a:pt x="80740" y="105765"/>
                  <a:pt x="88777" y="115410"/>
                </a:cubicBezTo>
                <a:cubicBezTo>
                  <a:pt x="95607" y="123607"/>
                  <a:pt x="99444" y="134068"/>
                  <a:pt x="106532" y="142043"/>
                </a:cubicBezTo>
                <a:cubicBezTo>
                  <a:pt x="123214" y="160810"/>
                  <a:pt x="145870" y="174416"/>
                  <a:pt x="159798" y="195309"/>
                </a:cubicBezTo>
                <a:cubicBezTo>
                  <a:pt x="165716" y="204187"/>
                  <a:pt x="170008" y="214397"/>
                  <a:pt x="177553" y="221942"/>
                </a:cubicBezTo>
                <a:cubicBezTo>
                  <a:pt x="185098" y="229487"/>
                  <a:pt x="195854" y="233032"/>
                  <a:pt x="204186" y="239697"/>
                </a:cubicBezTo>
                <a:cubicBezTo>
                  <a:pt x="248115" y="274840"/>
                  <a:pt x="193553" y="237942"/>
                  <a:pt x="239697" y="284086"/>
                </a:cubicBezTo>
                <a:cubicBezTo>
                  <a:pt x="247242" y="291631"/>
                  <a:pt x="257452" y="295923"/>
                  <a:pt x="266330" y="301841"/>
                </a:cubicBezTo>
                <a:lnTo>
                  <a:pt x="301841" y="355107"/>
                </a:lnTo>
                <a:cubicBezTo>
                  <a:pt x="307759" y="363985"/>
                  <a:pt x="312052" y="374195"/>
                  <a:pt x="319596" y="381740"/>
                </a:cubicBezTo>
                <a:cubicBezTo>
                  <a:pt x="325514" y="387659"/>
                  <a:pt x="332122" y="392960"/>
                  <a:pt x="337351" y="399496"/>
                </a:cubicBezTo>
                <a:cubicBezTo>
                  <a:pt x="344016" y="407828"/>
                  <a:pt x="347077" y="419103"/>
                  <a:pt x="355107" y="426129"/>
                </a:cubicBezTo>
                <a:cubicBezTo>
                  <a:pt x="371166" y="440181"/>
                  <a:pt x="390618" y="449802"/>
                  <a:pt x="408373" y="461639"/>
                </a:cubicBezTo>
                <a:lnTo>
                  <a:pt x="461639" y="497150"/>
                </a:lnTo>
                <a:lnTo>
                  <a:pt x="514905" y="514905"/>
                </a:lnTo>
                <a:cubicBezTo>
                  <a:pt x="520823" y="520824"/>
                  <a:pt x="524823" y="529722"/>
                  <a:pt x="532660" y="532661"/>
                </a:cubicBezTo>
                <a:cubicBezTo>
                  <a:pt x="549514" y="538981"/>
                  <a:pt x="568015" y="539747"/>
                  <a:pt x="585926" y="541538"/>
                </a:cubicBezTo>
                <a:cubicBezTo>
                  <a:pt x="627254" y="545671"/>
                  <a:pt x="668849" y="546656"/>
                  <a:pt x="710213" y="550416"/>
                </a:cubicBezTo>
                <a:cubicBezTo>
                  <a:pt x="882093" y="566042"/>
                  <a:pt x="712702" y="550831"/>
                  <a:pt x="816745" y="568171"/>
                </a:cubicBezTo>
                <a:cubicBezTo>
                  <a:pt x="840279" y="572093"/>
                  <a:pt x="864072" y="574261"/>
                  <a:pt x="887767" y="577049"/>
                </a:cubicBezTo>
                <a:cubicBezTo>
                  <a:pt x="1083632" y="600093"/>
                  <a:pt x="858940" y="572337"/>
                  <a:pt x="1038687" y="594804"/>
                </a:cubicBezTo>
                <a:lnTo>
                  <a:pt x="1189608" y="585927"/>
                </a:lnTo>
                <a:cubicBezTo>
                  <a:pt x="1382422" y="571095"/>
                  <a:pt x="1179244" y="584118"/>
                  <a:pt x="1322773" y="568171"/>
                </a:cubicBezTo>
                <a:cubicBezTo>
                  <a:pt x="1358189" y="564236"/>
                  <a:pt x="1393794" y="562253"/>
                  <a:pt x="1429305" y="559294"/>
                </a:cubicBezTo>
                <a:lnTo>
                  <a:pt x="1482571" y="541538"/>
                </a:lnTo>
                <a:cubicBezTo>
                  <a:pt x="1491449" y="538579"/>
                  <a:pt x="1500028" y="534496"/>
                  <a:pt x="1509204" y="532661"/>
                </a:cubicBezTo>
                <a:cubicBezTo>
                  <a:pt x="1524000" y="529702"/>
                  <a:pt x="1538954" y="527443"/>
                  <a:pt x="1553592" y="523783"/>
                </a:cubicBezTo>
                <a:cubicBezTo>
                  <a:pt x="1562670" y="521513"/>
                  <a:pt x="1570924" y="515938"/>
                  <a:pt x="1580225" y="514905"/>
                </a:cubicBezTo>
                <a:cubicBezTo>
                  <a:pt x="1624440" y="509992"/>
                  <a:pt x="1669002" y="508987"/>
                  <a:pt x="1713390" y="506028"/>
                </a:cubicBezTo>
                <a:cubicBezTo>
                  <a:pt x="1751621" y="498381"/>
                  <a:pt x="1771295" y="493950"/>
                  <a:pt x="1811044" y="488272"/>
                </a:cubicBezTo>
                <a:cubicBezTo>
                  <a:pt x="1834662" y="484898"/>
                  <a:pt x="1858392" y="482354"/>
                  <a:pt x="1882066" y="479395"/>
                </a:cubicBezTo>
                <a:cubicBezTo>
                  <a:pt x="1893903" y="473476"/>
                  <a:pt x="1905289" y="466554"/>
                  <a:pt x="1917577" y="461639"/>
                </a:cubicBezTo>
                <a:cubicBezTo>
                  <a:pt x="1934954" y="454688"/>
                  <a:pt x="1955271" y="454266"/>
                  <a:pt x="1970843" y="443884"/>
                </a:cubicBezTo>
                <a:cubicBezTo>
                  <a:pt x="2031895" y="403182"/>
                  <a:pt x="2003865" y="415121"/>
                  <a:pt x="2050742" y="399496"/>
                </a:cubicBezTo>
                <a:cubicBezTo>
                  <a:pt x="2067258" y="382980"/>
                  <a:pt x="2072730" y="375185"/>
                  <a:pt x="2095130" y="363985"/>
                </a:cubicBezTo>
                <a:cubicBezTo>
                  <a:pt x="2103500" y="359800"/>
                  <a:pt x="2112885" y="358066"/>
                  <a:pt x="2121763" y="355107"/>
                </a:cubicBezTo>
                <a:cubicBezTo>
                  <a:pt x="2127681" y="346229"/>
                  <a:pt x="2130470" y="334129"/>
                  <a:pt x="2139518" y="328474"/>
                </a:cubicBezTo>
                <a:cubicBezTo>
                  <a:pt x="2155389" y="318555"/>
                  <a:pt x="2192784" y="310719"/>
                  <a:pt x="2192784" y="310719"/>
                </a:cubicBezTo>
                <a:cubicBezTo>
                  <a:pt x="2169110" y="307760"/>
                  <a:pt x="2145236" y="306109"/>
                  <a:pt x="2121763" y="301841"/>
                </a:cubicBezTo>
                <a:cubicBezTo>
                  <a:pt x="2112556" y="300167"/>
                  <a:pt x="2104209" y="295233"/>
                  <a:pt x="2095130" y="292963"/>
                </a:cubicBezTo>
                <a:cubicBezTo>
                  <a:pt x="2080492" y="289303"/>
                  <a:pt x="2065538" y="287045"/>
                  <a:pt x="2050742" y="284086"/>
                </a:cubicBezTo>
                <a:cubicBezTo>
                  <a:pt x="1994517" y="287045"/>
                  <a:pt x="1938203" y="288645"/>
                  <a:pt x="1882066" y="292963"/>
                </a:cubicBezTo>
                <a:cubicBezTo>
                  <a:pt x="1861203" y="294568"/>
                  <a:pt x="1840311" y="297136"/>
                  <a:pt x="1819922" y="301841"/>
                </a:cubicBezTo>
                <a:cubicBezTo>
                  <a:pt x="1801686" y="306049"/>
                  <a:pt x="1766656" y="319596"/>
                  <a:pt x="1766656" y="319596"/>
                </a:cubicBezTo>
                <a:cubicBezTo>
                  <a:pt x="1757778" y="325515"/>
                  <a:pt x="1749773" y="333019"/>
                  <a:pt x="1740023" y="337352"/>
                </a:cubicBezTo>
                <a:cubicBezTo>
                  <a:pt x="1722920" y="344953"/>
                  <a:pt x="1704512" y="349189"/>
                  <a:pt x="1686757" y="355107"/>
                </a:cubicBezTo>
                <a:lnTo>
                  <a:pt x="1660124" y="363985"/>
                </a:lnTo>
                <a:lnTo>
                  <a:pt x="1633491" y="372862"/>
                </a:lnTo>
                <a:cubicBezTo>
                  <a:pt x="1624613" y="375821"/>
                  <a:pt x="1616184" y="380963"/>
                  <a:pt x="1606858" y="381740"/>
                </a:cubicBezTo>
                <a:lnTo>
                  <a:pt x="1500326" y="390618"/>
                </a:lnTo>
                <a:cubicBezTo>
                  <a:pt x="1485378" y="394355"/>
                  <a:pt x="1409508" y="414518"/>
                  <a:pt x="1384916" y="417251"/>
                </a:cubicBezTo>
                <a:cubicBezTo>
                  <a:pt x="1294248" y="427326"/>
                  <a:pt x="1144432" y="431567"/>
                  <a:pt x="1065320" y="435006"/>
                </a:cubicBezTo>
                <a:cubicBezTo>
                  <a:pt x="960486" y="461216"/>
                  <a:pt x="966494" y="463198"/>
                  <a:pt x="781235" y="435006"/>
                </a:cubicBezTo>
                <a:cubicBezTo>
                  <a:pt x="725727" y="426559"/>
                  <a:pt x="674703" y="399495"/>
                  <a:pt x="621437" y="381740"/>
                </a:cubicBezTo>
                <a:cubicBezTo>
                  <a:pt x="590447" y="350751"/>
                  <a:pt x="611621" y="366632"/>
                  <a:pt x="550415" y="346229"/>
                </a:cubicBezTo>
                <a:lnTo>
                  <a:pt x="550415" y="346229"/>
                </a:lnTo>
                <a:cubicBezTo>
                  <a:pt x="532660" y="334392"/>
                  <a:pt x="517393" y="317467"/>
                  <a:pt x="497149" y="310719"/>
                </a:cubicBezTo>
                <a:lnTo>
                  <a:pt x="443883" y="292963"/>
                </a:lnTo>
                <a:lnTo>
                  <a:pt x="417250" y="284086"/>
                </a:lnTo>
                <a:cubicBezTo>
                  <a:pt x="368517" y="210985"/>
                  <a:pt x="432234" y="294754"/>
                  <a:pt x="372862" y="248575"/>
                </a:cubicBezTo>
                <a:cubicBezTo>
                  <a:pt x="353042" y="233159"/>
                  <a:pt x="337351" y="213064"/>
                  <a:pt x="319596" y="195309"/>
                </a:cubicBezTo>
                <a:cubicBezTo>
                  <a:pt x="310718" y="186431"/>
                  <a:pt x="303409" y="175640"/>
                  <a:pt x="292963" y="168676"/>
                </a:cubicBezTo>
                <a:cubicBezTo>
                  <a:pt x="231911" y="127974"/>
                  <a:pt x="259941" y="139913"/>
                  <a:pt x="213064" y="124288"/>
                </a:cubicBezTo>
                <a:cubicBezTo>
                  <a:pt x="168078" y="79300"/>
                  <a:pt x="226296" y="132227"/>
                  <a:pt x="168676" y="97655"/>
                </a:cubicBezTo>
                <a:cubicBezTo>
                  <a:pt x="161499" y="93349"/>
                  <a:pt x="157616" y="84921"/>
                  <a:pt x="150920" y="79899"/>
                </a:cubicBezTo>
                <a:cubicBezTo>
                  <a:pt x="133849" y="67096"/>
                  <a:pt x="115409" y="56226"/>
                  <a:pt x="97654" y="44389"/>
                </a:cubicBezTo>
                <a:cubicBezTo>
                  <a:pt x="88776" y="38470"/>
                  <a:pt x="81143" y="30007"/>
                  <a:pt x="71021" y="26633"/>
                </a:cubicBezTo>
                <a:cubicBezTo>
                  <a:pt x="38111" y="15664"/>
                  <a:pt x="11837" y="443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5F74ED-89F9-4368-A8E8-5B0DBBB83824}"/>
              </a:ext>
            </a:extLst>
          </p:cNvPr>
          <p:cNvSpPr/>
          <p:nvPr/>
        </p:nvSpPr>
        <p:spPr>
          <a:xfrm flipH="1">
            <a:off x="6402095" y="1935979"/>
            <a:ext cx="3013840" cy="1136342"/>
          </a:xfrm>
          <a:custGeom>
            <a:avLst/>
            <a:gdLst>
              <a:gd name="connsiteX0" fmla="*/ 17755 w 3013840"/>
              <a:gd name="connsiteY0" fmla="*/ 710214 h 1136342"/>
              <a:gd name="connsiteX1" fmla="*/ 17755 w 3013840"/>
              <a:gd name="connsiteY1" fmla="*/ 710214 h 1136342"/>
              <a:gd name="connsiteX2" fmla="*/ 62143 w 3013840"/>
              <a:gd name="connsiteY2" fmla="*/ 630315 h 1136342"/>
              <a:gd name="connsiteX3" fmla="*/ 97654 w 3013840"/>
              <a:gd name="connsiteY3" fmla="*/ 594804 h 1136342"/>
              <a:gd name="connsiteX4" fmla="*/ 133165 w 3013840"/>
              <a:gd name="connsiteY4" fmla="*/ 559294 h 1136342"/>
              <a:gd name="connsiteX5" fmla="*/ 159798 w 3013840"/>
              <a:gd name="connsiteY5" fmla="*/ 532661 h 1136342"/>
              <a:gd name="connsiteX6" fmla="*/ 186431 w 3013840"/>
              <a:gd name="connsiteY6" fmla="*/ 514905 h 1136342"/>
              <a:gd name="connsiteX7" fmla="*/ 204186 w 3013840"/>
              <a:gd name="connsiteY7" fmla="*/ 488272 h 1136342"/>
              <a:gd name="connsiteX8" fmla="*/ 221941 w 3013840"/>
              <a:gd name="connsiteY8" fmla="*/ 452762 h 1136342"/>
              <a:gd name="connsiteX9" fmla="*/ 292963 w 3013840"/>
              <a:gd name="connsiteY9" fmla="*/ 390618 h 1136342"/>
              <a:gd name="connsiteX10" fmla="*/ 319596 w 3013840"/>
              <a:gd name="connsiteY10" fmla="*/ 346229 h 1136342"/>
              <a:gd name="connsiteX11" fmla="*/ 337351 w 3013840"/>
              <a:gd name="connsiteY11" fmla="*/ 310719 h 1136342"/>
              <a:gd name="connsiteX12" fmla="*/ 408372 w 3013840"/>
              <a:gd name="connsiteY12" fmla="*/ 248575 h 1136342"/>
              <a:gd name="connsiteX13" fmla="*/ 443883 w 3013840"/>
              <a:gd name="connsiteY13" fmla="*/ 204187 h 1136342"/>
              <a:gd name="connsiteX14" fmla="*/ 523782 w 3013840"/>
              <a:gd name="connsiteY14" fmla="*/ 133165 h 1136342"/>
              <a:gd name="connsiteX15" fmla="*/ 550415 w 3013840"/>
              <a:gd name="connsiteY15" fmla="*/ 124288 h 1136342"/>
              <a:gd name="connsiteX16" fmla="*/ 621437 w 3013840"/>
              <a:gd name="connsiteY16" fmla="*/ 62144 h 1136342"/>
              <a:gd name="connsiteX17" fmla="*/ 665825 w 3013840"/>
              <a:gd name="connsiteY17" fmla="*/ 35511 h 1136342"/>
              <a:gd name="connsiteX18" fmla="*/ 719091 w 3013840"/>
              <a:gd name="connsiteY18" fmla="*/ 0 h 1136342"/>
              <a:gd name="connsiteX19" fmla="*/ 1189607 w 3013840"/>
              <a:gd name="connsiteY19" fmla="*/ 8878 h 1136342"/>
              <a:gd name="connsiteX20" fmla="*/ 1216240 w 3013840"/>
              <a:gd name="connsiteY20" fmla="*/ 26633 h 1136342"/>
              <a:gd name="connsiteX21" fmla="*/ 1251751 w 3013840"/>
              <a:gd name="connsiteY21" fmla="*/ 35511 h 1136342"/>
              <a:gd name="connsiteX22" fmla="*/ 1340528 w 3013840"/>
              <a:gd name="connsiteY22" fmla="*/ 53266 h 1136342"/>
              <a:gd name="connsiteX23" fmla="*/ 1376038 w 3013840"/>
              <a:gd name="connsiteY23" fmla="*/ 71022 h 1136342"/>
              <a:gd name="connsiteX24" fmla="*/ 1411549 w 3013840"/>
              <a:gd name="connsiteY24" fmla="*/ 79899 h 1136342"/>
              <a:gd name="connsiteX25" fmla="*/ 1438182 w 3013840"/>
              <a:gd name="connsiteY25" fmla="*/ 97655 h 1136342"/>
              <a:gd name="connsiteX26" fmla="*/ 1491448 w 3013840"/>
              <a:gd name="connsiteY26" fmla="*/ 115410 h 1136342"/>
              <a:gd name="connsiteX27" fmla="*/ 1518081 w 3013840"/>
              <a:gd name="connsiteY27" fmla="*/ 124288 h 1136342"/>
              <a:gd name="connsiteX28" fmla="*/ 1544714 w 3013840"/>
              <a:gd name="connsiteY28" fmla="*/ 133165 h 1136342"/>
              <a:gd name="connsiteX29" fmla="*/ 1615736 w 3013840"/>
              <a:gd name="connsiteY29" fmla="*/ 159798 h 1136342"/>
              <a:gd name="connsiteX30" fmla="*/ 1669002 w 3013840"/>
              <a:gd name="connsiteY30" fmla="*/ 177554 h 1136342"/>
              <a:gd name="connsiteX31" fmla="*/ 1704512 w 3013840"/>
              <a:gd name="connsiteY31" fmla="*/ 186431 h 1136342"/>
              <a:gd name="connsiteX32" fmla="*/ 1757778 w 3013840"/>
              <a:gd name="connsiteY32" fmla="*/ 204187 h 1136342"/>
              <a:gd name="connsiteX33" fmla="*/ 1784411 w 3013840"/>
              <a:gd name="connsiteY33" fmla="*/ 213064 h 1136342"/>
              <a:gd name="connsiteX34" fmla="*/ 1811044 w 3013840"/>
              <a:gd name="connsiteY34" fmla="*/ 221942 h 1136342"/>
              <a:gd name="connsiteX35" fmla="*/ 1846555 w 3013840"/>
              <a:gd name="connsiteY35" fmla="*/ 239697 h 1136342"/>
              <a:gd name="connsiteX36" fmla="*/ 1882066 w 3013840"/>
              <a:gd name="connsiteY36" fmla="*/ 248575 h 1136342"/>
              <a:gd name="connsiteX37" fmla="*/ 1935332 w 3013840"/>
              <a:gd name="connsiteY37" fmla="*/ 266330 h 1136342"/>
              <a:gd name="connsiteX38" fmla="*/ 1970842 w 3013840"/>
              <a:gd name="connsiteY38" fmla="*/ 275208 h 1136342"/>
              <a:gd name="connsiteX39" fmla="*/ 2006353 w 3013840"/>
              <a:gd name="connsiteY39" fmla="*/ 292963 h 1136342"/>
              <a:gd name="connsiteX40" fmla="*/ 2059619 w 3013840"/>
              <a:gd name="connsiteY40" fmla="*/ 310719 h 1136342"/>
              <a:gd name="connsiteX41" fmla="*/ 2086252 w 3013840"/>
              <a:gd name="connsiteY41" fmla="*/ 328474 h 1136342"/>
              <a:gd name="connsiteX42" fmla="*/ 2175029 w 3013840"/>
              <a:gd name="connsiteY42" fmla="*/ 346229 h 1136342"/>
              <a:gd name="connsiteX43" fmla="*/ 2201662 w 3013840"/>
              <a:gd name="connsiteY43" fmla="*/ 355107 h 1136342"/>
              <a:gd name="connsiteX44" fmla="*/ 2254928 w 3013840"/>
              <a:gd name="connsiteY44" fmla="*/ 381740 h 1136342"/>
              <a:gd name="connsiteX45" fmla="*/ 2317072 w 3013840"/>
              <a:gd name="connsiteY45" fmla="*/ 390618 h 1136342"/>
              <a:gd name="connsiteX46" fmla="*/ 2352582 w 3013840"/>
              <a:gd name="connsiteY46" fmla="*/ 399496 h 1136342"/>
              <a:gd name="connsiteX47" fmla="*/ 2423604 w 3013840"/>
              <a:gd name="connsiteY47" fmla="*/ 408373 h 1136342"/>
              <a:gd name="connsiteX48" fmla="*/ 2459114 w 3013840"/>
              <a:gd name="connsiteY48" fmla="*/ 417251 h 1136342"/>
              <a:gd name="connsiteX49" fmla="*/ 2485747 w 3013840"/>
              <a:gd name="connsiteY49" fmla="*/ 426129 h 1136342"/>
              <a:gd name="connsiteX50" fmla="*/ 2556769 w 3013840"/>
              <a:gd name="connsiteY50" fmla="*/ 443884 h 1136342"/>
              <a:gd name="connsiteX51" fmla="*/ 2592279 w 3013840"/>
              <a:gd name="connsiteY51" fmla="*/ 452762 h 1136342"/>
              <a:gd name="connsiteX52" fmla="*/ 2645545 w 3013840"/>
              <a:gd name="connsiteY52" fmla="*/ 470517 h 1136342"/>
              <a:gd name="connsiteX53" fmla="*/ 2672178 w 3013840"/>
              <a:gd name="connsiteY53" fmla="*/ 479395 h 1136342"/>
              <a:gd name="connsiteX54" fmla="*/ 2707689 w 3013840"/>
              <a:gd name="connsiteY54" fmla="*/ 488272 h 1136342"/>
              <a:gd name="connsiteX55" fmla="*/ 2760955 w 3013840"/>
              <a:gd name="connsiteY55" fmla="*/ 506028 h 1136342"/>
              <a:gd name="connsiteX56" fmla="*/ 2796466 w 3013840"/>
              <a:gd name="connsiteY56" fmla="*/ 514905 h 1136342"/>
              <a:gd name="connsiteX57" fmla="*/ 2823099 w 3013840"/>
              <a:gd name="connsiteY57" fmla="*/ 523783 h 1136342"/>
              <a:gd name="connsiteX58" fmla="*/ 2894120 w 3013840"/>
              <a:gd name="connsiteY58" fmla="*/ 532661 h 1136342"/>
              <a:gd name="connsiteX59" fmla="*/ 2947386 w 3013840"/>
              <a:gd name="connsiteY59" fmla="*/ 550416 h 1136342"/>
              <a:gd name="connsiteX60" fmla="*/ 2974019 w 3013840"/>
              <a:gd name="connsiteY60" fmla="*/ 559294 h 1136342"/>
              <a:gd name="connsiteX61" fmla="*/ 3000652 w 3013840"/>
              <a:gd name="connsiteY61" fmla="*/ 577049 h 1136342"/>
              <a:gd name="connsiteX62" fmla="*/ 3000652 w 3013840"/>
              <a:gd name="connsiteY62" fmla="*/ 719092 h 1136342"/>
              <a:gd name="connsiteX63" fmla="*/ 2982897 w 3013840"/>
              <a:gd name="connsiteY63" fmla="*/ 790113 h 1136342"/>
              <a:gd name="connsiteX64" fmla="*/ 2974019 w 3013840"/>
              <a:gd name="connsiteY64" fmla="*/ 870012 h 1136342"/>
              <a:gd name="connsiteX65" fmla="*/ 2965141 w 3013840"/>
              <a:gd name="connsiteY65" fmla="*/ 905523 h 1136342"/>
              <a:gd name="connsiteX66" fmla="*/ 2956264 w 3013840"/>
              <a:gd name="connsiteY66" fmla="*/ 1136342 h 1136342"/>
              <a:gd name="connsiteX67" fmla="*/ 2805343 w 3013840"/>
              <a:gd name="connsiteY67" fmla="*/ 1127464 h 1136342"/>
              <a:gd name="connsiteX68" fmla="*/ 2752077 w 3013840"/>
              <a:gd name="connsiteY68" fmla="*/ 1109709 h 1136342"/>
              <a:gd name="connsiteX69" fmla="*/ 2707689 w 3013840"/>
              <a:gd name="connsiteY69" fmla="*/ 1100831 h 1136342"/>
              <a:gd name="connsiteX70" fmla="*/ 2681056 w 3013840"/>
              <a:gd name="connsiteY70" fmla="*/ 1091954 h 1136342"/>
              <a:gd name="connsiteX71" fmla="*/ 2645545 w 3013840"/>
              <a:gd name="connsiteY71" fmla="*/ 1083076 h 1136342"/>
              <a:gd name="connsiteX72" fmla="*/ 2583402 w 3013840"/>
              <a:gd name="connsiteY72" fmla="*/ 1047565 h 1136342"/>
              <a:gd name="connsiteX73" fmla="*/ 2521258 w 3013840"/>
              <a:gd name="connsiteY73" fmla="*/ 1020932 h 1136342"/>
              <a:gd name="connsiteX74" fmla="*/ 2423604 w 3013840"/>
              <a:gd name="connsiteY74" fmla="*/ 976544 h 1136342"/>
              <a:gd name="connsiteX75" fmla="*/ 2396971 w 3013840"/>
              <a:gd name="connsiteY75" fmla="*/ 967666 h 1136342"/>
              <a:gd name="connsiteX76" fmla="*/ 2263805 w 3013840"/>
              <a:gd name="connsiteY76" fmla="*/ 958789 h 1136342"/>
              <a:gd name="connsiteX77" fmla="*/ 2201662 w 3013840"/>
              <a:gd name="connsiteY77" fmla="*/ 941033 h 1136342"/>
              <a:gd name="connsiteX78" fmla="*/ 2166151 w 3013840"/>
              <a:gd name="connsiteY78" fmla="*/ 932156 h 1136342"/>
              <a:gd name="connsiteX79" fmla="*/ 2139518 w 3013840"/>
              <a:gd name="connsiteY79" fmla="*/ 923278 h 1136342"/>
              <a:gd name="connsiteX80" fmla="*/ 2095130 w 3013840"/>
              <a:gd name="connsiteY80" fmla="*/ 914400 h 1136342"/>
              <a:gd name="connsiteX81" fmla="*/ 2041864 w 3013840"/>
              <a:gd name="connsiteY81" fmla="*/ 896645 h 1136342"/>
              <a:gd name="connsiteX82" fmla="*/ 1979720 w 3013840"/>
              <a:gd name="connsiteY82" fmla="*/ 887767 h 1136342"/>
              <a:gd name="connsiteX83" fmla="*/ 1953087 w 3013840"/>
              <a:gd name="connsiteY83" fmla="*/ 878890 h 1136342"/>
              <a:gd name="connsiteX84" fmla="*/ 1873188 w 3013840"/>
              <a:gd name="connsiteY84" fmla="*/ 861134 h 1136342"/>
              <a:gd name="connsiteX85" fmla="*/ 1819922 w 3013840"/>
              <a:gd name="connsiteY85" fmla="*/ 843379 h 1136342"/>
              <a:gd name="connsiteX86" fmla="*/ 1793289 w 3013840"/>
              <a:gd name="connsiteY86" fmla="*/ 825624 h 1136342"/>
              <a:gd name="connsiteX87" fmla="*/ 1722268 w 3013840"/>
              <a:gd name="connsiteY87" fmla="*/ 816746 h 1136342"/>
              <a:gd name="connsiteX88" fmla="*/ 1695635 w 3013840"/>
              <a:gd name="connsiteY88" fmla="*/ 807868 h 1136342"/>
              <a:gd name="connsiteX89" fmla="*/ 1660124 w 3013840"/>
              <a:gd name="connsiteY89" fmla="*/ 798991 h 1136342"/>
              <a:gd name="connsiteX90" fmla="*/ 1606858 w 3013840"/>
              <a:gd name="connsiteY90" fmla="*/ 781235 h 1136342"/>
              <a:gd name="connsiteX91" fmla="*/ 1589103 w 3013840"/>
              <a:gd name="connsiteY91" fmla="*/ 754602 h 1136342"/>
              <a:gd name="connsiteX92" fmla="*/ 1562470 w 3013840"/>
              <a:gd name="connsiteY92" fmla="*/ 745725 h 1136342"/>
              <a:gd name="connsiteX93" fmla="*/ 1447060 w 3013840"/>
              <a:gd name="connsiteY93" fmla="*/ 727969 h 1136342"/>
              <a:gd name="connsiteX94" fmla="*/ 1393794 w 3013840"/>
              <a:gd name="connsiteY94" fmla="*/ 710214 h 1136342"/>
              <a:gd name="connsiteX95" fmla="*/ 1358283 w 3013840"/>
              <a:gd name="connsiteY95" fmla="*/ 701336 h 1136342"/>
              <a:gd name="connsiteX96" fmla="*/ 1269506 w 3013840"/>
              <a:gd name="connsiteY96" fmla="*/ 674703 h 1136342"/>
              <a:gd name="connsiteX97" fmla="*/ 1242873 w 3013840"/>
              <a:gd name="connsiteY97" fmla="*/ 656948 h 1136342"/>
              <a:gd name="connsiteX98" fmla="*/ 985421 w 3013840"/>
              <a:gd name="connsiteY98" fmla="*/ 630315 h 1136342"/>
              <a:gd name="connsiteX99" fmla="*/ 585926 w 3013840"/>
              <a:gd name="connsiteY99" fmla="*/ 656948 h 1136342"/>
              <a:gd name="connsiteX100" fmla="*/ 532660 w 3013840"/>
              <a:gd name="connsiteY100" fmla="*/ 674703 h 1136342"/>
              <a:gd name="connsiteX101" fmla="*/ 435005 w 3013840"/>
              <a:gd name="connsiteY101" fmla="*/ 701336 h 1136342"/>
              <a:gd name="connsiteX102" fmla="*/ 408372 w 3013840"/>
              <a:gd name="connsiteY102" fmla="*/ 710214 h 1136342"/>
              <a:gd name="connsiteX103" fmla="*/ 381739 w 3013840"/>
              <a:gd name="connsiteY103" fmla="*/ 719092 h 1136342"/>
              <a:gd name="connsiteX104" fmla="*/ 372862 w 3013840"/>
              <a:gd name="connsiteY104" fmla="*/ 745725 h 1136342"/>
              <a:gd name="connsiteX105" fmla="*/ 355106 w 3013840"/>
              <a:gd name="connsiteY105" fmla="*/ 763480 h 1136342"/>
              <a:gd name="connsiteX106" fmla="*/ 355106 w 3013840"/>
              <a:gd name="connsiteY106" fmla="*/ 772358 h 1136342"/>
              <a:gd name="connsiteX107" fmla="*/ 257452 w 3013840"/>
              <a:gd name="connsiteY107" fmla="*/ 781235 h 1136342"/>
              <a:gd name="connsiteX108" fmla="*/ 230819 w 3013840"/>
              <a:gd name="connsiteY108" fmla="*/ 790113 h 1136342"/>
              <a:gd name="connsiteX109" fmla="*/ 195308 w 3013840"/>
              <a:gd name="connsiteY109" fmla="*/ 798991 h 1136342"/>
              <a:gd name="connsiteX110" fmla="*/ 142042 w 3013840"/>
              <a:gd name="connsiteY110" fmla="*/ 816746 h 1136342"/>
              <a:gd name="connsiteX111" fmla="*/ 115409 w 3013840"/>
              <a:gd name="connsiteY111" fmla="*/ 834501 h 1136342"/>
              <a:gd name="connsiteX112" fmla="*/ 71021 w 3013840"/>
              <a:gd name="connsiteY112" fmla="*/ 870012 h 1136342"/>
              <a:gd name="connsiteX113" fmla="*/ 53266 w 3013840"/>
              <a:gd name="connsiteY113" fmla="*/ 896645 h 1136342"/>
              <a:gd name="connsiteX114" fmla="*/ 35510 w 3013840"/>
              <a:gd name="connsiteY114" fmla="*/ 914400 h 1136342"/>
              <a:gd name="connsiteX115" fmla="*/ 8877 w 3013840"/>
              <a:gd name="connsiteY115" fmla="*/ 994299 h 1136342"/>
              <a:gd name="connsiteX116" fmla="*/ 0 w 3013840"/>
              <a:gd name="connsiteY116" fmla="*/ 967666 h 1136342"/>
              <a:gd name="connsiteX117" fmla="*/ 17755 w 3013840"/>
              <a:gd name="connsiteY117" fmla="*/ 825624 h 1136342"/>
              <a:gd name="connsiteX118" fmla="*/ 26633 w 3013840"/>
              <a:gd name="connsiteY118" fmla="*/ 790113 h 1136342"/>
              <a:gd name="connsiteX119" fmla="*/ 17755 w 3013840"/>
              <a:gd name="connsiteY119" fmla="*/ 710214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013840" h="1136342">
                <a:moveTo>
                  <a:pt x="17755" y="710214"/>
                </a:moveTo>
                <a:lnTo>
                  <a:pt x="17755" y="710214"/>
                </a:lnTo>
                <a:cubicBezTo>
                  <a:pt x="32551" y="683581"/>
                  <a:pt x="44801" y="655365"/>
                  <a:pt x="62143" y="630315"/>
                </a:cubicBezTo>
                <a:cubicBezTo>
                  <a:pt x="71672" y="616551"/>
                  <a:pt x="85817" y="606641"/>
                  <a:pt x="97654" y="594804"/>
                </a:cubicBezTo>
                <a:lnTo>
                  <a:pt x="133165" y="559294"/>
                </a:lnTo>
                <a:cubicBezTo>
                  <a:pt x="142043" y="550416"/>
                  <a:pt x="149352" y="539625"/>
                  <a:pt x="159798" y="532661"/>
                </a:cubicBezTo>
                <a:lnTo>
                  <a:pt x="186431" y="514905"/>
                </a:lnTo>
                <a:cubicBezTo>
                  <a:pt x="192349" y="506027"/>
                  <a:pt x="198892" y="497536"/>
                  <a:pt x="204186" y="488272"/>
                </a:cubicBezTo>
                <a:cubicBezTo>
                  <a:pt x="210752" y="476782"/>
                  <a:pt x="214249" y="463531"/>
                  <a:pt x="221941" y="452762"/>
                </a:cubicBezTo>
                <a:cubicBezTo>
                  <a:pt x="235285" y="434080"/>
                  <a:pt x="279048" y="401750"/>
                  <a:pt x="292963" y="390618"/>
                </a:cubicBezTo>
                <a:cubicBezTo>
                  <a:pt x="301841" y="375822"/>
                  <a:pt x="311216" y="361313"/>
                  <a:pt x="319596" y="346229"/>
                </a:cubicBezTo>
                <a:cubicBezTo>
                  <a:pt x="326023" y="334661"/>
                  <a:pt x="329226" y="321165"/>
                  <a:pt x="337351" y="310719"/>
                </a:cubicBezTo>
                <a:cubicBezTo>
                  <a:pt x="438120" y="181157"/>
                  <a:pt x="339427" y="317519"/>
                  <a:pt x="408372" y="248575"/>
                </a:cubicBezTo>
                <a:cubicBezTo>
                  <a:pt x="421771" y="235177"/>
                  <a:pt x="431137" y="218208"/>
                  <a:pt x="443883" y="204187"/>
                </a:cubicBezTo>
                <a:cubicBezTo>
                  <a:pt x="463486" y="182624"/>
                  <a:pt x="493767" y="148173"/>
                  <a:pt x="523782" y="133165"/>
                </a:cubicBezTo>
                <a:cubicBezTo>
                  <a:pt x="532152" y="128980"/>
                  <a:pt x="541537" y="127247"/>
                  <a:pt x="550415" y="124288"/>
                </a:cubicBezTo>
                <a:cubicBezTo>
                  <a:pt x="582558" y="92145"/>
                  <a:pt x="584759" y="86596"/>
                  <a:pt x="621437" y="62144"/>
                </a:cubicBezTo>
                <a:cubicBezTo>
                  <a:pt x="635794" y="52573"/>
                  <a:pt x="652021" y="45864"/>
                  <a:pt x="665825" y="35511"/>
                </a:cubicBezTo>
                <a:cubicBezTo>
                  <a:pt x="719025" y="-4389"/>
                  <a:pt x="665677" y="17805"/>
                  <a:pt x="719091" y="0"/>
                </a:cubicBezTo>
                <a:cubicBezTo>
                  <a:pt x="875930" y="2959"/>
                  <a:pt x="1032965" y="486"/>
                  <a:pt x="1189607" y="8878"/>
                </a:cubicBezTo>
                <a:cubicBezTo>
                  <a:pt x="1200261" y="9449"/>
                  <a:pt x="1206433" y="22430"/>
                  <a:pt x="1216240" y="26633"/>
                </a:cubicBezTo>
                <a:cubicBezTo>
                  <a:pt x="1227455" y="31439"/>
                  <a:pt x="1239787" y="33118"/>
                  <a:pt x="1251751" y="35511"/>
                </a:cubicBezTo>
                <a:cubicBezTo>
                  <a:pt x="1360611" y="57284"/>
                  <a:pt x="1258028" y="32643"/>
                  <a:pt x="1340528" y="53266"/>
                </a:cubicBezTo>
                <a:cubicBezTo>
                  <a:pt x="1352365" y="59185"/>
                  <a:pt x="1363647" y="66375"/>
                  <a:pt x="1376038" y="71022"/>
                </a:cubicBezTo>
                <a:cubicBezTo>
                  <a:pt x="1387462" y="75306"/>
                  <a:pt x="1400334" y="75093"/>
                  <a:pt x="1411549" y="79899"/>
                </a:cubicBezTo>
                <a:cubicBezTo>
                  <a:pt x="1421356" y="84102"/>
                  <a:pt x="1428432" y="93322"/>
                  <a:pt x="1438182" y="97655"/>
                </a:cubicBezTo>
                <a:cubicBezTo>
                  <a:pt x="1455285" y="105256"/>
                  <a:pt x="1473693" y="109492"/>
                  <a:pt x="1491448" y="115410"/>
                </a:cubicBezTo>
                <a:lnTo>
                  <a:pt x="1518081" y="124288"/>
                </a:lnTo>
                <a:lnTo>
                  <a:pt x="1544714" y="133165"/>
                </a:lnTo>
                <a:cubicBezTo>
                  <a:pt x="1578377" y="166828"/>
                  <a:pt x="1547377" y="142708"/>
                  <a:pt x="1615736" y="159798"/>
                </a:cubicBezTo>
                <a:cubicBezTo>
                  <a:pt x="1633893" y="164337"/>
                  <a:pt x="1650845" y="173015"/>
                  <a:pt x="1669002" y="177554"/>
                </a:cubicBezTo>
                <a:cubicBezTo>
                  <a:pt x="1680839" y="180513"/>
                  <a:pt x="1692826" y="182925"/>
                  <a:pt x="1704512" y="186431"/>
                </a:cubicBezTo>
                <a:cubicBezTo>
                  <a:pt x="1722439" y="191809"/>
                  <a:pt x="1740023" y="198269"/>
                  <a:pt x="1757778" y="204187"/>
                </a:cubicBezTo>
                <a:lnTo>
                  <a:pt x="1784411" y="213064"/>
                </a:lnTo>
                <a:cubicBezTo>
                  <a:pt x="1793289" y="216023"/>
                  <a:pt x="1802674" y="217757"/>
                  <a:pt x="1811044" y="221942"/>
                </a:cubicBezTo>
                <a:cubicBezTo>
                  <a:pt x="1822881" y="227860"/>
                  <a:pt x="1834164" y="235050"/>
                  <a:pt x="1846555" y="239697"/>
                </a:cubicBezTo>
                <a:cubicBezTo>
                  <a:pt x="1857979" y="243981"/>
                  <a:pt x="1870379" y="245069"/>
                  <a:pt x="1882066" y="248575"/>
                </a:cubicBezTo>
                <a:cubicBezTo>
                  <a:pt x="1899992" y="253953"/>
                  <a:pt x="1917175" y="261791"/>
                  <a:pt x="1935332" y="266330"/>
                </a:cubicBezTo>
                <a:cubicBezTo>
                  <a:pt x="1947169" y="269289"/>
                  <a:pt x="1959418" y="270924"/>
                  <a:pt x="1970842" y="275208"/>
                </a:cubicBezTo>
                <a:cubicBezTo>
                  <a:pt x="1983233" y="279855"/>
                  <a:pt x="1994065" y="288048"/>
                  <a:pt x="2006353" y="292963"/>
                </a:cubicBezTo>
                <a:cubicBezTo>
                  <a:pt x="2023730" y="299914"/>
                  <a:pt x="2044046" y="300337"/>
                  <a:pt x="2059619" y="310719"/>
                </a:cubicBezTo>
                <a:cubicBezTo>
                  <a:pt x="2068497" y="316637"/>
                  <a:pt x="2076445" y="324271"/>
                  <a:pt x="2086252" y="328474"/>
                </a:cubicBezTo>
                <a:cubicBezTo>
                  <a:pt x="2103111" y="335699"/>
                  <a:pt x="2163007" y="344226"/>
                  <a:pt x="2175029" y="346229"/>
                </a:cubicBezTo>
                <a:cubicBezTo>
                  <a:pt x="2183907" y="349188"/>
                  <a:pt x="2193292" y="350922"/>
                  <a:pt x="2201662" y="355107"/>
                </a:cubicBezTo>
                <a:cubicBezTo>
                  <a:pt x="2236580" y="372567"/>
                  <a:pt x="2217735" y="374302"/>
                  <a:pt x="2254928" y="381740"/>
                </a:cubicBezTo>
                <a:cubicBezTo>
                  <a:pt x="2275447" y="385844"/>
                  <a:pt x="2296485" y="386875"/>
                  <a:pt x="2317072" y="390618"/>
                </a:cubicBezTo>
                <a:cubicBezTo>
                  <a:pt x="2329076" y="392801"/>
                  <a:pt x="2340547" y="397490"/>
                  <a:pt x="2352582" y="399496"/>
                </a:cubicBezTo>
                <a:cubicBezTo>
                  <a:pt x="2376116" y="403418"/>
                  <a:pt x="2399930" y="405414"/>
                  <a:pt x="2423604" y="408373"/>
                </a:cubicBezTo>
                <a:cubicBezTo>
                  <a:pt x="2435441" y="411332"/>
                  <a:pt x="2447382" y="413899"/>
                  <a:pt x="2459114" y="417251"/>
                </a:cubicBezTo>
                <a:cubicBezTo>
                  <a:pt x="2468112" y="419822"/>
                  <a:pt x="2476719" y="423667"/>
                  <a:pt x="2485747" y="426129"/>
                </a:cubicBezTo>
                <a:cubicBezTo>
                  <a:pt x="2509290" y="432550"/>
                  <a:pt x="2533095" y="437966"/>
                  <a:pt x="2556769" y="443884"/>
                </a:cubicBezTo>
                <a:cubicBezTo>
                  <a:pt x="2568606" y="446843"/>
                  <a:pt x="2580704" y="448904"/>
                  <a:pt x="2592279" y="452762"/>
                </a:cubicBezTo>
                <a:lnTo>
                  <a:pt x="2645545" y="470517"/>
                </a:lnTo>
                <a:cubicBezTo>
                  <a:pt x="2654423" y="473476"/>
                  <a:pt x="2663099" y="477126"/>
                  <a:pt x="2672178" y="479395"/>
                </a:cubicBezTo>
                <a:cubicBezTo>
                  <a:pt x="2684015" y="482354"/>
                  <a:pt x="2696002" y="484766"/>
                  <a:pt x="2707689" y="488272"/>
                </a:cubicBezTo>
                <a:cubicBezTo>
                  <a:pt x="2725616" y="493650"/>
                  <a:pt x="2742798" y="501489"/>
                  <a:pt x="2760955" y="506028"/>
                </a:cubicBezTo>
                <a:cubicBezTo>
                  <a:pt x="2772792" y="508987"/>
                  <a:pt x="2784734" y="511553"/>
                  <a:pt x="2796466" y="514905"/>
                </a:cubicBezTo>
                <a:cubicBezTo>
                  <a:pt x="2805464" y="517476"/>
                  <a:pt x="2813892" y="522109"/>
                  <a:pt x="2823099" y="523783"/>
                </a:cubicBezTo>
                <a:cubicBezTo>
                  <a:pt x="2846572" y="528051"/>
                  <a:pt x="2870446" y="529702"/>
                  <a:pt x="2894120" y="532661"/>
                </a:cubicBezTo>
                <a:lnTo>
                  <a:pt x="2947386" y="550416"/>
                </a:lnTo>
                <a:cubicBezTo>
                  <a:pt x="2956264" y="553375"/>
                  <a:pt x="2966233" y="554103"/>
                  <a:pt x="2974019" y="559294"/>
                </a:cubicBezTo>
                <a:lnTo>
                  <a:pt x="3000652" y="577049"/>
                </a:lnTo>
                <a:cubicBezTo>
                  <a:pt x="3020335" y="636097"/>
                  <a:pt x="3016005" y="611622"/>
                  <a:pt x="3000652" y="719092"/>
                </a:cubicBezTo>
                <a:cubicBezTo>
                  <a:pt x="2997201" y="743249"/>
                  <a:pt x="2982897" y="790113"/>
                  <a:pt x="2982897" y="790113"/>
                </a:cubicBezTo>
                <a:cubicBezTo>
                  <a:pt x="2979938" y="816746"/>
                  <a:pt x="2978094" y="843527"/>
                  <a:pt x="2974019" y="870012"/>
                </a:cubicBezTo>
                <a:cubicBezTo>
                  <a:pt x="2972164" y="882071"/>
                  <a:pt x="2965953" y="893349"/>
                  <a:pt x="2965141" y="905523"/>
                </a:cubicBezTo>
                <a:cubicBezTo>
                  <a:pt x="2960019" y="982349"/>
                  <a:pt x="2959223" y="1059402"/>
                  <a:pt x="2956264" y="1136342"/>
                </a:cubicBezTo>
                <a:cubicBezTo>
                  <a:pt x="2905957" y="1133383"/>
                  <a:pt x="2855314" y="1133982"/>
                  <a:pt x="2805343" y="1127464"/>
                </a:cubicBezTo>
                <a:cubicBezTo>
                  <a:pt x="2786784" y="1125043"/>
                  <a:pt x="2770429" y="1113380"/>
                  <a:pt x="2752077" y="1109709"/>
                </a:cubicBezTo>
                <a:cubicBezTo>
                  <a:pt x="2737281" y="1106750"/>
                  <a:pt x="2722328" y="1104491"/>
                  <a:pt x="2707689" y="1100831"/>
                </a:cubicBezTo>
                <a:cubicBezTo>
                  <a:pt x="2698611" y="1098561"/>
                  <a:pt x="2690054" y="1094525"/>
                  <a:pt x="2681056" y="1091954"/>
                </a:cubicBezTo>
                <a:cubicBezTo>
                  <a:pt x="2669324" y="1088602"/>
                  <a:pt x="2657382" y="1086035"/>
                  <a:pt x="2645545" y="1083076"/>
                </a:cubicBezTo>
                <a:cubicBezTo>
                  <a:pt x="2618802" y="1065248"/>
                  <a:pt x="2614934" y="1061079"/>
                  <a:pt x="2583402" y="1047565"/>
                </a:cubicBezTo>
                <a:cubicBezTo>
                  <a:pt x="2528387" y="1023987"/>
                  <a:pt x="2587522" y="1057746"/>
                  <a:pt x="2521258" y="1020932"/>
                </a:cubicBezTo>
                <a:cubicBezTo>
                  <a:pt x="2448734" y="980640"/>
                  <a:pt x="2506350" y="1004126"/>
                  <a:pt x="2423604" y="976544"/>
                </a:cubicBezTo>
                <a:cubicBezTo>
                  <a:pt x="2414726" y="973585"/>
                  <a:pt x="2406308" y="968288"/>
                  <a:pt x="2396971" y="967666"/>
                </a:cubicBezTo>
                <a:lnTo>
                  <a:pt x="2263805" y="958789"/>
                </a:lnTo>
                <a:cubicBezTo>
                  <a:pt x="2152729" y="931018"/>
                  <a:pt x="2290864" y="966519"/>
                  <a:pt x="2201662" y="941033"/>
                </a:cubicBezTo>
                <a:cubicBezTo>
                  <a:pt x="2189930" y="937681"/>
                  <a:pt x="2177883" y="935508"/>
                  <a:pt x="2166151" y="932156"/>
                </a:cubicBezTo>
                <a:cubicBezTo>
                  <a:pt x="2157153" y="929585"/>
                  <a:pt x="2148596" y="925548"/>
                  <a:pt x="2139518" y="923278"/>
                </a:cubicBezTo>
                <a:cubicBezTo>
                  <a:pt x="2124880" y="919618"/>
                  <a:pt x="2109687" y="918370"/>
                  <a:pt x="2095130" y="914400"/>
                </a:cubicBezTo>
                <a:cubicBezTo>
                  <a:pt x="2077074" y="909476"/>
                  <a:pt x="2060392" y="899292"/>
                  <a:pt x="2041864" y="896645"/>
                </a:cubicBezTo>
                <a:lnTo>
                  <a:pt x="1979720" y="887767"/>
                </a:lnTo>
                <a:cubicBezTo>
                  <a:pt x="1970842" y="884808"/>
                  <a:pt x="1962165" y="881160"/>
                  <a:pt x="1953087" y="878890"/>
                </a:cubicBezTo>
                <a:cubicBezTo>
                  <a:pt x="1902405" y="866220"/>
                  <a:pt x="1918753" y="874803"/>
                  <a:pt x="1873188" y="861134"/>
                </a:cubicBezTo>
                <a:cubicBezTo>
                  <a:pt x="1855262" y="855756"/>
                  <a:pt x="1835495" y="853760"/>
                  <a:pt x="1819922" y="843379"/>
                </a:cubicBezTo>
                <a:cubicBezTo>
                  <a:pt x="1811044" y="837461"/>
                  <a:pt x="1803583" y="828431"/>
                  <a:pt x="1793289" y="825624"/>
                </a:cubicBezTo>
                <a:cubicBezTo>
                  <a:pt x="1770272" y="819347"/>
                  <a:pt x="1745942" y="819705"/>
                  <a:pt x="1722268" y="816746"/>
                </a:cubicBezTo>
                <a:cubicBezTo>
                  <a:pt x="1713390" y="813787"/>
                  <a:pt x="1704633" y="810439"/>
                  <a:pt x="1695635" y="807868"/>
                </a:cubicBezTo>
                <a:cubicBezTo>
                  <a:pt x="1683903" y="804516"/>
                  <a:pt x="1671811" y="802497"/>
                  <a:pt x="1660124" y="798991"/>
                </a:cubicBezTo>
                <a:cubicBezTo>
                  <a:pt x="1642197" y="793613"/>
                  <a:pt x="1606858" y="781235"/>
                  <a:pt x="1606858" y="781235"/>
                </a:cubicBezTo>
                <a:cubicBezTo>
                  <a:pt x="1600940" y="772357"/>
                  <a:pt x="1597435" y="761267"/>
                  <a:pt x="1589103" y="754602"/>
                </a:cubicBezTo>
                <a:cubicBezTo>
                  <a:pt x="1581796" y="748756"/>
                  <a:pt x="1571468" y="748296"/>
                  <a:pt x="1562470" y="745725"/>
                </a:cubicBezTo>
                <a:cubicBezTo>
                  <a:pt x="1513539" y="731745"/>
                  <a:pt x="1511464" y="735125"/>
                  <a:pt x="1447060" y="727969"/>
                </a:cubicBezTo>
                <a:cubicBezTo>
                  <a:pt x="1429305" y="722051"/>
                  <a:pt x="1411951" y="714753"/>
                  <a:pt x="1393794" y="710214"/>
                </a:cubicBezTo>
                <a:cubicBezTo>
                  <a:pt x="1381957" y="707255"/>
                  <a:pt x="1369970" y="704842"/>
                  <a:pt x="1358283" y="701336"/>
                </a:cubicBezTo>
                <a:cubicBezTo>
                  <a:pt x="1250214" y="668915"/>
                  <a:pt x="1351355" y="695166"/>
                  <a:pt x="1269506" y="674703"/>
                </a:cubicBezTo>
                <a:cubicBezTo>
                  <a:pt x="1260628" y="668785"/>
                  <a:pt x="1252623" y="661281"/>
                  <a:pt x="1242873" y="656948"/>
                </a:cubicBezTo>
                <a:cubicBezTo>
                  <a:pt x="1157647" y="619070"/>
                  <a:pt x="1089383" y="634835"/>
                  <a:pt x="985421" y="630315"/>
                </a:cubicBezTo>
                <a:cubicBezTo>
                  <a:pt x="930514" y="631884"/>
                  <a:pt x="693014" y="621253"/>
                  <a:pt x="585926" y="656948"/>
                </a:cubicBezTo>
                <a:cubicBezTo>
                  <a:pt x="568171" y="662866"/>
                  <a:pt x="551012" y="671032"/>
                  <a:pt x="532660" y="674703"/>
                </a:cubicBezTo>
                <a:cubicBezTo>
                  <a:pt x="469923" y="687251"/>
                  <a:pt x="502583" y="678810"/>
                  <a:pt x="435005" y="701336"/>
                </a:cubicBezTo>
                <a:lnTo>
                  <a:pt x="408372" y="710214"/>
                </a:lnTo>
                <a:lnTo>
                  <a:pt x="381739" y="719092"/>
                </a:lnTo>
                <a:cubicBezTo>
                  <a:pt x="378780" y="727970"/>
                  <a:pt x="379479" y="739108"/>
                  <a:pt x="372862" y="745725"/>
                </a:cubicBezTo>
                <a:cubicBezTo>
                  <a:pt x="352460" y="766127"/>
                  <a:pt x="335050" y="743422"/>
                  <a:pt x="355106" y="763480"/>
                </a:cubicBezTo>
                <a:lnTo>
                  <a:pt x="355106" y="772358"/>
                </a:lnTo>
                <a:cubicBezTo>
                  <a:pt x="322555" y="775317"/>
                  <a:pt x="289809" y="776613"/>
                  <a:pt x="257452" y="781235"/>
                </a:cubicBezTo>
                <a:cubicBezTo>
                  <a:pt x="248188" y="782558"/>
                  <a:pt x="239817" y="787542"/>
                  <a:pt x="230819" y="790113"/>
                </a:cubicBezTo>
                <a:cubicBezTo>
                  <a:pt x="219087" y="793465"/>
                  <a:pt x="206995" y="795485"/>
                  <a:pt x="195308" y="798991"/>
                </a:cubicBezTo>
                <a:cubicBezTo>
                  <a:pt x="177382" y="804369"/>
                  <a:pt x="157615" y="806365"/>
                  <a:pt x="142042" y="816746"/>
                </a:cubicBezTo>
                <a:cubicBezTo>
                  <a:pt x="133164" y="822664"/>
                  <a:pt x="123740" y="827836"/>
                  <a:pt x="115409" y="834501"/>
                </a:cubicBezTo>
                <a:cubicBezTo>
                  <a:pt x="52160" y="885101"/>
                  <a:pt x="152994" y="815364"/>
                  <a:pt x="71021" y="870012"/>
                </a:cubicBezTo>
                <a:cubicBezTo>
                  <a:pt x="65103" y="878890"/>
                  <a:pt x="59931" y="888314"/>
                  <a:pt x="53266" y="896645"/>
                </a:cubicBezTo>
                <a:cubicBezTo>
                  <a:pt x="48037" y="903181"/>
                  <a:pt x="38157" y="906459"/>
                  <a:pt x="35510" y="914400"/>
                </a:cubicBezTo>
                <a:cubicBezTo>
                  <a:pt x="5326" y="1004952"/>
                  <a:pt x="49479" y="953699"/>
                  <a:pt x="8877" y="994299"/>
                </a:cubicBezTo>
                <a:cubicBezTo>
                  <a:pt x="5918" y="985421"/>
                  <a:pt x="0" y="977024"/>
                  <a:pt x="0" y="967666"/>
                </a:cubicBezTo>
                <a:cubicBezTo>
                  <a:pt x="0" y="917634"/>
                  <a:pt x="7195" y="873141"/>
                  <a:pt x="17755" y="825624"/>
                </a:cubicBezTo>
                <a:cubicBezTo>
                  <a:pt x="20402" y="813713"/>
                  <a:pt x="23281" y="801845"/>
                  <a:pt x="26633" y="790113"/>
                </a:cubicBezTo>
                <a:cubicBezTo>
                  <a:pt x="36446" y="755768"/>
                  <a:pt x="19235" y="723530"/>
                  <a:pt x="17755" y="710214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ED6E2-DA53-47A9-B162-CC4CE794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" r="1695"/>
          <a:stretch/>
        </p:blipFill>
        <p:spPr>
          <a:xfrm>
            <a:off x="1901671" y="1705198"/>
            <a:ext cx="7706686" cy="328471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1CAEA5-0339-4CF5-87AF-1EA756510AC2}"/>
              </a:ext>
            </a:extLst>
          </p:cNvPr>
          <p:cNvSpPr/>
          <p:nvPr/>
        </p:nvSpPr>
        <p:spPr>
          <a:xfrm>
            <a:off x="2503503" y="3284738"/>
            <a:ext cx="2041864" cy="825623"/>
          </a:xfrm>
          <a:custGeom>
            <a:avLst/>
            <a:gdLst>
              <a:gd name="connsiteX0" fmla="*/ 0 w 2041864"/>
              <a:gd name="connsiteY0" fmla="*/ 435006 h 825623"/>
              <a:gd name="connsiteX1" fmla="*/ 0 w 2041864"/>
              <a:gd name="connsiteY1" fmla="*/ 435006 h 825623"/>
              <a:gd name="connsiteX2" fmla="*/ 53266 w 2041864"/>
              <a:gd name="connsiteY2" fmla="*/ 372862 h 825623"/>
              <a:gd name="connsiteX3" fmla="*/ 71021 w 2041864"/>
              <a:gd name="connsiteY3" fmla="*/ 346229 h 825623"/>
              <a:gd name="connsiteX4" fmla="*/ 133165 w 2041864"/>
              <a:gd name="connsiteY4" fmla="*/ 284085 h 825623"/>
              <a:gd name="connsiteX5" fmla="*/ 159798 w 2041864"/>
              <a:gd name="connsiteY5" fmla="*/ 257452 h 825623"/>
              <a:gd name="connsiteX6" fmla="*/ 213064 w 2041864"/>
              <a:gd name="connsiteY6" fmla="*/ 239697 h 825623"/>
              <a:gd name="connsiteX7" fmla="*/ 257452 w 2041864"/>
              <a:gd name="connsiteY7" fmla="*/ 204186 h 825623"/>
              <a:gd name="connsiteX8" fmla="*/ 284085 w 2041864"/>
              <a:gd name="connsiteY8" fmla="*/ 168676 h 825623"/>
              <a:gd name="connsiteX9" fmla="*/ 310718 w 2041864"/>
              <a:gd name="connsiteY9" fmla="*/ 159798 h 825623"/>
              <a:gd name="connsiteX10" fmla="*/ 363984 w 2041864"/>
              <a:gd name="connsiteY10" fmla="*/ 133165 h 825623"/>
              <a:gd name="connsiteX11" fmla="*/ 381740 w 2041864"/>
              <a:gd name="connsiteY11" fmla="*/ 115410 h 825623"/>
              <a:gd name="connsiteX12" fmla="*/ 452761 w 2041864"/>
              <a:gd name="connsiteY12" fmla="*/ 88777 h 825623"/>
              <a:gd name="connsiteX13" fmla="*/ 488272 w 2041864"/>
              <a:gd name="connsiteY13" fmla="*/ 53266 h 825623"/>
              <a:gd name="connsiteX14" fmla="*/ 612559 w 2041864"/>
              <a:gd name="connsiteY14" fmla="*/ 35511 h 825623"/>
              <a:gd name="connsiteX15" fmla="*/ 656947 w 2041864"/>
              <a:gd name="connsiteY15" fmla="*/ 26633 h 825623"/>
              <a:gd name="connsiteX16" fmla="*/ 727969 w 2041864"/>
              <a:gd name="connsiteY16" fmla="*/ 8878 h 825623"/>
              <a:gd name="connsiteX17" fmla="*/ 834501 w 2041864"/>
              <a:gd name="connsiteY17" fmla="*/ 0 h 825623"/>
              <a:gd name="connsiteX18" fmla="*/ 1296140 w 2041864"/>
              <a:gd name="connsiteY18" fmla="*/ 8878 h 825623"/>
              <a:gd name="connsiteX19" fmla="*/ 1349406 w 2041864"/>
              <a:gd name="connsiteY19" fmla="*/ 26633 h 825623"/>
              <a:gd name="connsiteX20" fmla="*/ 1376039 w 2041864"/>
              <a:gd name="connsiteY20" fmla="*/ 35511 h 825623"/>
              <a:gd name="connsiteX21" fmla="*/ 1402672 w 2041864"/>
              <a:gd name="connsiteY21" fmla="*/ 53266 h 825623"/>
              <a:gd name="connsiteX22" fmla="*/ 1438182 w 2041864"/>
              <a:gd name="connsiteY22" fmla="*/ 62144 h 825623"/>
              <a:gd name="connsiteX23" fmla="*/ 1464815 w 2041864"/>
              <a:gd name="connsiteY23" fmla="*/ 71021 h 825623"/>
              <a:gd name="connsiteX24" fmla="*/ 1571347 w 2041864"/>
              <a:gd name="connsiteY24" fmla="*/ 159798 h 825623"/>
              <a:gd name="connsiteX25" fmla="*/ 1597980 w 2041864"/>
              <a:gd name="connsiteY25" fmla="*/ 177553 h 825623"/>
              <a:gd name="connsiteX26" fmla="*/ 1624614 w 2041864"/>
              <a:gd name="connsiteY26" fmla="*/ 195309 h 825623"/>
              <a:gd name="connsiteX27" fmla="*/ 1651247 w 2041864"/>
              <a:gd name="connsiteY27" fmla="*/ 204186 h 825623"/>
              <a:gd name="connsiteX28" fmla="*/ 1695635 w 2041864"/>
              <a:gd name="connsiteY28" fmla="*/ 248575 h 825623"/>
              <a:gd name="connsiteX29" fmla="*/ 1748901 w 2041864"/>
              <a:gd name="connsiteY29" fmla="*/ 266330 h 825623"/>
              <a:gd name="connsiteX30" fmla="*/ 1766656 w 2041864"/>
              <a:gd name="connsiteY30" fmla="*/ 292963 h 825623"/>
              <a:gd name="connsiteX31" fmla="*/ 1793289 w 2041864"/>
              <a:gd name="connsiteY31" fmla="*/ 301841 h 825623"/>
              <a:gd name="connsiteX32" fmla="*/ 1811045 w 2041864"/>
              <a:gd name="connsiteY32" fmla="*/ 319596 h 825623"/>
              <a:gd name="connsiteX33" fmla="*/ 1837678 w 2041864"/>
              <a:gd name="connsiteY33" fmla="*/ 337351 h 825623"/>
              <a:gd name="connsiteX34" fmla="*/ 1864311 w 2041864"/>
              <a:gd name="connsiteY34" fmla="*/ 363984 h 825623"/>
              <a:gd name="connsiteX35" fmla="*/ 1917577 w 2041864"/>
              <a:gd name="connsiteY35" fmla="*/ 408373 h 825623"/>
              <a:gd name="connsiteX36" fmla="*/ 1953087 w 2041864"/>
              <a:gd name="connsiteY36" fmla="*/ 461639 h 825623"/>
              <a:gd name="connsiteX37" fmla="*/ 1970843 w 2041864"/>
              <a:gd name="connsiteY37" fmla="*/ 479394 h 825623"/>
              <a:gd name="connsiteX38" fmla="*/ 1997476 w 2041864"/>
              <a:gd name="connsiteY38" fmla="*/ 532660 h 825623"/>
              <a:gd name="connsiteX39" fmla="*/ 2015231 w 2041864"/>
              <a:gd name="connsiteY39" fmla="*/ 559293 h 825623"/>
              <a:gd name="connsiteX40" fmla="*/ 2032986 w 2041864"/>
              <a:gd name="connsiteY40" fmla="*/ 612559 h 825623"/>
              <a:gd name="connsiteX41" fmla="*/ 2041864 w 2041864"/>
              <a:gd name="connsiteY41" fmla="*/ 639192 h 825623"/>
              <a:gd name="connsiteX42" fmla="*/ 2015231 w 2041864"/>
              <a:gd name="connsiteY42" fmla="*/ 656947 h 825623"/>
              <a:gd name="connsiteX43" fmla="*/ 1988598 w 2041864"/>
              <a:gd name="connsiteY43" fmla="*/ 648070 h 825623"/>
              <a:gd name="connsiteX44" fmla="*/ 1908699 w 2041864"/>
              <a:gd name="connsiteY44" fmla="*/ 639192 h 825623"/>
              <a:gd name="connsiteX45" fmla="*/ 1615736 w 2041864"/>
              <a:gd name="connsiteY45" fmla="*/ 639192 h 825623"/>
              <a:gd name="connsiteX46" fmla="*/ 1509204 w 2041864"/>
              <a:gd name="connsiteY46" fmla="*/ 648070 h 825623"/>
              <a:gd name="connsiteX47" fmla="*/ 1482571 w 2041864"/>
              <a:gd name="connsiteY47" fmla="*/ 656947 h 825623"/>
              <a:gd name="connsiteX48" fmla="*/ 1464815 w 2041864"/>
              <a:gd name="connsiteY48" fmla="*/ 674703 h 825623"/>
              <a:gd name="connsiteX49" fmla="*/ 1411549 w 2041864"/>
              <a:gd name="connsiteY49" fmla="*/ 692458 h 825623"/>
              <a:gd name="connsiteX50" fmla="*/ 1384916 w 2041864"/>
              <a:gd name="connsiteY50" fmla="*/ 701336 h 825623"/>
              <a:gd name="connsiteX51" fmla="*/ 1358283 w 2041864"/>
              <a:gd name="connsiteY51" fmla="*/ 710213 h 825623"/>
              <a:gd name="connsiteX52" fmla="*/ 1287262 w 2041864"/>
              <a:gd name="connsiteY52" fmla="*/ 736846 h 825623"/>
              <a:gd name="connsiteX53" fmla="*/ 1260629 w 2041864"/>
              <a:gd name="connsiteY53" fmla="*/ 745724 h 825623"/>
              <a:gd name="connsiteX54" fmla="*/ 1216241 w 2041864"/>
              <a:gd name="connsiteY54" fmla="*/ 754602 h 825623"/>
              <a:gd name="connsiteX55" fmla="*/ 1162975 w 2041864"/>
              <a:gd name="connsiteY55" fmla="*/ 772357 h 825623"/>
              <a:gd name="connsiteX56" fmla="*/ 1118586 w 2041864"/>
              <a:gd name="connsiteY56" fmla="*/ 781235 h 825623"/>
              <a:gd name="connsiteX57" fmla="*/ 1065320 w 2041864"/>
              <a:gd name="connsiteY57" fmla="*/ 798990 h 825623"/>
              <a:gd name="connsiteX58" fmla="*/ 958788 w 2041864"/>
              <a:gd name="connsiteY58" fmla="*/ 816745 h 825623"/>
              <a:gd name="connsiteX59" fmla="*/ 843379 w 2041864"/>
              <a:gd name="connsiteY59" fmla="*/ 825623 h 825623"/>
              <a:gd name="connsiteX60" fmla="*/ 585926 w 2041864"/>
              <a:gd name="connsiteY60" fmla="*/ 816745 h 825623"/>
              <a:gd name="connsiteX61" fmla="*/ 506027 w 2041864"/>
              <a:gd name="connsiteY61" fmla="*/ 790112 h 825623"/>
              <a:gd name="connsiteX62" fmla="*/ 479394 w 2041864"/>
              <a:gd name="connsiteY62" fmla="*/ 781235 h 825623"/>
              <a:gd name="connsiteX63" fmla="*/ 461639 w 2041864"/>
              <a:gd name="connsiteY63" fmla="*/ 754602 h 825623"/>
              <a:gd name="connsiteX64" fmla="*/ 408373 w 2041864"/>
              <a:gd name="connsiteY64" fmla="*/ 727969 h 825623"/>
              <a:gd name="connsiteX65" fmla="*/ 355107 w 2041864"/>
              <a:gd name="connsiteY65" fmla="*/ 701336 h 825623"/>
              <a:gd name="connsiteX66" fmla="*/ 328474 w 2041864"/>
              <a:gd name="connsiteY66" fmla="*/ 683580 h 825623"/>
              <a:gd name="connsiteX67" fmla="*/ 310718 w 2041864"/>
              <a:gd name="connsiteY67" fmla="*/ 665825 h 825623"/>
              <a:gd name="connsiteX68" fmla="*/ 257452 w 2041864"/>
              <a:gd name="connsiteY68" fmla="*/ 648070 h 825623"/>
              <a:gd name="connsiteX69" fmla="*/ 230819 w 2041864"/>
              <a:gd name="connsiteY69" fmla="*/ 630314 h 825623"/>
              <a:gd name="connsiteX70" fmla="*/ 204186 w 2041864"/>
              <a:gd name="connsiteY70" fmla="*/ 621437 h 825623"/>
              <a:gd name="connsiteX71" fmla="*/ 186431 w 2041864"/>
              <a:gd name="connsiteY71" fmla="*/ 603681 h 825623"/>
              <a:gd name="connsiteX72" fmla="*/ 159798 w 2041864"/>
              <a:gd name="connsiteY72" fmla="*/ 585926 h 825623"/>
              <a:gd name="connsiteX73" fmla="*/ 106532 w 2041864"/>
              <a:gd name="connsiteY73" fmla="*/ 559293 h 825623"/>
              <a:gd name="connsiteX74" fmla="*/ 88777 w 2041864"/>
              <a:gd name="connsiteY74" fmla="*/ 532660 h 825623"/>
              <a:gd name="connsiteX75" fmla="*/ 53266 w 2041864"/>
              <a:gd name="connsiteY75" fmla="*/ 497149 h 825623"/>
              <a:gd name="connsiteX76" fmla="*/ 17755 w 2041864"/>
              <a:gd name="connsiteY76" fmla="*/ 452761 h 825623"/>
              <a:gd name="connsiteX77" fmla="*/ 0 w 2041864"/>
              <a:gd name="connsiteY77" fmla="*/ 435006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041864" h="825623">
                <a:moveTo>
                  <a:pt x="0" y="435006"/>
                </a:moveTo>
                <a:lnTo>
                  <a:pt x="0" y="435006"/>
                </a:lnTo>
                <a:cubicBezTo>
                  <a:pt x="17755" y="414291"/>
                  <a:pt x="36223" y="394166"/>
                  <a:pt x="53266" y="372862"/>
                </a:cubicBezTo>
                <a:cubicBezTo>
                  <a:pt x="59931" y="364530"/>
                  <a:pt x="63883" y="354160"/>
                  <a:pt x="71021" y="346229"/>
                </a:cubicBezTo>
                <a:cubicBezTo>
                  <a:pt x="90618" y="324454"/>
                  <a:pt x="112450" y="304800"/>
                  <a:pt x="133165" y="284085"/>
                </a:cubicBezTo>
                <a:cubicBezTo>
                  <a:pt x="142043" y="275207"/>
                  <a:pt x="147887" y="261422"/>
                  <a:pt x="159798" y="257452"/>
                </a:cubicBezTo>
                <a:lnTo>
                  <a:pt x="213064" y="239697"/>
                </a:lnTo>
                <a:cubicBezTo>
                  <a:pt x="227860" y="227860"/>
                  <a:pt x="244054" y="217584"/>
                  <a:pt x="257452" y="204186"/>
                </a:cubicBezTo>
                <a:cubicBezTo>
                  <a:pt x="267914" y="193724"/>
                  <a:pt x="272718" y="178148"/>
                  <a:pt x="284085" y="168676"/>
                </a:cubicBezTo>
                <a:cubicBezTo>
                  <a:pt x="291274" y="162685"/>
                  <a:pt x="302348" y="163983"/>
                  <a:pt x="310718" y="159798"/>
                </a:cubicBezTo>
                <a:cubicBezTo>
                  <a:pt x="379557" y="125379"/>
                  <a:pt x="297041" y="155480"/>
                  <a:pt x="363984" y="133165"/>
                </a:cubicBezTo>
                <a:cubicBezTo>
                  <a:pt x="369903" y="127247"/>
                  <a:pt x="374776" y="120053"/>
                  <a:pt x="381740" y="115410"/>
                </a:cubicBezTo>
                <a:cubicBezTo>
                  <a:pt x="409597" y="96838"/>
                  <a:pt x="421528" y="96585"/>
                  <a:pt x="452761" y="88777"/>
                </a:cubicBezTo>
                <a:cubicBezTo>
                  <a:pt x="464598" y="76940"/>
                  <a:pt x="471661" y="55342"/>
                  <a:pt x="488272" y="53266"/>
                </a:cubicBezTo>
                <a:cubicBezTo>
                  <a:pt x="549988" y="45551"/>
                  <a:pt x="556256" y="45748"/>
                  <a:pt x="612559" y="35511"/>
                </a:cubicBezTo>
                <a:cubicBezTo>
                  <a:pt x="627405" y="32812"/>
                  <a:pt x="642309" y="30293"/>
                  <a:pt x="656947" y="26633"/>
                </a:cubicBezTo>
                <a:cubicBezTo>
                  <a:pt x="703011" y="15117"/>
                  <a:pt x="666154" y="16150"/>
                  <a:pt x="727969" y="8878"/>
                </a:cubicBezTo>
                <a:cubicBezTo>
                  <a:pt x="763359" y="4715"/>
                  <a:pt x="798990" y="2959"/>
                  <a:pt x="834501" y="0"/>
                </a:cubicBezTo>
                <a:cubicBezTo>
                  <a:pt x="988381" y="2959"/>
                  <a:pt x="1142437" y="928"/>
                  <a:pt x="1296140" y="8878"/>
                </a:cubicBezTo>
                <a:cubicBezTo>
                  <a:pt x="1314831" y="9845"/>
                  <a:pt x="1331651" y="20715"/>
                  <a:pt x="1349406" y="26633"/>
                </a:cubicBezTo>
                <a:cubicBezTo>
                  <a:pt x="1358284" y="29592"/>
                  <a:pt x="1368253" y="30320"/>
                  <a:pt x="1376039" y="35511"/>
                </a:cubicBezTo>
                <a:cubicBezTo>
                  <a:pt x="1384917" y="41429"/>
                  <a:pt x="1392865" y="49063"/>
                  <a:pt x="1402672" y="53266"/>
                </a:cubicBezTo>
                <a:cubicBezTo>
                  <a:pt x="1413886" y="58072"/>
                  <a:pt x="1426450" y="58792"/>
                  <a:pt x="1438182" y="62144"/>
                </a:cubicBezTo>
                <a:cubicBezTo>
                  <a:pt x="1447180" y="64715"/>
                  <a:pt x="1455937" y="68062"/>
                  <a:pt x="1464815" y="71021"/>
                </a:cubicBezTo>
                <a:cubicBezTo>
                  <a:pt x="1533169" y="139375"/>
                  <a:pt x="1497190" y="110360"/>
                  <a:pt x="1571347" y="159798"/>
                </a:cubicBezTo>
                <a:lnTo>
                  <a:pt x="1597980" y="177553"/>
                </a:lnTo>
                <a:cubicBezTo>
                  <a:pt x="1606858" y="183472"/>
                  <a:pt x="1614491" y="191935"/>
                  <a:pt x="1624614" y="195309"/>
                </a:cubicBezTo>
                <a:lnTo>
                  <a:pt x="1651247" y="204186"/>
                </a:lnTo>
                <a:cubicBezTo>
                  <a:pt x="1666043" y="218982"/>
                  <a:pt x="1675784" y="241958"/>
                  <a:pt x="1695635" y="248575"/>
                </a:cubicBezTo>
                <a:lnTo>
                  <a:pt x="1748901" y="266330"/>
                </a:lnTo>
                <a:cubicBezTo>
                  <a:pt x="1754819" y="275208"/>
                  <a:pt x="1758325" y="286298"/>
                  <a:pt x="1766656" y="292963"/>
                </a:cubicBezTo>
                <a:cubicBezTo>
                  <a:pt x="1773963" y="298809"/>
                  <a:pt x="1785265" y="297026"/>
                  <a:pt x="1793289" y="301841"/>
                </a:cubicBezTo>
                <a:cubicBezTo>
                  <a:pt x="1800466" y="306147"/>
                  <a:pt x="1804509" y="314367"/>
                  <a:pt x="1811045" y="319596"/>
                </a:cubicBezTo>
                <a:cubicBezTo>
                  <a:pt x="1819377" y="326261"/>
                  <a:pt x="1829481" y="330521"/>
                  <a:pt x="1837678" y="337351"/>
                </a:cubicBezTo>
                <a:cubicBezTo>
                  <a:pt x="1847323" y="345388"/>
                  <a:pt x="1854666" y="355946"/>
                  <a:pt x="1864311" y="363984"/>
                </a:cubicBezTo>
                <a:cubicBezTo>
                  <a:pt x="1896704" y="390979"/>
                  <a:pt x="1888913" y="371519"/>
                  <a:pt x="1917577" y="408373"/>
                </a:cubicBezTo>
                <a:cubicBezTo>
                  <a:pt x="1930678" y="425217"/>
                  <a:pt x="1937998" y="446550"/>
                  <a:pt x="1953087" y="461639"/>
                </a:cubicBezTo>
                <a:cubicBezTo>
                  <a:pt x="1959006" y="467557"/>
                  <a:pt x="1965614" y="472858"/>
                  <a:pt x="1970843" y="479394"/>
                </a:cubicBezTo>
                <a:cubicBezTo>
                  <a:pt x="2004762" y="521792"/>
                  <a:pt x="1975599" y="488907"/>
                  <a:pt x="1997476" y="532660"/>
                </a:cubicBezTo>
                <a:cubicBezTo>
                  <a:pt x="2002248" y="542203"/>
                  <a:pt x="2010898" y="549543"/>
                  <a:pt x="2015231" y="559293"/>
                </a:cubicBezTo>
                <a:cubicBezTo>
                  <a:pt x="2022832" y="576396"/>
                  <a:pt x="2027068" y="594804"/>
                  <a:pt x="2032986" y="612559"/>
                </a:cubicBezTo>
                <a:lnTo>
                  <a:pt x="2041864" y="639192"/>
                </a:lnTo>
                <a:cubicBezTo>
                  <a:pt x="2032986" y="645110"/>
                  <a:pt x="2025755" y="655193"/>
                  <a:pt x="2015231" y="656947"/>
                </a:cubicBezTo>
                <a:cubicBezTo>
                  <a:pt x="2006001" y="658485"/>
                  <a:pt x="1997828" y="649608"/>
                  <a:pt x="1988598" y="648070"/>
                </a:cubicBezTo>
                <a:cubicBezTo>
                  <a:pt x="1962166" y="643665"/>
                  <a:pt x="1935332" y="642151"/>
                  <a:pt x="1908699" y="639192"/>
                </a:cubicBezTo>
                <a:cubicBezTo>
                  <a:pt x="1791717" y="609946"/>
                  <a:pt x="1872478" y="626667"/>
                  <a:pt x="1615736" y="639192"/>
                </a:cubicBezTo>
                <a:cubicBezTo>
                  <a:pt x="1580145" y="640928"/>
                  <a:pt x="1544715" y="645111"/>
                  <a:pt x="1509204" y="648070"/>
                </a:cubicBezTo>
                <a:cubicBezTo>
                  <a:pt x="1500326" y="651029"/>
                  <a:pt x="1490595" y="652132"/>
                  <a:pt x="1482571" y="656947"/>
                </a:cubicBezTo>
                <a:cubicBezTo>
                  <a:pt x="1475394" y="661253"/>
                  <a:pt x="1472302" y="670960"/>
                  <a:pt x="1464815" y="674703"/>
                </a:cubicBezTo>
                <a:cubicBezTo>
                  <a:pt x="1448075" y="683073"/>
                  <a:pt x="1429304" y="686540"/>
                  <a:pt x="1411549" y="692458"/>
                </a:cubicBezTo>
                <a:lnTo>
                  <a:pt x="1384916" y="701336"/>
                </a:lnTo>
                <a:lnTo>
                  <a:pt x="1358283" y="710213"/>
                </a:lnTo>
                <a:cubicBezTo>
                  <a:pt x="1325757" y="742741"/>
                  <a:pt x="1353179" y="722198"/>
                  <a:pt x="1287262" y="736846"/>
                </a:cubicBezTo>
                <a:cubicBezTo>
                  <a:pt x="1278127" y="738876"/>
                  <a:pt x="1269707" y="743454"/>
                  <a:pt x="1260629" y="745724"/>
                </a:cubicBezTo>
                <a:cubicBezTo>
                  <a:pt x="1245991" y="749384"/>
                  <a:pt x="1230798" y="750632"/>
                  <a:pt x="1216241" y="754602"/>
                </a:cubicBezTo>
                <a:cubicBezTo>
                  <a:pt x="1198185" y="759526"/>
                  <a:pt x="1181327" y="768686"/>
                  <a:pt x="1162975" y="772357"/>
                </a:cubicBezTo>
                <a:cubicBezTo>
                  <a:pt x="1148179" y="775316"/>
                  <a:pt x="1133144" y="777265"/>
                  <a:pt x="1118586" y="781235"/>
                </a:cubicBezTo>
                <a:cubicBezTo>
                  <a:pt x="1100530" y="786159"/>
                  <a:pt x="1083672" y="795319"/>
                  <a:pt x="1065320" y="798990"/>
                </a:cubicBezTo>
                <a:cubicBezTo>
                  <a:pt x="1024227" y="807209"/>
                  <a:pt x="1002846" y="812339"/>
                  <a:pt x="958788" y="816745"/>
                </a:cubicBezTo>
                <a:cubicBezTo>
                  <a:pt x="920396" y="820584"/>
                  <a:pt x="881849" y="822664"/>
                  <a:pt x="843379" y="825623"/>
                </a:cubicBezTo>
                <a:cubicBezTo>
                  <a:pt x="757561" y="822664"/>
                  <a:pt x="671481" y="824078"/>
                  <a:pt x="585926" y="816745"/>
                </a:cubicBezTo>
                <a:cubicBezTo>
                  <a:pt x="585919" y="816744"/>
                  <a:pt x="519347" y="794552"/>
                  <a:pt x="506027" y="790112"/>
                </a:cubicBezTo>
                <a:lnTo>
                  <a:pt x="479394" y="781235"/>
                </a:lnTo>
                <a:cubicBezTo>
                  <a:pt x="473476" y="772357"/>
                  <a:pt x="469183" y="762147"/>
                  <a:pt x="461639" y="754602"/>
                </a:cubicBezTo>
                <a:cubicBezTo>
                  <a:pt x="444428" y="737391"/>
                  <a:pt x="430036" y="735189"/>
                  <a:pt x="408373" y="727969"/>
                </a:cubicBezTo>
                <a:cubicBezTo>
                  <a:pt x="332046" y="677082"/>
                  <a:pt x="428618" y="738091"/>
                  <a:pt x="355107" y="701336"/>
                </a:cubicBezTo>
                <a:cubicBezTo>
                  <a:pt x="345564" y="696564"/>
                  <a:pt x="336806" y="690245"/>
                  <a:pt x="328474" y="683580"/>
                </a:cubicBezTo>
                <a:cubicBezTo>
                  <a:pt x="321938" y="678351"/>
                  <a:pt x="318204" y="669568"/>
                  <a:pt x="310718" y="665825"/>
                </a:cubicBezTo>
                <a:cubicBezTo>
                  <a:pt x="293978" y="657455"/>
                  <a:pt x="257452" y="648070"/>
                  <a:pt x="257452" y="648070"/>
                </a:cubicBezTo>
                <a:cubicBezTo>
                  <a:pt x="248574" y="642151"/>
                  <a:pt x="240362" y="635086"/>
                  <a:pt x="230819" y="630314"/>
                </a:cubicBezTo>
                <a:cubicBezTo>
                  <a:pt x="222449" y="626129"/>
                  <a:pt x="212210" y="626252"/>
                  <a:pt x="204186" y="621437"/>
                </a:cubicBezTo>
                <a:cubicBezTo>
                  <a:pt x="197009" y="617131"/>
                  <a:pt x="192967" y="608910"/>
                  <a:pt x="186431" y="603681"/>
                </a:cubicBezTo>
                <a:cubicBezTo>
                  <a:pt x="178100" y="597016"/>
                  <a:pt x="169341" y="590698"/>
                  <a:pt x="159798" y="585926"/>
                </a:cubicBezTo>
                <a:cubicBezTo>
                  <a:pt x="86288" y="549171"/>
                  <a:pt x="182858" y="610176"/>
                  <a:pt x="106532" y="559293"/>
                </a:cubicBezTo>
                <a:cubicBezTo>
                  <a:pt x="100614" y="550415"/>
                  <a:pt x="95721" y="540761"/>
                  <a:pt x="88777" y="532660"/>
                </a:cubicBezTo>
                <a:cubicBezTo>
                  <a:pt x="77883" y="519950"/>
                  <a:pt x="62552" y="511078"/>
                  <a:pt x="53266" y="497149"/>
                </a:cubicBezTo>
                <a:cubicBezTo>
                  <a:pt x="30868" y="463552"/>
                  <a:pt x="43056" y="478060"/>
                  <a:pt x="17755" y="452761"/>
                </a:cubicBezTo>
                <a:lnTo>
                  <a:pt x="0" y="435006"/>
                </a:lnTo>
                <a:close/>
              </a:path>
            </a:pathLst>
          </a:custGeom>
          <a:noFill/>
          <a:ln w="5715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E49B41-3832-4F7A-9B16-8227FBE50670}"/>
              </a:ext>
            </a:extLst>
          </p:cNvPr>
          <p:cNvSpPr/>
          <p:nvPr/>
        </p:nvSpPr>
        <p:spPr>
          <a:xfrm>
            <a:off x="6819899" y="3033574"/>
            <a:ext cx="2351007" cy="656947"/>
          </a:xfrm>
          <a:custGeom>
            <a:avLst/>
            <a:gdLst>
              <a:gd name="connsiteX0" fmla="*/ 71043 w 2432504"/>
              <a:gd name="connsiteY0" fmla="*/ 683581 h 710654"/>
              <a:gd name="connsiteX1" fmla="*/ 71043 w 2432504"/>
              <a:gd name="connsiteY1" fmla="*/ 683581 h 710654"/>
              <a:gd name="connsiteX2" fmla="*/ 142065 w 2432504"/>
              <a:gd name="connsiteY2" fmla="*/ 630315 h 710654"/>
              <a:gd name="connsiteX3" fmla="*/ 248597 w 2432504"/>
              <a:gd name="connsiteY3" fmla="*/ 585927 h 710654"/>
              <a:gd name="connsiteX4" fmla="*/ 337374 w 2432504"/>
              <a:gd name="connsiteY4" fmla="*/ 532661 h 710654"/>
              <a:gd name="connsiteX5" fmla="*/ 355129 w 2432504"/>
              <a:gd name="connsiteY5" fmla="*/ 514905 h 710654"/>
              <a:gd name="connsiteX6" fmla="*/ 426150 w 2432504"/>
              <a:gd name="connsiteY6" fmla="*/ 479395 h 710654"/>
              <a:gd name="connsiteX7" fmla="*/ 523805 w 2432504"/>
              <a:gd name="connsiteY7" fmla="*/ 452762 h 710654"/>
              <a:gd name="connsiteX8" fmla="*/ 577071 w 2432504"/>
              <a:gd name="connsiteY8" fmla="*/ 435006 h 710654"/>
              <a:gd name="connsiteX9" fmla="*/ 603704 w 2432504"/>
              <a:gd name="connsiteY9" fmla="*/ 426129 h 710654"/>
              <a:gd name="connsiteX10" fmla="*/ 656970 w 2432504"/>
              <a:gd name="connsiteY10" fmla="*/ 399496 h 710654"/>
              <a:gd name="connsiteX11" fmla="*/ 683603 w 2432504"/>
              <a:gd name="connsiteY11" fmla="*/ 381740 h 710654"/>
              <a:gd name="connsiteX12" fmla="*/ 772379 w 2432504"/>
              <a:gd name="connsiteY12" fmla="*/ 355107 h 710654"/>
              <a:gd name="connsiteX13" fmla="*/ 825645 w 2432504"/>
              <a:gd name="connsiteY13" fmla="*/ 328474 h 710654"/>
              <a:gd name="connsiteX14" fmla="*/ 852278 w 2432504"/>
              <a:gd name="connsiteY14" fmla="*/ 310719 h 710654"/>
              <a:gd name="connsiteX15" fmla="*/ 914422 w 2432504"/>
              <a:gd name="connsiteY15" fmla="*/ 301841 h 710654"/>
              <a:gd name="connsiteX16" fmla="*/ 941055 w 2432504"/>
              <a:gd name="connsiteY16" fmla="*/ 292964 h 710654"/>
              <a:gd name="connsiteX17" fmla="*/ 1109731 w 2432504"/>
              <a:gd name="connsiteY17" fmla="*/ 275208 h 710654"/>
              <a:gd name="connsiteX18" fmla="*/ 1349428 w 2432504"/>
              <a:gd name="connsiteY18" fmla="*/ 284086 h 710654"/>
              <a:gd name="connsiteX19" fmla="*/ 1376061 w 2432504"/>
              <a:gd name="connsiteY19" fmla="*/ 292964 h 710654"/>
              <a:gd name="connsiteX20" fmla="*/ 1464838 w 2432504"/>
              <a:gd name="connsiteY20" fmla="*/ 310719 h 710654"/>
              <a:gd name="connsiteX21" fmla="*/ 1500348 w 2432504"/>
              <a:gd name="connsiteY21" fmla="*/ 328474 h 710654"/>
              <a:gd name="connsiteX22" fmla="*/ 1535859 w 2432504"/>
              <a:gd name="connsiteY22" fmla="*/ 337352 h 710654"/>
              <a:gd name="connsiteX23" fmla="*/ 1589125 w 2432504"/>
              <a:gd name="connsiteY23" fmla="*/ 355107 h 710654"/>
              <a:gd name="connsiteX24" fmla="*/ 1615758 w 2432504"/>
              <a:gd name="connsiteY24" fmla="*/ 363985 h 710654"/>
              <a:gd name="connsiteX25" fmla="*/ 1642391 w 2432504"/>
              <a:gd name="connsiteY25" fmla="*/ 372863 h 710654"/>
              <a:gd name="connsiteX26" fmla="*/ 1669024 w 2432504"/>
              <a:gd name="connsiteY26" fmla="*/ 390618 h 710654"/>
              <a:gd name="connsiteX27" fmla="*/ 1748923 w 2432504"/>
              <a:gd name="connsiteY27" fmla="*/ 435006 h 710654"/>
              <a:gd name="connsiteX28" fmla="*/ 1784434 w 2432504"/>
              <a:gd name="connsiteY28" fmla="*/ 470517 h 710654"/>
              <a:gd name="connsiteX29" fmla="*/ 1846577 w 2432504"/>
              <a:gd name="connsiteY29" fmla="*/ 479395 h 710654"/>
              <a:gd name="connsiteX30" fmla="*/ 1926476 w 2432504"/>
              <a:gd name="connsiteY30" fmla="*/ 506028 h 710654"/>
              <a:gd name="connsiteX31" fmla="*/ 1979743 w 2432504"/>
              <a:gd name="connsiteY31" fmla="*/ 523783 h 710654"/>
              <a:gd name="connsiteX32" fmla="*/ 2033009 w 2432504"/>
              <a:gd name="connsiteY32" fmla="*/ 541538 h 710654"/>
              <a:gd name="connsiteX33" fmla="*/ 2059642 w 2432504"/>
              <a:gd name="connsiteY33" fmla="*/ 550416 h 710654"/>
              <a:gd name="connsiteX34" fmla="*/ 2095152 w 2432504"/>
              <a:gd name="connsiteY34" fmla="*/ 559294 h 710654"/>
              <a:gd name="connsiteX35" fmla="*/ 2121785 w 2432504"/>
              <a:gd name="connsiteY35" fmla="*/ 577049 h 710654"/>
              <a:gd name="connsiteX36" fmla="*/ 2139541 w 2432504"/>
              <a:gd name="connsiteY36" fmla="*/ 594804 h 710654"/>
              <a:gd name="connsiteX37" fmla="*/ 2299339 w 2432504"/>
              <a:gd name="connsiteY37" fmla="*/ 603682 h 710654"/>
              <a:gd name="connsiteX38" fmla="*/ 2414748 w 2432504"/>
              <a:gd name="connsiteY38" fmla="*/ 603682 h 710654"/>
              <a:gd name="connsiteX39" fmla="*/ 2423626 w 2432504"/>
              <a:gd name="connsiteY39" fmla="*/ 559294 h 710654"/>
              <a:gd name="connsiteX40" fmla="*/ 2432504 w 2432504"/>
              <a:gd name="connsiteY40" fmla="*/ 532661 h 710654"/>
              <a:gd name="connsiteX41" fmla="*/ 2405871 w 2432504"/>
              <a:gd name="connsiteY41" fmla="*/ 390618 h 710654"/>
              <a:gd name="connsiteX42" fmla="*/ 2396993 w 2432504"/>
              <a:gd name="connsiteY42" fmla="*/ 363985 h 710654"/>
              <a:gd name="connsiteX43" fmla="*/ 2370360 w 2432504"/>
              <a:gd name="connsiteY43" fmla="*/ 346230 h 710654"/>
              <a:gd name="connsiteX44" fmla="*/ 2325972 w 2432504"/>
              <a:gd name="connsiteY44" fmla="*/ 301841 h 710654"/>
              <a:gd name="connsiteX45" fmla="*/ 2308216 w 2432504"/>
              <a:gd name="connsiteY45" fmla="*/ 284086 h 710654"/>
              <a:gd name="connsiteX46" fmla="*/ 2254950 w 2432504"/>
              <a:gd name="connsiteY46" fmla="*/ 266331 h 710654"/>
              <a:gd name="connsiteX47" fmla="*/ 2201684 w 2432504"/>
              <a:gd name="connsiteY47" fmla="*/ 239698 h 710654"/>
              <a:gd name="connsiteX48" fmla="*/ 2139541 w 2432504"/>
              <a:gd name="connsiteY48" fmla="*/ 213065 h 710654"/>
              <a:gd name="connsiteX49" fmla="*/ 2095152 w 2432504"/>
              <a:gd name="connsiteY49" fmla="*/ 186431 h 710654"/>
              <a:gd name="connsiteX50" fmla="*/ 2015253 w 2432504"/>
              <a:gd name="connsiteY50" fmla="*/ 142043 h 710654"/>
              <a:gd name="connsiteX51" fmla="*/ 1944232 w 2432504"/>
              <a:gd name="connsiteY51" fmla="*/ 124288 h 710654"/>
              <a:gd name="connsiteX52" fmla="*/ 1917599 w 2432504"/>
              <a:gd name="connsiteY52" fmla="*/ 106532 h 710654"/>
              <a:gd name="connsiteX53" fmla="*/ 1864333 w 2432504"/>
              <a:gd name="connsiteY53" fmla="*/ 88777 h 710654"/>
              <a:gd name="connsiteX54" fmla="*/ 1802189 w 2432504"/>
              <a:gd name="connsiteY54" fmla="*/ 71022 h 710654"/>
              <a:gd name="connsiteX55" fmla="*/ 1580247 w 2432504"/>
              <a:gd name="connsiteY55" fmla="*/ 26633 h 710654"/>
              <a:gd name="connsiteX56" fmla="*/ 1526981 w 2432504"/>
              <a:gd name="connsiteY56" fmla="*/ 17756 h 710654"/>
              <a:gd name="connsiteX57" fmla="*/ 1447082 w 2432504"/>
              <a:gd name="connsiteY57" fmla="*/ 8878 h 710654"/>
              <a:gd name="connsiteX58" fmla="*/ 1384939 w 2432504"/>
              <a:gd name="connsiteY58" fmla="*/ 0 h 710654"/>
              <a:gd name="connsiteX59" fmla="*/ 887789 w 2432504"/>
              <a:gd name="connsiteY59" fmla="*/ 17756 h 710654"/>
              <a:gd name="connsiteX60" fmla="*/ 861156 w 2432504"/>
              <a:gd name="connsiteY60" fmla="*/ 26633 h 710654"/>
              <a:gd name="connsiteX61" fmla="*/ 807890 w 2432504"/>
              <a:gd name="connsiteY61" fmla="*/ 35511 h 710654"/>
              <a:gd name="connsiteX62" fmla="*/ 754624 w 2432504"/>
              <a:gd name="connsiteY62" fmla="*/ 53266 h 710654"/>
              <a:gd name="connsiteX63" fmla="*/ 701358 w 2432504"/>
              <a:gd name="connsiteY63" fmla="*/ 62144 h 710654"/>
              <a:gd name="connsiteX64" fmla="*/ 674725 w 2432504"/>
              <a:gd name="connsiteY64" fmla="*/ 71022 h 710654"/>
              <a:gd name="connsiteX65" fmla="*/ 639214 w 2432504"/>
              <a:gd name="connsiteY65" fmla="*/ 79899 h 710654"/>
              <a:gd name="connsiteX66" fmla="*/ 559315 w 2432504"/>
              <a:gd name="connsiteY66" fmla="*/ 115410 h 710654"/>
              <a:gd name="connsiteX67" fmla="*/ 532682 w 2432504"/>
              <a:gd name="connsiteY67" fmla="*/ 124288 h 710654"/>
              <a:gd name="connsiteX68" fmla="*/ 470539 w 2432504"/>
              <a:gd name="connsiteY68" fmla="*/ 177554 h 710654"/>
              <a:gd name="connsiteX69" fmla="*/ 452783 w 2432504"/>
              <a:gd name="connsiteY69" fmla="*/ 195309 h 710654"/>
              <a:gd name="connsiteX70" fmla="*/ 426150 w 2432504"/>
              <a:gd name="connsiteY70" fmla="*/ 204187 h 710654"/>
              <a:gd name="connsiteX71" fmla="*/ 364007 w 2432504"/>
              <a:gd name="connsiteY71" fmla="*/ 257453 h 710654"/>
              <a:gd name="connsiteX72" fmla="*/ 346251 w 2432504"/>
              <a:gd name="connsiteY72" fmla="*/ 275208 h 710654"/>
              <a:gd name="connsiteX73" fmla="*/ 319618 w 2432504"/>
              <a:gd name="connsiteY73" fmla="*/ 284086 h 710654"/>
              <a:gd name="connsiteX74" fmla="*/ 284108 w 2432504"/>
              <a:gd name="connsiteY74" fmla="*/ 310719 h 710654"/>
              <a:gd name="connsiteX75" fmla="*/ 248597 w 2432504"/>
              <a:gd name="connsiteY75" fmla="*/ 346230 h 710654"/>
              <a:gd name="connsiteX76" fmla="*/ 195331 w 2432504"/>
              <a:gd name="connsiteY76" fmla="*/ 390618 h 710654"/>
              <a:gd name="connsiteX77" fmla="*/ 177576 w 2432504"/>
              <a:gd name="connsiteY77" fmla="*/ 426129 h 710654"/>
              <a:gd name="connsiteX78" fmla="*/ 150943 w 2432504"/>
              <a:gd name="connsiteY78" fmla="*/ 452762 h 710654"/>
              <a:gd name="connsiteX79" fmla="*/ 133187 w 2432504"/>
              <a:gd name="connsiteY79" fmla="*/ 479395 h 710654"/>
              <a:gd name="connsiteX80" fmla="*/ 71043 w 2432504"/>
              <a:gd name="connsiteY80" fmla="*/ 559294 h 710654"/>
              <a:gd name="connsiteX81" fmla="*/ 17777 w 2432504"/>
              <a:gd name="connsiteY81" fmla="*/ 630315 h 710654"/>
              <a:gd name="connsiteX82" fmla="*/ 8900 w 2432504"/>
              <a:gd name="connsiteY82" fmla="*/ 683581 h 710654"/>
              <a:gd name="connsiteX83" fmla="*/ 26655 w 2432504"/>
              <a:gd name="connsiteY83" fmla="*/ 701336 h 710654"/>
              <a:gd name="connsiteX84" fmla="*/ 44410 w 2432504"/>
              <a:gd name="connsiteY84" fmla="*/ 674703 h 710654"/>
              <a:gd name="connsiteX85" fmla="*/ 71043 w 2432504"/>
              <a:gd name="connsiteY85" fmla="*/ 665826 h 710654"/>
              <a:gd name="connsiteX86" fmla="*/ 71043 w 2432504"/>
              <a:gd name="connsiteY86" fmla="*/ 683581 h 71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432504" h="710654">
                <a:moveTo>
                  <a:pt x="71043" y="683581"/>
                </a:moveTo>
                <a:lnTo>
                  <a:pt x="71043" y="683581"/>
                </a:lnTo>
                <a:cubicBezTo>
                  <a:pt x="94717" y="665826"/>
                  <a:pt x="117172" y="646317"/>
                  <a:pt x="142065" y="630315"/>
                </a:cubicBezTo>
                <a:cubicBezTo>
                  <a:pt x="179762" y="606082"/>
                  <a:pt x="206960" y="599806"/>
                  <a:pt x="248597" y="585927"/>
                </a:cubicBezTo>
                <a:cubicBezTo>
                  <a:pt x="312874" y="543075"/>
                  <a:pt x="282776" y="559959"/>
                  <a:pt x="337374" y="532661"/>
                </a:cubicBezTo>
                <a:cubicBezTo>
                  <a:pt x="343292" y="526742"/>
                  <a:pt x="348318" y="519770"/>
                  <a:pt x="355129" y="514905"/>
                </a:cubicBezTo>
                <a:cubicBezTo>
                  <a:pt x="391817" y="488698"/>
                  <a:pt x="391675" y="490886"/>
                  <a:pt x="426150" y="479395"/>
                </a:cubicBezTo>
                <a:cubicBezTo>
                  <a:pt x="479838" y="443602"/>
                  <a:pt x="426088" y="473701"/>
                  <a:pt x="523805" y="452762"/>
                </a:cubicBezTo>
                <a:cubicBezTo>
                  <a:pt x="542105" y="448841"/>
                  <a:pt x="559316" y="440924"/>
                  <a:pt x="577071" y="435006"/>
                </a:cubicBezTo>
                <a:lnTo>
                  <a:pt x="603704" y="426129"/>
                </a:lnTo>
                <a:cubicBezTo>
                  <a:pt x="639440" y="390391"/>
                  <a:pt x="599704" y="424038"/>
                  <a:pt x="656970" y="399496"/>
                </a:cubicBezTo>
                <a:cubicBezTo>
                  <a:pt x="666777" y="395293"/>
                  <a:pt x="673796" y="385943"/>
                  <a:pt x="683603" y="381740"/>
                </a:cubicBezTo>
                <a:cubicBezTo>
                  <a:pt x="718350" y="366848"/>
                  <a:pt x="736561" y="378985"/>
                  <a:pt x="772379" y="355107"/>
                </a:cubicBezTo>
                <a:cubicBezTo>
                  <a:pt x="848705" y="304224"/>
                  <a:pt x="752135" y="365229"/>
                  <a:pt x="825645" y="328474"/>
                </a:cubicBezTo>
                <a:cubicBezTo>
                  <a:pt x="835188" y="323702"/>
                  <a:pt x="842058" y="313785"/>
                  <a:pt x="852278" y="310719"/>
                </a:cubicBezTo>
                <a:cubicBezTo>
                  <a:pt x="872321" y="304706"/>
                  <a:pt x="893707" y="304800"/>
                  <a:pt x="914422" y="301841"/>
                </a:cubicBezTo>
                <a:cubicBezTo>
                  <a:pt x="923300" y="298882"/>
                  <a:pt x="931848" y="294638"/>
                  <a:pt x="941055" y="292964"/>
                </a:cubicBezTo>
                <a:cubicBezTo>
                  <a:pt x="979856" y="285909"/>
                  <a:pt x="1076893" y="278193"/>
                  <a:pt x="1109731" y="275208"/>
                </a:cubicBezTo>
                <a:cubicBezTo>
                  <a:pt x="1189630" y="278167"/>
                  <a:pt x="1269651" y="278767"/>
                  <a:pt x="1349428" y="284086"/>
                </a:cubicBezTo>
                <a:cubicBezTo>
                  <a:pt x="1358765" y="284709"/>
                  <a:pt x="1366943" y="290860"/>
                  <a:pt x="1376061" y="292964"/>
                </a:cubicBezTo>
                <a:cubicBezTo>
                  <a:pt x="1405467" y="299750"/>
                  <a:pt x="1464838" y="310719"/>
                  <a:pt x="1464838" y="310719"/>
                </a:cubicBezTo>
                <a:cubicBezTo>
                  <a:pt x="1476675" y="316637"/>
                  <a:pt x="1487957" y="323827"/>
                  <a:pt x="1500348" y="328474"/>
                </a:cubicBezTo>
                <a:cubicBezTo>
                  <a:pt x="1511772" y="332758"/>
                  <a:pt x="1524172" y="333846"/>
                  <a:pt x="1535859" y="337352"/>
                </a:cubicBezTo>
                <a:cubicBezTo>
                  <a:pt x="1553785" y="342730"/>
                  <a:pt x="1571370" y="349189"/>
                  <a:pt x="1589125" y="355107"/>
                </a:cubicBezTo>
                <a:lnTo>
                  <a:pt x="1615758" y="363985"/>
                </a:lnTo>
                <a:cubicBezTo>
                  <a:pt x="1624636" y="366944"/>
                  <a:pt x="1634605" y="367672"/>
                  <a:pt x="1642391" y="372863"/>
                </a:cubicBezTo>
                <a:cubicBezTo>
                  <a:pt x="1651269" y="378781"/>
                  <a:pt x="1659481" y="385846"/>
                  <a:pt x="1669024" y="390618"/>
                </a:cubicBezTo>
                <a:cubicBezTo>
                  <a:pt x="1713676" y="412944"/>
                  <a:pt x="1692945" y="379028"/>
                  <a:pt x="1748923" y="435006"/>
                </a:cubicBezTo>
                <a:cubicBezTo>
                  <a:pt x="1760760" y="446843"/>
                  <a:pt x="1767862" y="468149"/>
                  <a:pt x="1784434" y="470517"/>
                </a:cubicBezTo>
                <a:lnTo>
                  <a:pt x="1846577" y="479395"/>
                </a:lnTo>
                <a:cubicBezTo>
                  <a:pt x="1911683" y="511947"/>
                  <a:pt x="1850756" y="485377"/>
                  <a:pt x="1926476" y="506028"/>
                </a:cubicBezTo>
                <a:cubicBezTo>
                  <a:pt x="1944533" y="510952"/>
                  <a:pt x="1961987" y="517865"/>
                  <a:pt x="1979743" y="523783"/>
                </a:cubicBezTo>
                <a:lnTo>
                  <a:pt x="2033009" y="541538"/>
                </a:lnTo>
                <a:cubicBezTo>
                  <a:pt x="2041887" y="544497"/>
                  <a:pt x="2050564" y="548146"/>
                  <a:pt x="2059642" y="550416"/>
                </a:cubicBezTo>
                <a:lnTo>
                  <a:pt x="2095152" y="559294"/>
                </a:lnTo>
                <a:cubicBezTo>
                  <a:pt x="2104030" y="565212"/>
                  <a:pt x="2113453" y="570384"/>
                  <a:pt x="2121785" y="577049"/>
                </a:cubicBezTo>
                <a:cubicBezTo>
                  <a:pt x="2128321" y="582278"/>
                  <a:pt x="2131264" y="593562"/>
                  <a:pt x="2139541" y="594804"/>
                </a:cubicBezTo>
                <a:cubicBezTo>
                  <a:pt x="2192299" y="602718"/>
                  <a:pt x="2246073" y="600723"/>
                  <a:pt x="2299339" y="603682"/>
                </a:cubicBezTo>
                <a:cubicBezTo>
                  <a:pt x="2338541" y="616750"/>
                  <a:pt x="2366380" y="630065"/>
                  <a:pt x="2414748" y="603682"/>
                </a:cubicBezTo>
                <a:cubicBezTo>
                  <a:pt x="2427995" y="596457"/>
                  <a:pt x="2419966" y="573932"/>
                  <a:pt x="2423626" y="559294"/>
                </a:cubicBezTo>
                <a:cubicBezTo>
                  <a:pt x="2425896" y="550216"/>
                  <a:pt x="2429545" y="541539"/>
                  <a:pt x="2432504" y="532661"/>
                </a:cubicBezTo>
                <a:cubicBezTo>
                  <a:pt x="2419399" y="375408"/>
                  <a:pt x="2440723" y="471940"/>
                  <a:pt x="2405871" y="390618"/>
                </a:cubicBezTo>
                <a:cubicBezTo>
                  <a:pt x="2402185" y="382017"/>
                  <a:pt x="2402839" y="371292"/>
                  <a:pt x="2396993" y="363985"/>
                </a:cubicBezTo>
                <a:cubicBezTo>
                  <a:pt x="2390328" y="355654"/>
                  <a:pt x="2378390" y="353256"/>
                  <a:pt x="2370360" y="346230"/>
                </a:cubicBezTo>
                <a:cubicBezTo>
                  <a:pt x="2354612" y="332451"/>
                  <a:pt x="2340768" y="316637"/>
                  <a:pt x="2325972" y="301841"/>
                </a:cubicBezTo>
                <a:cubicBezTo>
                  <a:pt x="2320053" y="295922"/>
                  <a:pt x="2316157" y="286733"/>
                  <a:pt x="2308216" y="284086"/>
                </a:cubicBezTo>
                <a:lnTo>
                  <a:pt x="2254950" y="266331"/>
                </a:lnTo>
                <a:cubicBezTo>
                  <a:pt x="2203764" y="232206"/>
                  <a:pt x="2253145" y="261753"/>
                  <a:pt x="2201684" y="239698"/>
                </a:cubicBezTo>
                <a:cubicBezTo>
                  <a:pt x="2124894" y="206788"/>
                  <a:pt x="2202000" y="233883"/>
                  <a:pt x="2139541" y="213065"/>
                </a:cubicBezTo>
                <a:cubicBezTo>
                  <a:pt x="2099707" y="173231"/>
                  <a:pt x="2147011" y="215241"/>
                  <a:pt x="2095152" y="186431"/>
                </a:cubicBezTo>
                <a:cubicBezTo>
                  <a:pt x="2033027" y="151917"/>
                  <a:pt x="2062600" y="154956"/>
                  <a:pt x="2015253" y="142043"/>
                </a:cubicBezTo>
                <a:cubicBezTo>
                  <a:pt x="1991711" y="135622"/>
                  <a:pt x="1944232" y="124288"/>
                  <a:pt x="1944232" y="124288"/>
                </a:cubicBezTo>
                <a:cubicBezTo>
                  <a:pt x="1935354" y="118369"/>
                  <a:pt x="1927349" y="110865"/>
                  <a:pt x="1917599" y="106532"/>
                </a:cubicBezTo>
                <a:cubicBezTo>
                  <a:pt x="1900496" y="98931"/>
                  <a:pt x="1882088" y="94695"/>
                  <a:pt x="1864333" y="88777"/>
                </a:cubicBezTo>
                <a:cubicBezTo>
                  <a:pt x="1826119" y="76039"/>
                  <a:pt x="1846786" y="82170"/>
                  <a:pt x="1802189" y="71022"/>
                </a:cubicBezTo>
                <a:cubicBezTo>
                  <a:pt x="1686094" y="12974"/>
                  <a:pt x="1757590" y="37065"/>
                  <a:pt x="1580247" y="26633"/>
                </a:cubicBezTo>
                <a:cubicBezTo>
                  <a:pt x="1562492" y="23674"/>
                  <a:pt x="1544823" y="20135"/>
                  <a:pt x="1526981" y="17756"/>
                </a:cubicBezTo>
                <a:cubicBezTo>
                  <a:pt x="1500419" y="14214"/>
                  <a:pt x="1473672" y="12202"/>
                  <a:pt x="1447082" y="8878"/>
                </a:cubicBezTo>
                <a:cubicBezTo>
                  <a:pt x="1426319" y="6283"/>
                  <a:pt x="1405653" y="2959"/>
                  <a:pt x="1384939" y="0"/>
                </a:cubicBezTo>
                <a:cubicBezTo>
                  <a:pt x="1329995" y="1616"/>
                  <a:pt x="981623" y="10249"/>
                  <a:pt x="887789" y="17756"/>
                </a:cubicBezTo>
                <a:cubicBezTo>
                  <a:pt x="878461" y="18502"/>
                  <a:pt x="870291" y="24603"/>
                  <a:pt x="861156" y="26633"/>
                </a:cubicBezTo>
                <a:cubicBezTo>
                  <a:pt x="843584" y="30538"/>
                  <a:pt x="825353" y="31145"/>
                  <a:pt x="807890" y="35511"/>
                </a:cubicBezTo>
                <a:cubicBezTo>
                  <a:pt x="789733" y="40050"/>
                  <a:pt x="773085" y="50189"/>
                  <a:pt x="754624" y="53266"/>
                </a:cubicBezTo>
                <a:cubicBezTo>
                  <a:pt x="736869" y="56225"/>
                  <a:pt x="718930" y="58239"/>
                  <a:pt x="701358" y="62144"/>
                </a:cubicBezTo>
                <a:cubicBezTo>
                  <a:pt x="692223" y="64174"/>
                  <a:pt x="683723" y="68451"/>
                  <a:pt x="674725" y="71022"/>
                </a:cubicBezTo>
                <a:cubicBezTo>
                  <a:pt x="662993" y="74374"/>
                  <a:pt x="651051" y="76940"/>
                  <a:pt x="639214" y="79899"/>
                </a:cubicBezTo>
                <a:cubicBezTo>
                  <a:pt x="597008" y="108037"/>
                  <a:pt x="622704" y="94280"/>
                  <a:pt x="559315" y="115410"/>
                </a:cubicBezTo>
                <a:lnTo>
                  <a:pt x="532682" y="124288"/>
                </a:lnTo>
                <a:cubicBezTo>
                  <a:pt x="447214" y="209756"/>
                  <a:pt x="538134" y="123478"/>
                  <a:pt x="470539" y="177554"/>
                </a:cubicBezTo>
                <a:cubicBezTo>
                  <a:pt x="464003" y="182783"/>
                  <a:pt x="459960" y="191003"/>
                  <a:pt x="452783" y="195309"/>
                </a:cubicBezTo>
                <a:cubicBezTo>
                  <a:pt x="444759" y="200124"/>
                  <a:pt x="435028" y="201228"/>
                  <a:pt x="426150" y="204187"/>
                </a:cubicBezTo>
                <a:cubicBezTo>
                  <a:pt x="369733" y="260604"/>
                  <a:pt x="432331" y="200516"/>
                  <a:pt x="364007" y="257453"/>
                </a:cubicBezTo>
                <a:cubicBezTo>
                  <a:pt x="357577" y="262811"/>
                  <a:pt x="353428" y="270902"/>
                  <a:pt x="346251" y="275208"/>
                </a:cubicBezTo>
                <a:cubicBezTo>
                  <a:pt x="338227" y="280023"/>
                  <a:pt x="328496" y="281127"/>
                  <a:pt x="319618" y="284086"/>
                </a:cubicBezTo>
                <a:cubicBezTo>
                  <a:pt x="307781" y="292964"/>
                  <a:pt x="295243" y="300976"/>
                  <a:pt x="284108" y="310719"/>
                </a:cubicBezTo>
                <a:cubicBezTo>
                  <a:pt x="271510" y="321742"/>
                  <a:pt x="262526" y="336944"/>
                  <a:pt x="248597" y="346230"/>
                </a:cubicBezTo>
                <a:cubicBezTo>
                  <a:pt x="211518" y="370949"/>
                  <a:pt x="229509" y="356440"/>
                  <a:pt x="195331" y="390618"/>
                </a:cubicBezTo>
                <a:cubicBezTo>
                  <a:pt x="189413" y="402455"/>
                  <a:pt x="185268" y="415360"/>
                  <a:pt x="177576" y="426129"/>
                </a:cubicBezTo>
                <a:cubicBezTo>
                  <a:pt x="170279" y="436345"/>
                  <a:pt x="158981" y="443117"/>
                  <a:pt x="150943" y="452762"/>
                </a:cubicBezTo>
                <a:cubicBezTo>
                  <a:pt x="144112" y="460959"/>
                  <a:pt x="139106" y="470517"/>
                  <a:pt x="133187" y="479395"/>
                </a:cubicBezTo>
                <a:cubicBezTo>
                  <a:pt x="108931" y="552168"/>
                  <a:pt x="150888" y="439525"/>
                  <a:pt x="71043" y="559294"/>
                </a:cubicBezTo>
                <a:cubicBezTo>
                  <a:pt x="30890" y="619524"/>
                  <a:pt x="50622" y="597471"/>
                  <a:pt x="17777" y="630315"/>
                </a:cubicBezTo>
                <a:cubicBezTo>
                  <a:pt x="14818" y="648070"/>
                  <a:pt x="12805" y="666009"/>
                  <a:pt x="8900" y="683581"/>
                </a:cubicBezTo>
                <a:cubicBezTo>
                  <a:pt x="1325" y="717671"/>
                  <a:pt x="-13118" y="714594"/>
                  <a:pt x="26655" y="701336"/>
                </a:cubicBezTo>
                <a:cubicBezTo>
                  <a:pt x="32573" y="692458"/>
                  <a:pt x="36078" y="681368"/>
                  <a:pt x="44410" y="674703"/>
                </a:cubicBezTo>
                <a:cubicBezTo>
                  <a:pt x="51717" y="668857"/>
                  <a:pt x="62673" y="670011"/>
                  <a:pt x="71043" y="665826"/>
                </a:cubicBezTo>
                <a:cubicBezTo>
                  <a:pt x="74786" y="663954"/>
                  <a:pt x="71043" y="680622"/>
                  <a:pt x="71043" y="683581"/>
                </a:cubicBezTo>
                <a:close/>
              </a:path>
            </a:pathLst>
          </a:custGeom>
          <a:noFill/>
          <a:ln w="5715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2C141D-CFE0-40C8-8474-9285B470C3DB}"/>
              </a:ext>
            </a:extLst>
          </p:cNvPr>
          <p:cNvSpPr/>
          <p:nvPr/>
        </p:nvSpPr>
        <p:spPr>
          <a:xfrm>
            <a:off x="7979731" y="2776121"/>
            <a:ext cx="1447376" cy="571434"/>
          </a:xfrm>
          <a:custGeom>
            <a:avLst/>
            <a:gdLst>
              <a:gd name="connsiteX0" fmla="*/ 0 w 1447376"/>
              <a:gd name="connsiteY0" fmla="*/ 106532 h 571434"/>
              <a:gd name="connsiteX1" fmla="*/ 0 w 1447376"/>
              <a:gd name="connsiteY1" fmla="*/ 106532 h 571434"/>
              <a:gd name="connsiteX2" fmla="*/ 124287 w 1447376"/>
              <a:gd name="connsiteY2" fmla="*/ 133165 h 571434"/>
              <a:gd name="connsiteX3" fmla="*/ 213064 w 1447376"/>
              <a:gd name="connsiteY3" fmla="*/ 159798 h 571434"/>
              <a:gd name="connsiteX4" fmla="*/ 452761 w 1447376"/>
              <a:gd name="connsiteY4" fmla="*/ 168676 h 571434"/>
              <a:gd name="connsiteX5" fmla="*/ 488271 w 1447376"/>
              <a:gd name="connsiteY5" fmla="*/ 177554 h 571434"/>
              <a:gd name="connsiteX6" fmla="*/ 541537 w 1447376"/>
              <a:gd name="connsiteY6" fmla="*/ 195309 h 571434"/>
              <a:gd name="connsiteX7" fmla="*/ 603681 w 1447376"/>
              <a:gd name="connsiteY7" fmla="*/ 213064 h 571434"/>
              <a:gd name="connsiteX8" fmla="*/ 639192 w 1447376"/>
              <a:gd name="connsiteY8" fmla="*/ 221942 h 571434"/>
              <a:gd name="connsiteX9" fmla="*/ 692458 w 1447376"/>
              <a:gd name="connsiteY9" fmla="*/ 239697 h 571434"/>
              <a:gd name="connsiteX10" fmla="*/ 754602 w 1447376"/>
              <a:gd name="connsiteY10" fmla="*/ 248575 h 571434"/>
              <a:gd name="connsiteX11" fmla="*/ 861134 w 1447376"/>
              <a:gd name="connsiteY11" fmla="*/ 275208 h 571434"/>
              <a:gd name="connsiteX12" fmla="*/ 887767 w 1447376"/>
              <a:gd name="connsiteY12" fmla="*/ 284086 h 571434"/>
              <a:gd name="connsiteX13" fmla="*/ 914400 w 1447376"/>
              <a:gd name="connsiteY13" fmla="*/ 292963 h 571434"/>
              <a:gd name="connsiteX14" fmla="*/ 958788 w 1447376"/>
              <a:gd name="connsiteY14" fmla="*/ 319596 h 571434"/>
              <a:gd name="connsiteX15" fmla="*/ 976543 w 1447376"/>
              <a:gd name="connsiteY15" fmla="*/ 337352 h 571434"/>
              <a:gd name="connsiteX16" fmla="*/ 1029809 w 1447376"/>
              <a:gd name="connsiteY16" fmla="*/ 363985 h 571434"/>
              <a:gd name="connsiteX17" fmla="*/ 1074198 w 1447376"/>
              <a:gd name="connsiteY17" fmla="*/ 390618 h 571434"/>
              <a:gd name="connsiteX18" fmla="*/ 1100831 w 1447376"/>
              <a:gd name="connsiteY18" fmla="*/ 408373 h 571434"/>
              <a:gd name="connsiteX19" fmla="*/ 1118586 w 1447376"/>
              <a:gd name="connsiteY19" fmla="*/ 426129 h 571434"/>
              <a:gd name="connsiteX20" fmla="*/ 1145219 w 1447376"/>
              <a:gd name="connsiteY20" fmla="*/ 435006 h 571434"/>
              <a:gd name="connsiteX21" fmla="*/ 1233996 w 1447376"/>
              <a:gd name="connsiteY21" fmla="*/ 506028 h 571434"/>
              <a:gd name="connsiteX22" fmla="*/ 1260629 w 1447376"/>
              <a:gd name="connsiteY22" fmla="*/ 523783 h 571434"/>
              <a:gd name="connsiteX23" fmla="*/ 1313895 w 1447376"/>
              <a:gd name="connsiteY23" fmla="*/ 541538 h 571434"/>
              <a:gd name="connsiteX24" fmla="*/ 1438182 w 1447376"/>
              <a:gd name="connsiteY24" fmla="*/ 550416 h 571434"/>
              <a:gd name="connsiteX25" fmla="*/ 1447060 w 1447376"/>
              <a:gd name="connsiteY25" fmla="*/ 523783 h 571434"/>
              <a:gd name="connsiteX26" fmla="*/ 1429304 w 1447376"/>
              <a:gd name="connsiteY26" fmla="*/ 346229 h 571434"/>
              <a:gd name="connsiteX27" fmla="*/ 1411549 w 1447376"/>
              <a:gd name="connsiteY27" fmla="*/ 319596 h 571434"/>
              <a:gd name="connsiteX28" fmla="*/ 1384916 w 1447376"/>
              <a:gd name="connsiteY28" fmla="*/ 266330 h 571434"/>
              <a:gd name="connsiteX29" fmla="*/ 1349405 w 1447376"/>
              <a:gd name="connsiteY29" fmla="*/ 257453 h 571434"/>
              <a:gd name="connsiteX30" fmla="*/ 1269506 w 1447376"/>
              <a:gd name="connsiteY30" fmla="*/ 213064 h 571434"/>
              <a:gd name="connsiteX31" fmla="*/ 1242873 w 1447376"/>
              <a:gd name="connsiteY31" fmla="*/ 186431 h 571434"/>
              <a:gd name="connsiteX32" fmla="*/ 1189607 w 1447376"/>
              <a:gd name="connsiteY32" fmla="*/ 168676 h 571434"/>
              <a:gd name="connsiteX33" fmla="*/ 1145219 w 1447376"/>
              <a:gd name="connsiteY33" fmla="*/ 133165 h 571434"/>
              <a:gd name="connsiteX34" fmla="*/ 1118586 w 1447376"/>
              <a:gd name="connsiteY34" fmla="*/ 115410 h 571434"/>
              <a:gd name="connsiteX35" fmla="*/ 1056442 w 1447376"/>
              <a:gd name="connsiteY35" fmla="*/ 106532 h 571434"/>
              <a:gd name="connsiteX36" fmla="*/ 1029809 w 1447376"/>
              <a:gd name="connsiteY36" fmla="*/ 97655 h 571434"/>
              <a:gd name="connsiteX37" fmla="*/ 994299 w 1447376"/>
              <a:gd name="connsiteY37" fmla="*/ 88777 h 571434"/>
              <a:gd name="connsiteX38" fmla="*/ 905522 w 1447376"/>
              <a:gd name="connsiteY38" fmla="*/ 53266 h 571434"/>
              <a:gd name="connsiteX39" fmla="*/ 754602 w 1447376"/>
              <a:gd name="connsiteY39" fmla="*/ 35511 h 571434"/>
              <a:gd name="connsiteX40" fmla="*/ 630314 w 1447376"/>
              <a:gd name="connsiteY40" fmla="*/ 8878 h 571434"/>
              <a:gd name="connsiteX41" fmla="*/ 470516 w 1447376"/>
              <a:gd name="connsiteY41" fmla="*/ 0 h 571434"/>
              <a:gd name="connsiteX42" fmla="*/ 284085 w 1447376"/>
              <a:gd name="connsiteY42" fmla="*/ 8878 h 571434"/>
              <a:gd name="connsiteX43" fmla="*/ 239697 w 1447376"/>
              <a:gd name="connsiteY43" fmla="*/ 17756 h 571434"/>
              <a:gd name="connsiteX44" fmla="*/ 177553 w 1447376"/>
              <a:gd name="connsiteY44" fmla="*/ 26633 h 571434"/>
              <a:gd name="connsiteX45" fmla="*/ 106532 w 1447376"/>
              <a:gd name="connsiteY45" fmla="*/ 62144 h 571434"/>
              <a:gd name="connsiteX46" fmla="*/ 79899 w 1447376"/>
              <a:gd name="connsiteY46" fmla="*/ 71022 h 571434"/>
              <a:gd name="connsiteX47" fmla="*/ 0 w 1447376"/>
              <a:gd name="connsiteY47" fmla="*/ 106532 h 57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7376" h="571434">
                <a:moveTo>
                  <a:pt x="0" y="106532"/>
                </a:moveTo>
                <a:lnTo>
                  <a:pt x="0" y="106532"/>
                </a:lnTo>
                <a:cubicBezTo>
                  <a:pt x="20578" y="110648"/>
                  <a:pt x="91909" y="123452"/>
                  <a:pt x="124287" y="133165"/>
                </a:cubicBezTo>
                <a:cubicBezTo>
                  <a:pt x="133474" y="135921"/>
                  <a:pt x="195678" y="158676"/>
                  <a:pt x="213064" y="159798"/>
                </a:cubicBezTo>
                <a:cubicBezTo>
                  <a:pt x="292852" y="164946"/>
                  <a:pt x="372862" y="165717"/>
                  <a:pt x="452761" y="168676"/>
                </a:cubicBezTo>
                <a:cubicBezTo>
                  <a:pt x="464598" y="171635"/>
                  <a:pt x="476585" y="174048"/>
                  <a:pt x="488271" y="177554"/>
                </a:cubicBezTo>
                <a:cubicBezTo>
                  <a:pt x="506197" y="182932"/>
                  <a:pt x="523380" y="190770"/>
                  <a:pt x="541537" y="195309"/>
                </a:cubicBezTo>
                <a:cubicBezTo>
                  <a:pt x="652552" y="223063"/>
                  <a:pt x="514528" y="187592"/>
                  <a:pt x="603681" y="213064"/>
                </a:cubicBezTo>
                <a:cubicBezTo>
                  <a:pt x="615413" y="216416"/>
                  <a:pt x="627505" y="218436"/>
                  <a:pt x="639192" y="221942"/>
                </a:cubicBezTo>
                <a:cubicBezTo>
                  <a:pt x="657118" y="227320"/>
                  <a:pt x="673930" y="237050"/>
                  <a:pt x="692458" y="239697"/>
                </a:cubicBezTo>
                <a:lnTo>
                  <a:pt x="754602" y="248575"/>
                </a:lnTo>
                <a:cubicBezTo>
                  <a:pt x="821203" y="258822"/>
                  <a:pt x="796121" y="253537"/>
                  <a:pt x="861134" y="275208"/>
                </a:cubicBezTo>
                <a:lnTo>
                  <a:pt x="887767" y="284086"/>
                </a:lnTo>
                <a:lnTo>
                  <a:pt x="914400" y="292963"/>
                </a:lnTo>
                <a:cubicBezTo>
                  <a:pt x="959387" y="337953"/>
                  <a:pt x="901166" y="285022"/>
                  <a:pt x="958788" y="319596"/>
                </a:cubicBezTo>
                <a:cubicBezTo>
                  <a:pt x="965965" y="323902"/>
                  <a:pt x="970007" y="332123"/>
                  <a:pt x="976543" y="337352"/>
                </a:cubicBezTo>
                <a:cubicBezTo>
                  <a:pt x="1001126" y="357019"/>
                  <a:pt x="1001681" y="354609"/>
                  <a:pt x="1029809" y="363985"/>
                </a:cubicBezTo>
                <a:cubicBezTo>
                  <a:pt x="1064490" y="398665"/>
                  <a:pt x="1028100" y="367569"/>
                  <a:pt x="1074198" y="390618"/>
                </a:cubicBezTo>
                <a:cubicBezTo>
                  <a:pt x="1083741" y="395390"/>
                  <a:pt x="1092500" y="401708"/>
                  <a:pt x="1100831" y="408373"/>
                </a:cubicBezTo>
                <a:cubicBezTo>
                  <a:pt x="1107367" y="413602"/>
                  <a:pt x="1111409" y="421823"/>
                  <a:pt x="1118586" y="426129"/>
                </a:cubicBezTo>
                <a:cubicBezTo>
                  <a:pt x="1126610" y="430944"/>
                  <a:pt x="1136341" y="432047"/>
                  <a:pt x="1145219" y="435006"/>
                </a:cubicBezTo>
                <a:cubicBezTo>
                  <a:pt x="1195818" y="485605"/>
                  <a:pt x="1166803" y="461232"/>
                  <a:pt x="1233996" y="506028"/>
                </a:cubicBezTo>
                <a:cubicBezTo>
                  <a:pt x="1242874" y="511946"/>
                  <a:pt x="1250507" y="520409"/>
                  <a:pt x="1260629" y="523783"/>
                </a:cubicBezTo>
                <a:lnTo>
                  <a:pt x="1313895" y="541538"/>
                </a:lnTo>
                <a:cubicBezTo>
                  <a:pt x="1352217" y="579862"/>
                  <a:pt x="1343017" y="579698"/>
                  <a:pt x="1438182" y="550416"/>
                </a:cubicBezTo>
                <a:cubicBezTo>
                  <a:pt x="1447126" y="547664"/>
                  <a:pt x="1444101" y="532661"/>
                  <a:pt x="1447060" y="523783"/>
                </a:cubicBezTo>
                <a:cubicBezTo>
                  <a:pt x="1446540" y="514952"/>
                  <a:pt x="1452464" y="392550"/>
                  <a:pt x="1429304" y="346229"/>
                </a:cubicBezTo>
                <a:cubicBezTo>
                  <a:pt x="1424532" y="336686"/>
                  <a:pt x="1416321" y="329139"/>
                  <a:pt x="1411549" y="319596"/>
                </a:cubicBezTo>
                <a:cubicBezTo>
                  <a:pt x="1402687" y="301873"/>
                  <a:pt x="1403996" y="279050"/>
                  <a:pt x="1384916" y="266330"/>
                </a:cubicBezTo>
                <a:cubicBezTo>
                  <a:pt x="1374764" y="259562"/>
                  <a:pt x="1361242" y="260412"/>
                  <a:pt x="1349405" y="257453"/>
                </a:cubicBezTo>
                <a:cubicBezTo>
                  <a:pt x="1288353" y="216751"/>
                  <a:pt x="1316383" y="228690"/>
                  <a:pt x="1269506" y="213064"/>
                </a:cubicBezTo>
                <a:cubicBezTo>
                  <a:pt x="1260628" y="204186"/>
                  <a:pt x="1253848" y="192528"/>
                  <a:pt x="1242873" y="186431"/>
                </a:cubicBezTo>
                <a:cubicBezTo>
                  <a:pt x="1226512" y="177342"/>
                  <a:pt x="1189607" y="168676"/>
                  <a:pt x="1189607" y="168676"/>
                </a:cubicBezTo>
                <a:cubicBezTo>
                  <a:pt x="1174811" y="156839"/>
                  <a:pt x="1160378" y="144534"/>
                  <a:pt x="1145219" y="133165"/>
                </a:cubicBezTo>
                <a:cubicBezTo>
                  <a:pt x="1136683" y="126763"/>
                  <a:pt x="1128806" y="118476"/>
                  <a:pt x="1118586" y="115410"/>
                </a:cubicBezTo>
                <a:cubicBezTo>
                  <a:pt x="1098543" y="109397"/>
                  <a:pt x="1077157" y="109491"/>
                  <a:pt x="1056442" y="106532"/>
                </a:cubicBezTo>
                <a:cubicBezTo>
                  <a:pt x="1047564" y="103573"/>
                  <a:pt x="1038807" y="100226"/>
                  <a:pt x="1029809" y="97655"/>
                </a:cubicBezTo>
                <a:cubicBezTo>
                  <a:pt x="1018077" y="94303"/>
                  <a:pt x="1005723" y="93061"/>
                  <a:pt x="994299" y="88777"/>
                </a:cubicBezTo>
                <a:cubicBezTo>
                  <a:pt x="956497" y="74601"/>
                  <a:pt x="950908" y="58309"/>
                  <a:pt x="905522" y="53266"/>
                </a:cubicBezTo>
                <a:lnTo>
                  <a:pt x="754602" y="35511"/>
                </a:lnTo>
                <a:cubicBezTo>
                  <a:pt x="696911" y="24694"/>
                  <a:pt x="684936" y="13430"/>
                  <a:pt x="630314" y="8878"/>
                </a:cubicBezTo>
                <a:cubicBezTo>
                  <a:pt x="577150" y="4448"/>
                  <a:pt x="523782" y="2959"/>
                  <a:pt x="470516" y="0"/>
                </a:cubicBezTo>
                <a:cubicBezTo>
                  <a:pt x="408372" y="2959"/>
                  <a:pt x="346116" y="4106"/>
                  <a:pt x="284085" y="8878"/>
                </a:cubicBezTo>
                <a:cubicBezTo>
                  <a:pt x="269040" y="10035"/>
                  <a:pt x="254581" y="15275"/>
                  <a:pt x="239697" y="17756"/>
                </a:cubicBezTo>
                <a:cubicBezTo>
                  <a:pt x="219057" y="21196"/>
                  <a:pt x="198268" y="23674"/>
                  <a:pt x="177553" y="26633"/>
                </a:cubicBezTo>
                <a:cubicBezTo>
                  <a:pt x="146564" y="57624"/>
                  <a:pt x="167739" y="41742"/>
                  <a:pt x="106532" y="62144"/>
                </a:cubicBezTo>
                <a:lnTo>
                  <a:pt x="79899" y="71022"/>
                </a:lnTo>
                <a:cubicBezTo>
                  <a:pt x="55865" y="95054"/>
                  <a:pt x="13317" y="100614"/>
                  <a:pt x="0" y="106532"/>
                </a:cubicBezTo>
                <a:close/>
              </a:path>
            </a:pathLst>
          </a:custGeom>
          <a:noFill/>
          <a:ln w="5715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21FD7-93DE-46BC-9073-C4BE667A6752}"/>
              </a:ext>
            </a:extLst>
          </p:cNvPr>
          <p:cNvSpPr/>
          <p:nvPr/>
        </p:nvSpPr>
        <p:spPr>
          <a:xfrm flipH="1">
            <a:off x="1901671" y="2451347"/>
            <a:ext cx="1624613" cy="381739"/>
          </a:xfrm>
          <a:custGeom>
            <a:avLst/>
            <a:gdLst>
              <a:gd name="connsiteX0" fmla="*/ 0 w 1624613"/>
              <a:gd name="connsiteY0" fmla="*/ 115409 h 381739"/>
              <a:gd name="connsiteX1" fmla="*/ 0 w 1624613"/>
              <a:gd name="connsiteY1" fmla="*/ 115409 h 381739"/>
              <a:gd name="connsiteX2" fmla="*/ 213064 w 1624613"/>
              <a:gd name="connsiteY2" fmla="*/ 71021 h 381739"/>
              <a:gd name="connsiteX3" fmla="*/ 275208 w 1624613"/>
              <a:gd name="connsiteY3" fmla="*/ 53266 h 381739"/>
              <a:gd name="connsiteX4" fmla="*/ 346229 w 1624613"/>
              <a:gd name="connsiteY4" fmla="*/ 44388 h 381739"/>
              <a:gd name="connsiteX5" fmla="*/ 426128 w 1624613"/>
              <a:gd name="connsiteY5" fmla="*/ 26633 h 381739"/>
              <a:gd name="connsiteX6" fmla="*/ 461639 w 1624613"/>
              <a:gd name="connsiteY6" fmla="*/ 17755 h 381739"/>
              <a:gd name="connsiteX7" fmla="*/ 577048 w 1624613"/>
              <a:gd name="connsiteY7" fmla="*/ 0 h 381739"/>
              <a:gd name="connsiteX8" fmla="*/ 914400 w 1624613"/>
              <a:gd name="connsiteY8" fmla="*/ 8877 h 381739"/>
              <a:gd name="connsiteX9" fmla="*/ 941033 w 1624613"/>
              <a:gd name="connsiteY9" fmla="*/ 17755 h 381739"/>
              <a:gd name="connsiteX10" fmla="*/ 976544 w 1624613"/>
              <a:gd name="connsiteY10" fmla="*/ 26633 h 381739"/>
              <a:gd name="connsiteX11" fmla="*/ 1038687 w 1624613"/>
              <a:gd name="connsiteY11" fmla="*/ 35510 h 381739"/>
              <a:gd name="connsiteX12" fmla="*/ 1100831 w 1624613"/>
              <a:gd name="connsiteY12" fmla="*/ 62143 h 381739"/>
              <a:gd name="connsiteX13" fmla="*/ 1154097 w 1624613"/>
              <a:gd name="connsiteY13" fmla="*/ 79899 h 381739"/>
              <a:gd name="connsiteX14" fmla="*/ 1180730 w 1624613"/>
              <a:gd name="connsiteY14" fmla="*/ 88776 h 381739"/>
              <a:gd name="connsiteX15" fmla="*/ 1207363 w 1624613"/>
              <a:gd name="connsiteY15" fmla="*/ 97654 h 381739"/>
              <a:gd name="connsiteX16" fmla="*/ 1269507 w 1624613"/>
              <a:gd name="connsiteY16" fmla="*/ 115409 h 381739"/>
              <a:gd name="connsiteX17" fmla="*/ 1296140 w 1624613"/>
              <a:gd name="connsiteY17" fmla="*/ 133165 h 381739"/>
              <a:gd name="connsiteX18" fmla="*/ 1349406 w 1624613"/>
              <a:gd name="connsiteY18" fmla="*/ 150920 h 381739"/>
              <a:gd name="connsiteX19" fmla="*/ 1376039 w 1624613"/>
              <a:gd name="connsiteY19" fmla="*/ 168675 h 381739"/>
              <a:gd name="connsiteX20" fmla="*/ 1429305 w 1624613"/>
              <a:gd name="connsiteY20" fmla="*/ 186431 h 381739"/>
              <a:gd name="connsiteX21" fmla="*/ 1455938 w 1624613"/>
              <a:gd name="connsiteY21" fmla="*/ 204186 h 381739"/>
              <a:gd name="connsiteX22" fmla="*/ 1509204 w 1624613"/>
              <a:gd name="connsiteY22" fmla="*/ 221941 h 381739"/>
              <a:gd name="connsiteX23" fmla="*/ 1553592 w 1624613"/>
              <a:gd name="connsiteY23" fmla="*/ 257452 h 381739"/>
              <a:gd name="connsiteX24" fmla="*/ 1580225 w 1624613"/>
              <a:gd name="connsiteY24" fmla="*/ 284085 h 381739"/>
              <a:gd name="connsiteX25" fmla="*/ 1589103 w 1624613"/>
              <a:gd name="connsiteY25" fmla="*/ 310718 h 381739"/>
              <a:gd name="connsiteX26" fmla="*/ 1624613 w 1624613"/>
              <a:gd name="connsiteY26" fmla="*/ 363984 h 381739"/>
              <a:gd name="connsiteX27" fmla="*/ 1597980 w 1624613"/>
              <a:gd name="connsiteY27" fmla="*/ 381739 h 381739"/>
              <a:gd name="connsiteX28" fmla="*/ 1544714 w 1624613"/>
              <a:gd name="connsiteY28" fmla="*/ 363984 h 381739"/>
              <a:gd name="connsiteX29" fmla="*/ 1518081 w 1624613"/>
              <a:gd name="connsiteY29" fmla="*/ 355106 h 381739"/>
              <a:gd name="connsiteX30" fmla="*/ 1491448 w 1624613"/>
              <a:gd name="connsiteY30" fmla="*/ 337351 h 381739"/>
              <a:gd name="connsiteX31" fmla="*/ 1447060 w 1624613"/>
              <a:gd name="connsiteY31" fmla="*/ 328473 h 381739"/>
              <a:gd name="connsiteX32" fmla="*/ 1411549 w 1624613"/>
              <a:gd name="connsiteY32" fmla="*/ 319596 h 381739"/>
              <a:gd name="connsiteX33" fmla="*/ 1349406 w 1624613"/>
              <a:gd name="connsiteY33" fmla="*/ 284085 h 381739"/>
              <a:gd name="connsiteX34" fmla="*/ 1322773 w 1624613"/>
              <a:gd name="connsiteY34" fmla="*/ 275207 h 381739"/>
              <a:gd name="connsiteX35" fmla="*/ 1251751 w 1624613"/>
              <a:gd name="connsiteY35" fmla="*/ 248574 h 381739"/>
              <a:gd name="connsiteX36" fmla="*/ 1189608 w 1624613"/>
              <a:gd name="connsiteY36" fmla="*/ 213064 h 381739"/>
              <a:gd name="connsiteX37" fmla="*/ 1162975 w 1624613"/>
              <a:gd name="connsiteY37" fmla="*/ 204186 h 381739"/>
              <a:gd name="connsiteX38" fmla="*/ 1100831 w 1624613"/>
              <a:gd name="connsiteY38" fmla="*/ 168675 h 381739"/>
              <a:gd name="connsiteX39" fmla="*/ 1065320 w 1624613"/>
              <a:gd name="connsiteY39" fmla="*/ 159798 h 381739"/>
              <a:gd name="connsiteX40" fmla="*/ 923278 w 1624613"/>
              <a:gd name="connsiteY40" fmla="*/ 133165 h 381739"/>
              <a:gd name="connsiteX41" fmla="*/ 816746 w 1624613"/>
              <a:gd name="connsiteY41" fmla="*/ 124287 h 381739"/>
              <a:gd name="connsiteX42" fmla="*/ 745724 w 1624613"/>
              <a:gd name="connsiteY42" fmla="*/ 115409 h 381739"/>
              <a:gd name="connsiteX43" fmla="*/ 692458 w 1624613"/>
              <a:gd name="connsiteY43" fmla="*/ 106532 h 381739"/>
              <a:gd name="connsiteX44" fmla="*/ 506027 w 1624613"/>
              <a:gd name="connsiteY44" fmla="*/ 88776 h 381739"/>
              <a:gd name="connsiteX45" fmla="*/ 142043 w 1624613"/>
              <a:gd name="connsiteY45" fmla="*/ 88776 h 381739"/>
              <a:gd name="connsiteX46" fmla="*/ 62144 w 1624613"/>
              <a:gd name="connsiteY46" fmla="*/ 115409 h 381739"/>
              <a:gd name="connsiteX47" fmla="*/ 0 w 1624613"/>
              <a:gd name="connsiteY47" fmla="*/ 115409 h 38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24613" h="381739">
                <a:moveTo>
                  <a:pt x="0" y="115409"/>
                </a:moveTo>
                <a:lnTo>
                  <a:pt x="0" y="115409"/>
                </a:lnTo>
                <a:lnTo>
                  <a:pt x="213064" y="71021"/>
                </a:lnTo>
                <a:cubicBezTo>
                  <a:pt x="276409" y="56944"/>
                  <a:pt x="197844" y="66160"/>
                  <a:pt x="275208" y="53266"/>
                </a:cubicBezTo>
                <a:cubicBezTo>
                  <a:pt x="298741" y="49344"/>
                  <a:pt x="322555" y="47347"/>
                  <a:pt x="346229" y="44388"/>
                </a:cubicBezTo>
                <a:cubicBezTo>
                  <a:pt x="398062" y="27110"/>
                  <a:pt x="348005" y="42257"/>
                  <a:pt x="426128" y="26633"/>
                </a:cubicBezTo>
                <a:cubicBezTo>
                  <a:pt x="438092" y="24240"/>
                  <a:pt x="449675" y="20148"/>
                  <a:pt x="461639" y="17755"/>
                </a:cubicBezTo>
                <a:cubicBezTo>
                  <a:pt x="492445" y="11594"/>
                  <a:pt x="547188" y="4265"/>
                  <a:pt x="577048" y="0"/>
                </a:cubicBezTo>
                <a:cubicBezTo>
                  <a:pt x="689499" y="2959"/>
                  <a:pt x="802044" y="3396"/>
                  <a:pt x="914400" y="8877"/>
                </a:cubicBezTo>
                <a:cubicBezTo>
                  <a:pt x="923747" y="9333"/>
                  <a:pt x="932035" y="15184"/>
                  <a:pt x="941033" y="17755"/>
                </a:cubicBezTo>
                <a:cubicBezTo>
                  <a:pt x="952765" y="21107"/>
                  <a:pt x="964539" y="24450"/>
                  <a:pt x="976544" y="26633"/>
                </a:cubicBezTo>
                <a:cubicBezTo>
                  <a:pt x="997131" y="30376"/>
                  <a:pt x="1017973" y="32551"/>
                  <a:pt x="1038687" y="35510"/>
                </a:cubicBezTo>
                <a:cubicBezTo>
                  <a:pt x="1124417" y="64088"/>
                  <a:pt x="991129" y="18262"/>
                  <a:pt x="1100831" y="62143"/>
                </a:cubicBezTo>
                <a:cubicBezTo>
                  <a:pt x="1118208" y="69094"/>
                  <a:pt x="1136342" y="73981"/>
                  <a:pt x="1154097" y="79899"/>
                </a:cubicBezTo>
                <a:lnTo>
                  <a:pt x="1180730" y="88776"/>
                </a:lnTo>
                <a:cubicBezTo>
                  <a:pt x="1189608" y="91735"/>
                  <a:pt x="1198285" y="95384"/>
                  <a:pt x="1207363" y="97654"/>
                </a:cubicBezTo>
                <a:cubicBezTo>
                  <a:pt x="1251952" y="108802"/>
                  <a:pt x="1231299" y="102674"/>
                  <a:pt x="1269507" y="115409"/>
                </a:cubicBezTo>
                <a:cubicBezTo>
                  <a:pt x="1278385" y="121328"/>
                  <a:pt x="1286390" y="128832"/>
                  <a:pt x="1296140" y="133165"/>
                </a:cubicBezTo>
                <a:cubicBezTo>
                  <a:pt x="1313243" y="140766"/>
                  <a:pt x="1333833" y="140539"/>
                  <a:pt x="1349406" y="150920"/>
                </a:cubicBezTo>
                <a:cubicBezTo>
                  <a:pt x="1358284" y="156838"/>
                  <a:pt x="1366289" y="164342"/>
                  <a:pt x="1376039" y="168675"/>
                </a:cubicBezTo>
                <a:cubicBezTo>
                  <a:pt x="1393142" y="176276"/>
                  <a:pt x="1413732" y="176049"/>
                  <a:pt x="1429305" y="186431"/>
                </a:cubicBezTo>
                <a:cubicBezTo>
                  <a:pt x="1438183" y="192349"/>
                  <a:pt x="1446188" y="199853"/>
                  <a:pt x="1455938" y="204186"/>
                </a:cubicBezTo>
                <a:cubicBezTo>
                  <a:pt x="1473041" y="211787"/>
                  <a:pt x="1509204" y="221941"/>
                  <a:pt x="1509204" y="221941"/>
                </a:cubicBezTo>
                <a:cubicBezTo>
                  <a:pt x="1560851" y="273591"/>
                  <a:pt x="1486409" y="201466"/>
                  <a:pt x="1553592" y="257452"/>
                </a:cubicBezTo>
                <a:cubicBezTo>
                  <a:pt x="1563237" y="265489"/>
                  <a:pt x="1571347" y="275207"/>
                  <a:pt x="1580225" y="284085"/>
                </a:cubicBezTo>
                <a:cubicBezTo>
                  <a:pt x="1583184" y="292963"/>
                  <a:pt x="1584558" y="302538"/>
                  <a:pt x="1589103" y="310718"/>
                </a:cubicBezTo>
                <a:cubicBezTo>
                  <a:pt x="1599466" y="329372"/>
                  <a:pt x="1624613" y="363984"/>
                  <a:pt x="1624613" y="363984"/>
                </a:cubicBezTo>
                <a:cubicBezTo>
                  <a:pt x="1615735" y="369902"/>
                  <a:pt x="1608650" y="381739"/>
                  <a:pt x="1597980" y="381739"/>
                </a:cubicBezTo>
                <a:cubicBezTo>
                  <a:pt x="1579264" y="381739"/>
                  <a:pt x="1562469" y="369902"/>
                  <a:pt x="1544714" y="363984"/>
                </a:cubicBezTo>
                <a:cubicBezTo>
                  <a:pt x="1535836" y="361025"/>
                  <a:pt x="1525867" y="360297"/>
                  <a:pt x="1518081" y="355106"/>
                </a:cubicBezTo>
                <a:cubicBezTo>
                  <a:pt x="1509203" y="349188"/>
                  <a:pt x="1501438" y="341097"/>
                  <a:pt x="1491448" y="337351"/>
                </a:cubicBezTo>
                <a:cubicBezTo>
                  <a:pt x="1477320" y="332053"/>
                  <a:pt x="1461790" y="331746"/>
                  <a:pt x="1447060" y="328473"/>
                </a:cubicBezTo>
                <a:cubicBezTo>
                  <a:pt x="1435149" y="325826"/>
                  <a:pt x="1423386" y="322555"/>
                  <a:pt x="1411549" y="319596"/>
                </a:cubicBezTo>
                <a:cubicBezTo>
                  <a:pt x="1384801" y="301763"/>
                  <a:pt x="1380945" y="297602"/>
                  <a:pt x="1349406" y="284085"/>
                </a:cubicBezTo>
                <a:cubicBezTo>
                  <a:pt x="1340805" y="280399"/>
                  <a:pt x="1331143" y="279392"/>
                  <a:pt x="1322773" y="275207"/>
                </a:cubicBezTo>
                <a:cubicBezTo>
                  <a:pt x="1261815" y="244728"/>
                  <a:pt x="1337390" y="265702"/>
                  <a:pt x="1251751" y="248574"/>
                </a:cubicBezTo>
                <a:cubicBezTo>
                  <a:pt x="1225004" y="230743"/>
                  <a:pt x="1221145" y="226580"/>
                  <a:pt x="1189608" y="213064"/>
                </a:cubicBezTo>
                <a:cubicBezTo>
                  <a:pt x="1181007" y="209378"/>
                  <a:pt x="1171345" y="208371"/>
                  <a:pt x="1162975" y="204186"/>
                </a:cubicBezTo>
                <a:cubicBezTo>
                  <a:pt x="1111470" y="178433"/>
                  <a:pt x="1163077" y="192017"/>
                  <a:pt x="1100831" y="168675"/>
                </a:cubicBezTo>
                <a:cubicBezTo>
                  <a:pt x="1089407" y="164391"/>
                  <a:pt x="1077250" y="162355"/>
                  <a:pt x="1065320" y="159798"/>
                </a:cubicBezTo>
                <a:cubicBezTo>
                  <a:pt x="1048563" y="156207"/>
                  <a:pt x="952827" y="136448"/>
                  <a:pt x="923278" y="133165"/>
                </a:cubicBezTo>
                <a:cubicBezTo>
                  <a:pt x="887862" y="129230"/>
                  <a:pt x="852203" y="127833"/>
                  <a:pt x="816746" y="124287"/>
                </a:cubicBezTo>
                <a:cubicBezTo>
                  <a:pt x="793006" y="121913"/>
                  <a:pt x="769342" y="118783"/>
                  <a:pt x="745724" y="115409"/>
                </a:cubicBezTo>
                <a:cubicBezTo>
                  <a:pt x="727905" y="112863"/>
                  <a:pt x="710369" y="108323"/>
                  <a:pt x="692458" y="106532"/>
                </a:cubicBezTo>
                <a:cubicBezTo>
                  <a:pt x="450556" y="82342"/>
                  <a:pt x="658027" y="110491"/>
                  <a:pt x="506027" y="88776"/>
                </a:cubicBezTo>
                <a:cubicBezTo>
                  <a:pt x="375684" y="45332"/>
                  <a:pt x="452594" y="67602"/>
                  <a:pt x="142043" y="88776"/>
                </a:cubicBezTo>
                <a:cubicBezTo>
                  <a:pt x="129854" y="89607"/>
                  <a:pt x="81556" y="110556"/>
                  <a:pt x="62144" y="115409"/>
                </a:cubicBezTo>
                <a:lnTo>
                  <a:pt x="0" y="115409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AFF6E4-CC9C-43DE-9D2C-F1F764D8EA0D}"/>
              </a:ext>
            </a:extLst>
          </p:cNvPr>
          <p:cNvSpPr/>
          <p:nvPr/>
        </p:nvSpPr>
        <p:spPr>
          <a:xfrm rot="272148">
            <a:off x="1967578" y="1755374"/>
            <a:ext cx="3013840" cy="1136342"/>
          </a:xfrm>
          <a:custGeom>
            <a:avLst/>
            <a:gdLst>
              <a:gd name="connsiteX0" fmla="*/ 17755 w 3013840"/>
              <a:gd name="connsiteY0" fmla="*/ 710214 h 1136342"/>
              <a:gd name="connsiteX1" fmla="*/ 17755 w 3013840"/>
              <a:gd name="connsiteY1" fmla="*/ 710214 h 1136342"/>
              <a:gd name="connsiteX2" fmla="*/ 62143 w 3013840"/>
              <a:gd name="connsiteY2" fmla="*/ 630315 h 1136342"/>
              <a:gd name="connsiteX3" fmla="*/ 97654 w 3013840"/>
              <a:gd name="connsiteY3" fmla="*/ 594804 h 1136342"/>
              <a:gd name="connsiteX4" fmla="*/ 133165 w 3013840"/>
              <a:gd name="connsiteY4" fmla="*/ 559294 h 1136342"/>
              <a:gd name="connsiteX5" fmla="*/ 159798 w 3013840"/>
              <a:gd name="connsiteY5" fmla="*/ 532661 h 1136342"/>
              <a:gd name="connsiteX6" fmla="*/ 186431 w 3013840"/>
              <a:gd name="connsiteY6" fmla="*/ 514905 h 1136342"/>
              <a:gd name="connsiteX7" fmla="*/ 204186 w 3013840"/>
              <a:gd name="connsiteY7" fmla="*/ 488272 h 1136342"/>
              <a:gd name="connsiteX8" fmla="*/ 221941 w 3013840"/>
              <a:gd name="connsiteY8" fmla="*/ 452762 h 1136342"/>
              <a:gd name="connsiteX9" fmla="*/ 292963 w 3013840"/>
              <a:gd name="connsiteY9" fmla="*/ 390618 h 1136342"/>
              <a:gd name="connsiteX10" fmla="*/ 319596 w 3013840"/>
              <a:gd name="connsiteY10" fmla="*/ 346229 h 1136342"/>
              <a:gd name="connsiteX11" fmla="*/ 337351 w 3013840"/>
              <a:gd name="connsiteY11" fmla="*/ 310719 h 1136342"/>
              <a:gd name="connsiteX12" fmla="*/ 408372 w 3013840"/>
              <a:gd name="connsiteY12" fmla="*/ 248575 h 1136342"/>
              <a:gd name="connsiteX13" fmla="*/ 443883 w 3013840"/>
              <a:gd name="connsiteY13" fmla="*/ 204187 h 1136342"/>
              <a:gd name="connsiteX14" fmla="*/ 523782 w 3013840"/>
              <a:gd name="connsiteY14" fmla="*/ 133165 h 1136342"/>
              <a:gd name="connsiteX15" fmla="*/ 550415 w 3013840"/>
              <a:gd name="connsiteY15" fmla="*/ 124288 h 1136342"/>
              <a:gd name="connsiteX16" fmla="*/ 621437 w 3013840"/>
              <a:gd name="connsiteY16" fmla="*/ 62144 h 1136342"/>
              <a:gd name="connsiteX17" fmla="*/ 665825 w 3013840"/>
              <a:gd name="connsiteY17" fmla="*/ 35511 h 1136342"/>
              <a:gd name="connsiteX18" fmla="*/ 719091 w 3013840"/>
              <a:gd name="connsiteY18" fmla="*/ 0 h 1136342"/>
              <a:gd name="connsiteX19" fmla="*/ 1189607 w 3013840"/>
              <a:gd name="connsiteY19" fmla="*/ 8878 h 1136342"/>
              <a:gd name="connsiteX20" fmla="*/ 1216240 w 3013840"/>
              <a:gd name="connsiteY20" fmla="*/ 26633 h 1136342"/>
              <a:gd name="connsiteX21" fmla="*/ 1251751 w 3013840"/>
              <a:gd name="connsiteY21" fmla="*/ 35511 h 1136342"/>
              <a:gd name="connsiteX22" fmla="*/ 1340528 w 3013840"/>
              <a:gd name="connsiteY22" fmla="*/ 53266 h 1136342"/>
              <a:gd name="connsiteX23" fmla="*/ 1376038 w 3013840"/>
              <a:gd name="connsiteY23" fmla="*/ 71022 h 1136342"/>
              <a:gd name="connsiteX24" fmla="*/ 1411549 w 3013840"/>
              <a:gd name="connsiteY24" fmla="*/ 79899 h 1136342"/>
              <a:gd name="connsiteX25" fmla="*/ 1438182 w 3013840"/>
              <a:gd name="connsiteY25" fmla="*/ 97655 h 1136342"/>
              <a:gd name="connsiteX26" fmla="*/ 1491448 w 3013840"/>
              <a:gd name="connsiteY26" fmla="*/ 115410 h 1136342"/>
              <a:gd name="connsiteX27" fmla="*/ 1518081 w 3013840"/>
              <a:gd name="connsiteY27" fmla="*/ 124288 h 1136342"/>
              <a:gd name="connsiteX28" fmla="*/ 1544714 w 3013840"/>
              <a:gd name="connsiteY28" fmla="*/ 133165 h 1136342"/>
              <a:gd name="connsiteX29" fmla="*/ 1615736 w 3013840"/>
              <a:gd name="connsiteY29" fmla="*/ 159798 h 1136342"/>
              <a:gd name="connsiteX30" fmla="*/ 1669002 w 3013840"/>
              <a:gd name="connsiteY30" fmla="*/ 177554 h 1136342"/>
              <a:gd name="connsiteX31" fmla="*/ 1704512 w 3013840"/>
              <a:gd name="connsiteY31" fmla="*/ 186431 h 1136342"/>
              <a:gd name="connsiteX32" fmla="*/ 1757778 w 3013840"/>
              <a:gd name="connsiteY32" fmla="*/ 204187 h 1136342"/>
              <a:gd name="connsiteX33" fmla="*/ 1784411 w 3013840"/>
              <a:gd name="connsiteY33" fmla="*/ 213064 h 1136342"/>
              <a:gd name="connsiteX34" fmla="*/ 1811044 w 3013840"/>
              <a:gd name="connsiteY34" fmla="*/ 221942 h 1136342"/>
              <a:gd name="connsiteX35" fmla="*/ 1846555 w 3013840"/>
              <a:gd name="connsiteY35" fmla="*/ 239697 h 1136342"/>
              <a:gd name="connsiteX36" fmla="*/ 1882066 w 3013840"/>
              <a:gd name="connsiteY36" fmla="*/ 248575 h 1136342"/>
              <a:gd name="connsiteX37" fmla="*/ 1935332 w 3013840"/>
              <a:gd name="connsiteY37" fmla="*/ 266330 h 1136342"/>
              <a:gd name="connsiteX38" fmla="*/ 1970842 w 3013840"/>
              <a:gd name="connsiteY38" fmla="*/ 275208 h 1136342"/>
              <a:gd name="connsiteX39" fmla="*/ 2006353 w 3013840"/>
              <a:gd name="connsiteY39" fmla="*/ 292963 h 1136342"/>
              <a:gd name="connsiteX40" fmla="*/ 2059619 w 3013840"/>
              <a:gd name="connsiteY40" fmla="*/ 310719 h 1136342"/>
              <a:gd name="connsiteX41" fmla="*/ 2086252 w 3013840"/>
              <a:gd name="connsiteY41" fmla="*/ 328474 h 1136342"/>
              <a:gd name="connsiteX42" fmla="*/ 2175029 w 3013840"/>
              <a:gd name="connsiteY42" fmla="*/ 346229 h 1136342"/>
              <a:gd name="connsiteX43" fmla="*/ 2201662 w 3013840"/>
              <a:gd name="connsiteY43" fmla="*/ 355107 h 1136342"/>
              <a:gd name="connsiteX44" fmla="*/ 2254928 w 3013840"/>
              <a:gd name="connsiteY44" fmla="*/ 381740 h 1136342"/>
              <a:gd name="connsiteX45" fmla="*/ 2317072 w 3013840"/>
              <a:gd name="connsiteY45" fmla="*/ 390618 h 1136342"/>
              <a:gd name="connsiteX46" fmla="*/ 2352582 w 3013840"/>
              <a:gd name="connsiteY46" fmla="*/ 399496 h 1136342"/>
              <a:gd name="connsiteX47" fmla="*/ 2423604 w 3013840"/>
              <a:gd name="connsiteY47" fmla="*/ 408373 h 1136342"/>
              <a:gd name="connsiteX48" fmla="*/ 2459114 w 3013840"/>
              <a:gd name="connsiteY48" fmla="*/ 417251 h 1136342"/>
              <a:gd name="connsiteX49" fmla="*/ 2485747 w 3013840"/>
              <a:gd name="connsiteY49" fmla="*/ 426129 h 1136342"/>
              <a:gd name="connsiteX50" fmla="*/ 2556769 w 3013840"/>
              <a:gd name="connsiteY50" fmla="*/ 443884 h 1136342"/>
              <a:gd name="connsiteX51" fmla="*/ 2592279 w 3013840"/>
              <a:gd name="connsiteY51" fmla="*/ 452762 h 1136342"/>
              <a:gd name="connsiteX52" fmla="*/ 2645545 w 3013840"/>
              <a:gd name="connsiteY52" fmla="*/ 470517 h 1136342"/>
              <a:gd name="connsiteX53" fmla="*/ 2672178 w 3013840"/>
              <a:gd name="connsiteY53" fmla="*/ 479395 h 1136342"/>
              <a:gd name="connsiteX54" fmla="*/ 2707689 w 3013840"/>
              <a:gd name="connsiteY54" fmla="*/ 488272 h 1136342"/>
              <a:gd name="connsiteX55" fmla="*/ 2760955 w 3013840"/>
              <a:gd name="connsiteY55" fmla="*/ 506028 h 1136342"/>
              <a:gd name="connsiteX56" fmla="*/ 2796466 w 3013840"/>
              <a:gd name="connsiteY56" fmla="*/ 514905 h 1136342"/>
              <a:gd name="connsiteX57" fmla="*/ 2823099 w 3013840"/>
              <a:gd name="connsiteY57" fmla="*/ 523783 h 1136342"/>
              <a:gd name="connsiteX58" fmla="*/ 2894120 w 3013840"/>
              <a:gd name="connsiteY58" fmla="*/ 532661 h 1136342"/>
              <a:gd name="connsiteX59" fmla="*/ 2947386 w 3013840"/>
              <a:gd name="connsiteY59" fmla="*/ 550416 h 1136342"/>
              <a:gd name="connsiteX60" fmla="*/ 2974019 w 3013840"/>
              <a:gd name="connsiteY60" fmla="*/ 559294 h 1136342"/>
              <a:gd name="connsiteX61" fmla="*/ 3000652 w 3013840"/>
              <a:gd name="connsiteY61" fmla="*/ 577049 h 1136342"/>
              <a:gd name="connsiteX62" fmla="*/ 3000652 w 3013840"/>
              <a:gd name="connsiteY62" fmla="*/ 719092 h 1136342"/>
              <a:gd name="connsiteX63" fmla="*/ 2982897 w 3013840"/>
              <a:gd name="connsiteY63" fmla="*/ 790113 h 1136342"/>
              <a:gd name="connsiteX64" fmla="*/ 2974019 w 3013840"/>
              <a:gd name="connsiteY64" fmla="*/ 870012 h 1136342"/>
              <a:gd name="connsiteX65" fmla="*/ 2965141 w 3013840"/>
              <a:gd name="connsiteY65" fmla="*/ 905523 h 1136342"/>
              <a:gd name="connsiteX66" fmla="*/ 2956264 w 3013840"/>
              <a:gd name="connsiteY66" fmla="*/ 1136342 h 1136342"/>
              <a:gd name="connsiteX67" fmla="*/ 2805343 w 3013840"/>
              <a:gd name="connsiteY67" fmla="*/ 1127464 h 1136342"/>
              <a:gd name="connsiteX68" fmla="*/ 2752077 w 3013840"/>
              <a:gd name="connsiteY68" fmla="*/ 1109709 h 1136342"/>
              <a:gd name="connsiteX69" fmla="*/ 2707689 w 3013840"/>
              <a:gd name="connsiteY69" fmla="*/ 1100831 h 1136342"/>
              <a:gd name="connsiteX70" fmla="*/ 2681056 w 3013840"/>
              <a:gd name="connsiteY70" fmla="*/ 1091954 h 1136342"/>
              <a:gd name="connsiteX71" fmla="*/ 2645545 w 3013840"/>
              <a:gd name="connsiteY71" fmla="*/ 1083076 h 1136342"/>
              <a:gd name="connsiteX72" fmla="*/ 2583402 w 3013840"/>
              <a:gd name="connsiteY72" fmla="*/ 1047565 h 1136342"/>
              <a:gd name="connsiteX73" fmla="*/ 2521258 w 3013840"/>
              <a:gd name="connsiteY73" fmla="*/ 1020932 h 1136342"/>
              <a:gd name="connsiteX74" fmla="*/ 2423604 w 3013840"/>
              <a:gd name="connsiteY74" fmla="*/ 976544 h 1136342"/>
              <a:gd name="connsiteX75" fmla="*/ 2396971 w 3013840"/>
              <a:gd name="connsiteY75" fmla="*/ 967666 h 1136342"/>
              <a:gd name="connsiteX76" fmla="*/ 2263805 w 3013840"/>
              <a:gd name="connsiteY76" fmla="*/ 958789 h 1136342"/>
              <a:gd name="connsiteX77" fmla="*/ 2201662 w 3013840"/>
              <a:gd name="connsiteY77" fmla="*/ 941033 h 1136342"/>
              <a:gd name="connsiteX78" fmla="*/ 2166151 w 3013840"/>
              <a:gd name="connsiteY78" fmla="*/ 932156 h 1136342"/>
              <a:gd name="connsiteX79" fmla="*/ 2139518 w 3013840"/>
              <a:gd name="connsiteY79" fmla="*/ 923278 h 1136342"/>
              <a:gd name="connsiteX80" fmla="*/ 2095130 w 3013840"/>
              <a:gd name="connsiteY80" fmla="*/ 914400 h 1136342"/>
              <a:gd name="connsiteX81" fmla="*/ 2041864 w 3013840"/>
              <a:gd name="connsiteY81" fmla="*/ 896645 h 1136342"/>
              <a:gd name="connsiteX82" fmla="*/ 1979720 w 3013840"/>
              <a:gd name="connsiteY82" fmla="*/ 887767 h 1136342"/>
              <a:gd name="connsiteX83" fmla="*/ 1953087 w 3013840"/>
              <a:gd name="connsiteY83" fmla="*/ 878890 h 1136342"/>
              <a:gd name="connsiteX84" fmla="*/ 1873188 w 3013840"/>
              <a:gd name="connsiteY84" fmla="*/ 861134 h 1136342"/>
              <a:gd name="connsiteX85" fmla="*/ 1819922 w 3013840"/>
              <a:gd name="connsiteY85" fmla="*/ 843379 h 1136342"/>
              <a:gd name="connsiteX86" fmla="*/ 1793289 w 3013840"/>
              <a:gd name="connsiteY86" fmla="*/ 825624 h 1136342"/>
              <a:gd name="connsiteX87" fmla="*/ 1722268 w 3013840"/>
              <a:gd name="connsiteY87" fmla="*/ 816746 h 1136342"/>
              <a:gd name="connsiteX88" fmla="*/ 1695635 w 3013840"/>
              <a:gd name="connsiteY88" fmla="*/ 807868 h 1136342"/>
              <a:gd name="connsiteX89" fmla="*/ 1660124 w 3013840"/>
              <a:gd name="connsiteY89" fmla="*/ 798991 h 1136342"/>
              <a:gd name="connsiteX90" fmla="*/ 1606858 w 3013840"/>
              <a:gd name="connsiteY90" fmla="*/ 781235 h 1136342"/>
              <a:gd name="connsiteX91" fmla="*/ 1589103 w 3013840"/>
              <a:gd name="connsiteY91" fmla="*/ 754602 h 1136342"/>
              <a:gd name="connsiteX92" fmla="*/ 1562470 w 3013840"/>
              <a:gd name="connsiteY92" fmla="*/ 745725 h 1136342"/>
              <a:gd name="connsiteX93" fmla="*/ 1447060 w 3013840"/>
              <a:gd name="connsiteY93" fmla="*/ 727969 h 1136342"/>
              <a:gd name="connsiteX94" fmla="*/ 1393794 w 3013840"/>
              <a:gd name="connsiteY94" fmla="*/ 710214 h 1136342"/>
              <a:gd name="connsiteX95" fmla="*/ 1358283 w 3013840"/>
              <a:gd name="connsiteY95" fmla="*/ 701336 h 1136342"/>
              <a:gd name="connsiteX96" fmla="*/ 1269506 w 3013840"/>
              <a:gd name="connsiteY96" fmla="*/ 674703 h 1136342"/>
              <a:gd name="connsiteX97" fmla="*/ 1242873 w 3013840"/>
              <a:gd name="connsiteY97" fmla="*/ 656948 h 1136342"/>
              <a:gd name="connsiteX98" fmla="*/ 985421 w 3013840"/>
              <a:gd name="connsiteY98" fmla="*/ 630315 h 1136342"/>
              <a:gd name="connsiteX99" fmla="*/ 585926 w 3013840"/>
              <a:gd name="connsiteY99" fmla="*/ 656948 h 1136342"/>
              <a:gd name="connsiteX100" fmla="*/ 532660 w 3013840"/>
              <a:gd name="connsiteY100" fmla="*/ 674703 h 1136342"/>
              <a:gd name="connsiteX101" fmla="*/ 435005 w 3013840"/>
              <a:gd name="connsiteY101" fmla="*/ 701336 h 1136342"/>
              <a:gd name="connsiteX102" fmla="*/ 408372 w 3013840"/>
              <a:gd name="connsiteY102" fmla="*/ 710214 h 1136342"/>
              <a:gd name="connsiteX103" fmla="*/ 381739 w 3013840"/>
              <a:gd name="connsiteY103" fmla="*/ 719092 h 1136342"/>
              <a:gd name="connsiteX104" fmla="*/ 372862 w 3013840"/>
              <a:gd name="connsiteY104" fmla="*/ 745725 h 1136342"/>
              <a:gd name="connsiteX105" fmla="*/ 355106 w 3013840"/>
              <a:gd name="connsiteY105" fmla="*/ 763480 h 1136342"/>
              <a:gd name="connsiteX106" fmla="*/ 355106 w 3013840"/>
              <a:gd name="connsiteY106" fmla="*/ 772358 h 1136342"/>
              <a:gd name="connsiteX107" fmla="*/ 257452 w 3013840"/>
              <a:gd name="connsiteY107" fmla="*/ 781235 h 1136342"/>
              <a:gd name="connsiteX108" fmla="*/ 230819 w 3013840"/>
              <a:gd name="connsiteY108" fmla="*/ 790113 h 1136342"/>
              <a:gd name="connsiteX109" fmla="*/ 195308 w 3013840"/>
              <a:gd name="connsiteY109" fmla="*/ 798991 h 1136342"/>
              <a:gd name="connsiteX110" fmla="*/ 142042 w 3013840"/>
              <a:gd name="connsiteY110" fmla="*/ 816746 h 1136342"/>
              <a:gd name="connsiteX111" fmla="*/ 115409 w 3013840"/>
              <a:gd name="connsiteY111" fmla="*/ 834501 h 1136342"/>
              <a:gd name="connsiteX112" fmla="*/ 71021 w 3013840"/>
              <a:gd name="connsiteY112" fmla="*/ 870012 h 1136342"/>
              <a:gd name="connsiteX113" fmla="*/ 53266 w 3013840"/>
              <a:gd name="connsiteY113" fmla="*/ 896645 h 1136342"/>
              <a:gd name="connsiteX114" fmla="*/ 35510 w 3013840"/>
              <a:gd name="connsiteY114" fmla="*/ 914400 h 1136342"/>
              <a:gd name="connsiteX115" fmla="*/ 8877 w 3013840"/>
              <a:gd name="connsiteY115" fmla="*/ 994299 h 1136342"/>
              <a:gd name="connsiteX116" fmla="*/ 0 w 3013840"/>
              <a:gd name="connsiteY116" fmla="*/ 967666 h 1136342"/>
              <a:gd name="connsiteX117" fmla="*/ 17755 w 3013840"/>
              <a:gd name="connsiteY117" fmla="*/ 825624 h 1136342"/>
              <a:gd name="connsiteX118" fmla="*/ 26633 w 3013840"/>
              <a:gd name="connsiteY118" fmla="*/ 790113 h 1136342"/>
              <a:gd name="connsiteX119" fmla="*/ 17755 w 3013840"/>
              <a:gd name="connsiteY119" fmla="*/ 710214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013840" h="1136342">
                <a:moveTo>
                  <a:pt x="17755" y="710214"/>
                </a:moveTo>
                <a:lnTo>
                  <a:pt x="17755" y="710214"/>
                </a:lnTo>
                <a:cubicBezTo>
                  <a:pt x="32551" y="683581"/>
                  <a:pt x="44801" y="655365"/>
                  <a:pt x="62143" y="630315"/>
                </a:cubicBezTo>
                <a:cubicBezTo>
                  <a:pt x="71672" y="616551"/>
                  <a:pt x="85817" y="606641"/>
                  <a:pt x="97654" y="594804"/>
                </a:cubicBezTo>
                <a:lnTo>
                  <a:pt x="133165" y="559294"/>
                </a:lnTo>
                <a:cubicBezTo>
                  <a:pt x="142043" y="550416"/>
                  <a:pt x="149352" y="539625"/>
                  <a:pt x="159798" y="532661"/>
                </a:cubicBezTo>
                <a:lnTo>
                  <a:pt x="186431" y="514905"/>
                </a:lnTo>
                <a:cubicBezTo>
                  <a:pt x="192349" y="506027"/>
                  <a:pt x="198892" y="497536"/>
                  <a:pt x="204186" y="488272"/>
                </a:cubicBezTo>
                <a:cubicBezTo>
                  <a:pt x="210752" y="476782"/>
                  <a:pt x="214249" y="463531"/>
                  <a:pt x="221941" y="452762"/>
                </a:cubicBezTo>
                <a:cubicBezTo>
                  <a:pt x="235285" y="434080"/>
                  <a:pt x="279048" y="401750"/>
                  <a:pt x="292963" y="390618"/>
                </a:cubicBezTo>
                <a:cubicBezTo>
                  <a:pt x="301841" y="375822"/>
                  <a:pt x="311216" y="361313"/>
                  <a:pt x="319596" y="346229"/>
                </a:cubicBezTo>
                <a:cubicBezTo>
                  <a:pt x="326023" y="334661"/>
                  <a:pt x="329226" y="321165"/>
                  <a:pt x="337351" y="310719"/>
                </a:cubicBezTo>
                <a:cubicBezTo>
                  <a:pt x="438120" y="181157"/>
                  <a:pt x="339427" y="317519"/>
                  <a:pt x="408372" y="248575"/>
                </a:cubicBezTo>
                <a:cubicBezTo>
                  <a:pt x="421771" y="235177"/>
                  <a:pt x="431137" y="218208"/>
                  <a:pt x="443883" y="204187"/>
                </a:cubicBezTo>
                <a:cubicBezTo>
                  <a:pt x="463486" y="182624"/>
                  <a:pt x="493767" y="148173"/>
                  <a:pt x="523782" y="133165"/>
                </a:cubicBezTo>
                <a:cubicBezTo>
                  <a:pt x="532152" y="128980"/>
                  <a:pt x="541537" y="127247"/>
                  <a:pt x="550415" y="124288"/>
                </a:cubicBezTo>
                <a:cubicBezTo>
                  <a:pt x="582558" y="92145"/>
                  <a:pt x="584759" y="86596"/>
                  <a:pt x="621437" y="62144"/>
                </a:cubicBezTo>
                <a:cubicBezTo>
                  <a:pt x="635794" y="52573"/>
                  <a:pt x="652021" y="45864"/>
                  <a:pt x="665825" y="35511"/>
                </a:cubicBezTo>
                <a:cubicBezTo>
                  <a:pt x="719025" y="-4389"/>
                  <a:pt x="665677" y="17805"/>
                  <a:pt x="719091" y="0"/>
                </a:cubicBezTo>
                <a:cubicBezTo>
                  <a:pt x="875930" y="2959"/>
                  <a:pt x="1032965" y="486"/>
                  <a:pt x="1189607" y="8878"/>
                </a:cubicBezTo>
                <a:cubicBezTo>
                  <a:pt x="1200261" y="9449"/>
                  <a:pt x="1206433" y="22430"/>
                  <a:pt x="1216240" y="26633"/>
                </a:cubicBezTo>
                <a:cubicBezTo>
                  <a:pt x="1227455" y="31439"/>
                  <a:pt x="1239787" y="33118"/>
                  <a:pt x="1251751" y="35511"/>
                </a:cubicBezTo>
                <a:cubicBezTo>
                  <a:pt x="1360611" y="57284"/>
                  <a:pt x="1258028" y="32643"/>
                  <a:pt x="1340528" y="53266"/>
                </a:cubicBezTo>
                <a:cubicBezTo>
                  <a:pt x="1352365" y="59185"/>
                  <a:pt x="1363647" y="66375"/>
                  <a:pt x="1376038" y="71022"/>
                </a:cubicBezTo>
                <a:cubicBezTo>
                  <a:pt x="1387462" y="75306"/>
                  <a:pt x="1400334" y="75093"/>
                  <a:pt x="1411549" y="79899"/>
                </a:cubicBezTo>
                <a:cubicBezTo>
                  <a:pt x="1421356" y="84102"/>
                  <a:pt x="1428432" y="93322"/>
                  <a:pt x="1438182" y="97655"/>
                </a:cubicBezTo>
                <a:cubicBezTo>
                  <a:pt x="1455285" y="105256"/>
                  <a:pt x="1473693" y="109492"/>
                  <a:pt x="1491448" y="115410"/>
                </a:cubicBezTo>
                <a:lnTo>
                  <a:pt x="1518081" y="124288"/>
                </a:lnTo>
                <a:lnTo>
                  <a:pt x="1544714" y="133165"/>
                </a:lnTo>
                <a:cubicBezTo>
                  <a:pt x="1578377" y="166828"/>
                  <a:pt x="1547377" y="142708"/>
                  <a:pt x="1615736" y="159798"/>
                </a:cubicBezTo>
                <a:cubicBezTo>
                  <a:pt x="1633893" y="164337"/>
                  <a:pt x="1650845" y="173015"/>
                  <a:pt x="1669002" y="177554"/>
                </a:cubicBezTo>
                <a:cubicBezTo>
                  <a:pt x="1680839" y="180513"/>
                  <a:pt x="1692826" y="182925"/>
                  <a:pt x="1704512" y="186431"/>
                </a:cubicBezTo>
                <a:cubicBezTo>
                  <a:pt x="1722439" y="191809"/>
                  <a:pt x="1740023" y="198269"/>
                  <a:pt x="1757778" y="204187"/>
                </a:cubicBezTo>
                <a:lnTo>
                  <a:pt x="1784411" y="213064"/>
                </a:lnTo>
                <a:cubicBezTo>
                  <a:pt x="1793289" y="216023"/>
                  <a:pt x="1802674" y="217757"/>
                  <a:pt x="1811044" y="221942"/>
                </a:cubicBezTo>
                <a:cubicBezTo>
                  <a:pt x="1822881" y="227860"/>
                  <a:pt x="1834164" y="235050"/>
                  <a:pt x="1846555" y="239697"/>
                </a:cubicBezTo>
                <a:cubicBezTo>
                  <a:pt x="1857979" y="243981"/>
                  <a:pt x="1870379" y="245069"/>
                  <a:pt x="1882066" y="248575"/>
                </a:cubicBezTo>
                <a:cubicBezTo>
                  <a:pt x="1899992" y="253953"/>
                  <a:pt x="1917175" y="261791"/>
                  <a:pt x="1935332" y="266330"/>
                </a:cubicBezTo>
                <a:cubicBezTo>
                  <a:pt x="1947169" y="269289"/>
                  <a:pt x="1959418" y="270924"/>
                  <a:pt x="1970842" y="275208"/>
                </a:cubicBezTo>
                <a:cubicBezTo>
                  <a:pt x="1983233" y="279855"/>
                  <a:pt x="1994065" y="288048"/>
                  <a:pt x="2006353" y="292963"/>
                </a:cubicBezTo>
                <a:cubicBezTo>
                  <a:pt x="2023730" y="299914"/>
                  <a:pt x="2044046" y="300337"/>
                  <a:pt x="2059619" y="310719"/>
                </a:cubicBezTo>
                <a:cubicBezTo>
                  <a:pt x="2068497" y="316637"/>
                  <a:pt x="2076445" y="324271"/>
                  <a:pt x="2086252" y="328474"/>
                </a:cubicBezTo>
                <a:cubicBezTo>
                  <a:pt x="2103111" y="335699"/>
                  <a:pt x="2163007" y="344226"/>
                  <a:pt x="2175029" y="346229"/>
                </a:cubicBezTo>
                <a:cubicBezTo>
                  <a:pt x="2183907" y="349188"/>
                  <a:pt x="2193292" y="350922"/>
                  <a:pt x="2201662" y="355107"/>
                </a:cubicBezTo>
                <a:cubicBezTo>
                  <a:pt x="2236580" y="372567"/>
                  <a:pt x="2217735" y="374302"/>
                  <a:pt x="2254928" y="381740"/>
                </a:cubicBezTo>
                <a:cubicBezTo>
                  <a:pt x="2275447" y="385844"/>
                  <a:pt x="2296485" y="386875"/>
                  <a:pt x="2317072" y="390618"/>
                </a:cubicBezTo>
                <a:cubicBezTo>
                  <a:pt x="2329076" y="392801"/>
                  <a:pt x="2340547" y="397490"/>
                  <a:pt x="2352582" y="399496"/>
                </a:cubicBezTo>
                <a:cubicBezTo>
                  <a:pt x="2376116" y="403418"/>
                  <a:pt x="2399930" y="405414"/>
                  <a:pt x="2423604" y="408373"/>
                </a:cubicBezTo>
                <a:cubicBezTo>
                  <a:pt x="2435441" y="411332"/>
                  <a:pt x="2447382" y="413899"/>
                  <a:pt x="2459114" y="417251"/>
                </a:cubicBezTo>
                <a:cubicBezTo>
                  <a:pt x="2468112" y="419822"/>
                  <a:pt x="2476719" y="423667"/>
                  <a:pt x="2485747" y="426129"/>
                </a:cubicBezTo>
                <a:cubicBezTo>
                  <a:pt x="2509290" y="432550"/>
                  <a:pt x="2533095" y="437966"/>
                  <a:pt x="2556769" y="443884"/>
                </a:cubicBezTo>
                <a:cubicBezTo>
                  <a:pt x="2568606" y="446843"/>
                  <a:pt x="2580704" y="448904"/>
                  <a:pt x="2592279" y="452762"/>
                </a:cubicBezTo>
                <a:lnTo>
                  <a:pt x="2645545" y="470517"/>
                </a:lnTo>
                <a:cubicBezTo>
                  <a:pt x="2654423" y="473476"/>
                  <a:pt x="2663099" y="477126"/>
                  <a:pt x="2672178" y="479395"/>
                </a:cubicBezTo>
                <a:cubicBezTo>
                  <a:pt x="2684015" y="482354"/>
                  <a:pt x="2696002" y="484766"/>
                  <a:pt x="2707689" y="488272"/>
                </a:cubicBezTo>
                <a:cubicBezTo>
                  <a:pt x="2725616" y="493650"/>
                  <a:pt x="2742798" y="501489"/>
                  <a:pt x="2760955" y="506028"/>
                </a:cubicBezTo>
                <a:cubicBezTo>
                  <a:pt x="2772792" y="508987"/>
                  <a:pt x="2784734" y="511553"/>
                  <a:pt x="2796466" y="514905"/>
                </a:cubicBezTo>
                <a:cubicBezTo>
                  <a:pt x="2805464" y="517476"/>
                  <a:pt x="2813892" y="522109"/>
                  <a:pt x="2823099" y="523783"/>
                </a:cubicBezTo>
                <a:cubicBezTo>
                  <a:pt x="2846572" y="528051"/>
                  <a:pt x="2870446" y="529702"/>
                  <a:pt x="2894120" y="532661"/>
                </a:cubicBezTo>
                <a:lnTo>
                  <a:pt x="2947386" y="550416"/>
                </a:lnTo>
                <a:cubicBezTo>
                  <a:pt x="2956264" y="553375"/>
                  <a:pt x="2966233" y="554103"/>
                  <a:pt x="2974019" y="559294"/>
                </a:cubicBezTo>
                <a:lnTo>
                  <a:pt x="3000652" y="577049"/>
                </a:lnTo>
                <a:cubicBezTo>
                  <a:pt x="3020335" y="636097"/>
                  <a:pt x="3016005" y="611622"/>
                  <a:pt x="3000652" y="719092"/>
                </a:cubicBezTo>
                <a:cubicBezTo>
                  <a:pt x="2997201" y="743249"/>
                  <a:pt x="2982897" y="790113"/>
                  <a:pt x="2982897" y="790113"/>
                </a:cubicBezTo>
                <a:cubicBezTo>
                  <a:pt x="2979938" y="816746"/>
                  <a:pt x="2978094" y="843527"/>
                  <a:pt x="2974019" y="870012"/>
                </a:cubicBezTo>
                <a:cubicBezTo>
                  <a:pt x="2972164" y="882071"/>
                  <a:pt x="2965953" y="893349"/>
                  <a:pt x="2965141" y="905523"/>
                </a:cubicBezTo>
                <a:cubicBezTo>
                  <a:pt x="2960019" y="982349"/>
                  <a:pt x="2959223" y="1059402"/>
                  <a:pt x="2956264" y="1136342"/>
                </a:cubicBezTo>
                <a:cubicBezTo>
                  <a:pt x="2905957" y="1133383"/>
                  <a:pt x="2855314" y="1133982"/>
                  <a:pt x="2805343" y="1127464"/>
                </a:cubicBezTo>
                <a:cubicBezTo>
                  <a:pt x="2786784" y="1125043"/>
                  <a:pt x="2770429" y="1113380"/>
                  <a:pt x="2752077" y="1109709"/>
                </a:cubicBezTo>
                <a:cubicBezTo>
                  <a:pt x="2737281" y="1106750"/>
                  <a:pt x="2722328" y="1104491"/>
                  <a:pt x="2707689" y="1100831"/>
                </a:cubicBezTo>
                <a:cubicBezTo>
                  <a:pt x="2698611" y="1098561"/>
                  <a:pt x="2690054" y="1094525"/>
                  <a:pt x="2681056" y="1091954"/>
                </a:cubicBezTo>
                <a:cubicBezTo>
                  <a:pt x="2669324" y="1088602"/>
                  <a:pt x="2657382" y="1086035"/>
                  <a:pt x="2645545" y="1083076"/>
                </a:cubicBezTo>
                <a:cubicBezTo>
                  <a:pt x="2618802" y="1065248"/>
                  <a:pt x="2614934" y="1061079"/>
                  <a:pt x="2583402" y="1047565"/>
                </a:cubicBezTo>
                <a:cubicBezTo>
                  <a:pt x="2528387" y="1023987"/>
                  <a:pt x="2587522" y="1057746"/>
                  <a:pt x="2521258" y="1020932"/>
                </a:cubicBezTo>
                <a:cubicBezTo>
                  <a:pt x="2448734" y="980640"/>
                  <a:pt x="2506350" y="1004126"/>
                  <a:pt x="2423604" y="976544"/>
                </a:cubicBezTo>
                <a:cubicBezTo>
                  <a:pt x="2414726" y="973585"/>
                  <a:pt x="2406308" y="968288"/>
                  <a:pt x="2396971" y="967666"/>
                </a:cubicBezTo>
                <a:lnTo>
                  <a:pt x="2263805" y="958789"/>
                </a:lnTo>
                <a:cubicBezTo>
                  <a:pt x="2152729" y="931018"/>
                  <a:pt x="2290864" y="966519"/>
                  <a:pt x="2201662" y="941033"/>
                </a:cubicBezTo>
                <a:cubicBezTo>
                  <a:pt x="2189930" y="937681"/>
                  <a:pt x="2177883" y="935508"/>
                  <a:pt x="2166151" y="932156"/>
                </a:cubicBezTo>
                <a:cubicBezTo>
                  <a:pt x="2157153" y="929585"/>
                  <a:pt x="2148596" y="925548"/>
                  <a:pt x="2139518" y="923278"/>
                </a:cubicBezTo>
                <a:cubicBezTo>
                  <a:pt x="2124880" y="919618"/>
                  <a:pt x="2109687" y="918370"/>
                  <a:pt x="2095130" y="914400"/>
                </a:cubicBezTo>
                <a:cubicBezTo>
                  <a:pt x="2077074" y="909476"/>
                  <a:pt x="2060392" y="899292"/>
                  <a:pt x="2041864" y="896645"/>
                </a:cubicBezTo>
                <a:lnTo>
                  <a:pt x="1979720" y="887767"/>
                </a:lnTo>
                <a:cubicBezTo>
                  <a:pt x="1970842" y="884808"/>
                  <a:pt x="1962165" y="881160"/>
                  <a:pt x="1953087" y="878890"/>
                </a:cubicBezTo>
                <a:cubicBezTo>
                  <a:pt x="1902405" y="866220"/>
                  <a:pt x="1918753" y="874803"/>
                  <a:pt x="1873188" y="861134"/>
                </a:cubicBezTo>
                <a:cubicBezTo>
                  <a:pt x="1855262" y="855756"/>
                  <a:pt x="1835495" y="853760"/>
                  <a:pt x="1819922" y="843379"/>
                </a:cubicBezTo>
                <a:cubicBezTo>
                  <a:pt x="1811044" y="837461"/>
                  <a:pt x="1803583" y="828431"/>
                  <a:pt x="1793289" y="825624"/>
                </a:cubicBezTo>
                <a:cubicBezTo>
                  <a:pt x="1770272" y="819347"/>
                  <a:pt x="1745942" y="819705"/>
                  <a:pt x="1722268" y="816746"/>
                </a:cubicBezTo>
                <a:cubicBezTo>
                  <a:pt x="1713390" y="813787"/>
                  <a:pt x="1704633" y="810439"/>
                  <a:pt x="1695635" y="807868"/>
                </a:cubicBezTo>
                <a:cubicBezTo>
                  <a:pt x="1683903" y="804516"/>
                  <a:pt x="1671811" y="802497"/>
                  <a:pt x="1660124" y="798991"/>
                </a:cubicBezTo>
                <a:cubicBezTo>
                  <a:pt x="1642197" y="793613"/>
                  <a:pt x="1606858" y="781235"/>
                  <a:pt x="1606858" y="781235"/>
                </a:cubicBezTo>
                <a:cubicBezTo>
                  <a:pt x="1600940" y="772357"/>
                  <a:pt x="1597435" y="761267"/>
                  <a:pt x="1589103" y="754602"/>
                </a:cubicBezTo>
                <a:cubicBezTo>
                  <a:pt x="1581796" y="748756"/>
                  <a:pt x="1571468" y="748296"/>
                  <a:pt x="1562470" y="745725"/>
                </a:cubicBezTo>
                <a:cubicBezTo>
                  <a:pt x="1513539" y="731745"/>
                  <a:pt x="1511464" y="735125"/>
                  <a:pt x="1447060" y="727969"/>
                </a:cubicBezTo>
                <a:cubicBezTo>
                  <a:pt x="1429305" y="722051"/>
                  <a:pt x="1411951" y="714753"/>
                  <a:pt x="1393794" y="710214"/>
                </a:cubicBezTo>
                <a:cubicBezTo>
                  <a:pt x="1381957" y="707255"/>
                  <a:pt x="1369970" y="704842"/>
                  <a:pt x="1358283" y="701336"/>
                </a:cubicBezTo>
                <a:cubicBezTo>
                  <a:pt x="1250214" y="668915"/>
                  <a:pt x="1351355" y="695166"/>
                  <a:pt x="1269506" y="674703"/>
                </a:cubicBezTo>
                <a:cubicBezTo>
                  <a:pt x="1260628" y="668785"/>
                  <a:pt x="1252623" y="661281"/>
                  <a:pt x="1242873" y="656948"/>
                </a:cubicBezTo>
                <a:cubicBezTo>
                  <a:pt x="1157647" y="619070"/>
                  <a:pt x="1089383" y="634835"/>
                  <a:pt x="985421" y="630315"/>
                </a:cubicBezTo>
                <a:cubicBezTo>
                  <a:pt x="930514" y="631884"/>
                  <a:pt x="693014" y="621253"/>
                  <a:pt x="585926" y="656948"/>
                </a:cubicBezTo>
                <a:cubicBezTo>
                  <a:pt x="568171" y="662866"/>
                  <a:pt x="551012" y="671032"/>
                  <a:pt x="532660" y="674703"/>
                </a:cubicBezTo>
                <a:cubicBezTo>
                  <a:pt x="469923" y="687251"/>
                  <a:pt x="502583" y="678810"/>
                  <a:pt x="435005" y="701336"/>
                </a:cubicBezTo>
                <a:lnTo>
                  <a:pt x="408372" y="710214"/>
                </a:lnTo>
                <a:lnTo>
                  <a:pt x="381739" y="719092"/>
                </a:lnTo>
                <a:cubicBezTo>
                  <a:pt x="378780" y="727970"/>
                  <a:pt x="379479" y="739108"/>
                  <a:pt x="372862" y="745725"/>
                </a:cubicBezTo>
                <a:cubicBezTo>
                  <a:pt x="352460" y="766127"/>
                  <a:pt x="335050" y="743422"/>
                  <a:pt x="355106" y="763480"/>
                </a:cubicBezTo>
                <a:lnTo>
                  <a:pt x="355106" y="772358"/>
                </a:lnTo>
                <a:cubicBezTo>
                  <a:pt x="322555" y="775317"/>
                  <a:pt x="289809" y="776613"/>
                  <a:pt x="257452" y="781235"/>
                </a:cubicBezTo>
                <a:cubicBezTo>
                  <a:pt x="248188" y="782558"/>
                  <a:pt x="239817" y="787542"/>
                  <a:pt x="230819" y="790113"/>
                </a:cubicBezTo>
                <a:cubicBezTo>
                  <a:pt x="219087" y="793465"/>
                  <a:pt x="206995" y="795485"/>
                  <a:pt x="195308" y="798991"/>
                </a:cubicBezTo>
                <a:cubicBezTo>
                  <a:pt x="177382" y="804369"/>
                  <a:pt x="157615" y="806365"/>
                  <a:pt x="142042" y="816746"/>
                </a:cubicBezTo>
                <a:cubicBezTo>
                  <a:pt x="133164" y="822664"/>
                  <a:pt x="123740" y="827836"/>
                  <a:pt x="115409" y="834501"/>
                </a:cubicBezTo>
                <a:cubicBezTo>
                  <a:pt x="52160" y="885101"/>
                  <a:pt x="152994" y="815364"/>
                  <a:pt x="71021" y="870012"/>
                </a:cubicBezTo>
                <a:cubicBezTo>
                  <a:pt x="65103" y="878890"/>
                  <a:pt x="59931" y="888314"/>
                  <a:pt x="53266" y="896645"/>
                </a:cubicBezTo>
                <a:cubicBezTo>
                  <a:pt x="48037" y="903181"/>
                  <a:pt x="38157" y="906459"/>
                  <a:pt x="35510" y="914400"/>
                </a:cubicBezTo>
                <a:cubicBezTo>
                  <a:pt x="5326" y="1004952"/>
                  <a:pt x="49479" y="953699"/>
                  <a:pt x="8877" y="994299"/>
                </a:cubicBezTo>
                <a:cubicBezTo>
                  <a:pt x="5918" y="985421"/>
                  <a:pt x="0" y="977024"/>
                  <a:pt x="0" y="967666"/>
                </a:cubicBezTo>
                <a:cubicBezTo>
                  <a:pt x="0" y="917634"/>
                  <a:pt x="7195" y="873141"/>
                  <a:pt x="17755" y="825624"/>
                </a:cubicBezTo>
                <a:cubicBezTo>
                  <a:pt x="20402" y="813713"/>
                  <a:pt x="23281" y="801845"/>
                  <a:pt x="26633" y="790113"/>
                </a:cubicBezTo>
                <a:cubicBezTo>
                  <a:pt x="36446" y="755768"/>
                  <a:pt x="19235" y="723530"/>
                  <a:pt x="17755" y="710214"/>
                </a:cubicBezTo>
                <a:close/>
              </a:path>
            </a:pathLst>
          </a:custGeom>
          <a:noFill/>
          <a:ln w="3810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4D0F-7079-4DC8-931A-B1EC3503B9E3}"/>
              </a:ext>
            </a:extLst>
          </p:cNvPr>
          <p:cNvSpPr/>
          <p:nvPr/>
        </p:nvSpPr>
        <p:spPr>
          <a:xfrm>
            <a:off x="2263806" y="3728621"/>
            <a:ext cx="2192784" cy="594804"/>
          </a:xfrm>
          <a:custGeom>
            <a:avLst/>
            <a:gdLst>
              <a:gd name="connsiteX0" fmla="*/ 0 w 2192784"/>
              <a:gd name="connsiteY0" fmla="*/ 0 h 594804"/>
              <a:gd name="connsiteX1" fmla="*/ 0 w 2192784"/>
              <a:gd name="connsiteY1" fmla="*/ 0 h 594804"/>
              <a:gd name="connsiteX2" fmla="*/ 62144 w 2192784"/>
              <a:gd name="connsiteY2" fmla="*/ 88777 h 594804"/>
              <a:gd name="connsiteX3" fmla="*/ 88777 w 2192784"/>
              <a:gd name="connsiteY3" fmla="*/ 115410 h 594804"/>
              <a:gd name="connsiteX4" fmla="*/ 106532 w 2192784"/>
              <a:gd name="connsiteY4" fmla="*/ 142043 h 594804"/>
              <a:gd name="connsiteX5" fmla="*/ 159798 w 2192784"/>
              <a:gd name="connsiteY5" fmla="*/ 195309 h 594804"/>
              <a:gd name="connsiteX6" fmla="*/ 177553 w 2192784"/>
              <a:gd name="connsiteY6" fmla="*/ 221942 h 594804"/>
              <a:gd name="connsiteX7" fmla="*/ 204186 w 2192784"/>
              <a:gd name="connsiteY7" fmla="*/ 239697 h 594804"/>
              <a:gd name="connsiteX8" fmla="*/ 239697 w 2192784"/>
              <a:gd name="connsiteY8" fmla="*/ 284086 h 594804"/>
              <a:gd name="connsiteX9" fmla="*/ 266330 w 2192784"/>
              <a:gd name="connsiteY9" fmla="*/ 301841 h 594804"/>
              <a:gd name="connsiteX10" fmla="*/ 301841 w 2192784"/>
              <a:gd name="connsiteY10" fmla="*/ 355107 h 594804"/>
              <a:gd name="connsiteX11" fmla="*/ 319596 w 2192784"/>
              <a:gd name="connsiteY11" fmla="*/ 381740 h 594804"/>
              <a:gd name="connsiteX12" fmla="*/ 337351 w 2192784"/>
              <a:gd name="connsiteY12" fmla="*/ 399496 h 594804"/>
              <a:gd name="connsiteX13" fmla="*/ 355107 w 2192784"/>
              <a:gd name="connsiteY13" fmla="*/ 426129 h 594804"/>
              <a:gd name="connsiteX14" fmla="*/ 408373 w 2192784"/>
              <a:gd name="connsiteY14" fmla="*/ 461639 h 594804"/>
              <a:gd name="connsiteX15" fmla="*/ 461639 w 2192784"/>
              <a:gd name="connsiteY15" fmla="*/ 497150 h 594804"/>
              <a:gd name="connsiteX16" fmla="*/ 514905 w 2192784"/>
              <a:gd name="connsiteY16" fmla="*/ 514905 h 594804"/>
              <a:gd name="connsiteX17" fmla="*/ 532660 w 2192784"/>
              <a:gd name="connsiteY17" fmla="*/ 532661 h 594804"/>
              <a:gd name="connsiteX18" fmla="*/ 585926 w 2192784"/>
              <a:gd name="connsiteY18" fmla="*/ 541538 h 594804"/>
              <a:gd name="connsiteX19" fmla="*/ 710213 w 2192784"/>
              <a:gd name="connsiteY19" fmla="*/ 550416 h 594804"/>
              <a:gd name="connsiteX20" fmla="*/ 816745 w 2192784"/>
              <a:gd name="connsiteY20" fmla="*/ 568171 h 594804"/>
              <a:gd name="connsiteX21" fmla="*/ 887767 w 2192784"/>
              <a:gd name="connsiteY21" fmla="*/ 577049 h 594804"/>
              <a:gd name="connsiteX22" fmla="*/ 1038687 w 2192784"/>
              <a:gd name="connsiteY22" fmla="*/ 594804 h 594804"/>
              <a:gd name="connsiteX23" fmla="*/ 1189608 w 2192784"/>
              <a:gd name="connsiteY23" fmla="*/ 585927 h 594804"/>
              <a:gd name="connsiteX24" fmla="*/ 1322773 w 2192784"/>
              <a:gd name="connsiteY24" fmla="*/ 568171 h 594804"/>
              <a:gd name="connsiteX25" fmla="*/ 1429305 w 2192784"/>
              <a:gd name="connsiteY25" fmla="*/ 559294 h 594804"/>
              <a:gd name="connsiteX26" fmla="*/ 1482571 w 2192784"/>
              <a:gd name="connsiteY26" fmla="*/ 541538 h 594804"/>
              <a:gd name="connsiteX27" fmla="*/ 1509204 w 2192784"/>
              <a:gd name="connsiteY27" fmla="*/ 532661 h 594804"/>
              <a:gd name="connsiteX28" fmla="*/ 1553592 w 2192784"/>
              <a:gd name="connsiteY28" fmla="*/ 523783 h 594804"/>
              <a:gd name="connsiteX29" fmla="*/ 1580225 w 2192784"/>
              <a:gd name="connsiteY29" fmla="*/ 514905 h 594804"/>
              <a:gd name="connsiteX30" fmla="*/ 1713390 w 2192784"/>
              <a:gd name="connsiteY30" fmla="*/ 506028 h 594804"/>
              <a:gd name="connsiteX31" fmla="*/ 1811044 w 2192784"/>
              <a:gd name="connsiteY31" fmla="*/ 488272 h 594804"/>
              <a:gd name="connsiteX32" fmla="*/ 1882066 w 2192784"/>
              <a:gd name="connsiteY32" fmla="*/ 479395 h 594804"/>
              <a:gd name="connsiteX33" fmla="*/ 1917577 w 2192784"/>
              <a:gd name="connsiteY33" fmla="*/ 461639 h 594804"/>
              <a:gd name="connsiteX34" fmla="*/ 1970843 w 2192784"/>
              <a:gd name="connsiteY34" fmla="*/ 443884 h 594804"/>
              <a:gd name="connsiteX35" fmla="*/ 2050742 w 2192784"/>
              <a:gd name="connsiteY35" fmla="*/ 399496 h 594804"/>
              <a:gd name="connsiteX36" fmla="*/ 2095130 w 2192784"/>
              <a:gd name="connsiteY36" fmla="*/ 363985 h 594804"/>
              <a:gd name="connsiteX37" fmla="*/ 2121763 w 2192784"/>
              <a:gd name="connsiteY37" fmla="*/ 355107 h 594804"/>
              <a:gd name="connsiteX38" fmla="*/ 2139518 w 2192784"/>
              <a:gd name="connsiteY38" fmla="*/ 328474 h 594804"/>
              <a:gd name="connsiteX39" fmla="*/ 2192784 w 2192784"/>
              <a:gd name="connsiteY39" fmla="*/ 310719 h 594804"/>
              <a:gd name="connsiteX40" fmla="*/ 2121763 w 2192784"/>
              <a:gd name="connsiteY40" fmla="*/ 301841 h 594804"/>
              <a:gd name="connsiteX41" fmla="*/ 2095130 w 2192784"/>
              <a:gd name="connsiteY41" fmla="*/ 292963 h 594804"/>
              <a:gd name="connsiteX42" fmla="*/ 2050742 w 2192784"/>
              <a:gd name="connsiteY42" fmla="*/ 284086 h 594804"/>
              <a:gd name="connsiteX43" fmla="*/ 1882066 w 2192784"/>
              <a:gd name="connsiteY43" fmla="*/ 292963 h 594804"/>
              <a:gd name="connsiteX44" fmla="*/ 1819922 w 2192784"/>
              <a:gd name="connsiteY44" fmla="*/ 301841 h 594804"/>
              <a:gd name="connsiteX45" fmla="*/ 1766656 w 2192784"/>
              <a:gd name="connsiteY45" fmla="*/ 319596 h 594804"/>
              <a:gd name="connsiteX46" fmla="*/ 1740023 w 2192784"/>
              <a:gd name="connsiteY46" fmla="*/ 337352 h 594804"/>
              <a:gd name="connsiteX47" fmla="*/ 1686757 w 2192784"/>
              <a:gd name="connsiteY47" fmla="*/ 355107 h 594804"/>
              <a:gd name="connsiteX48" fmla="*/ 1660124 w 2192784"/>
              <a:gd name="connsiteY48" fmla="*/ 363985 h 594804"/>
              <a:gd name="connsiteX49" fmla="*/ 1633491 w 2192784"/>
              <a:gd name="connsiteY49" fmla="*/ 372862 h 594804"/>
              <a:gd name="connsiteX50" fmla="*/ 1606858 w 2192784"/>
              <a:gd name="connsiteY50" fmla="*/ 381740 h 594804"/>
              <a:gd name="connsiteX51" fmla="*/ 1500326 w 2192784"/>
              <a:gd name="connsiteY51" fmla="*/ 390618 h 594804"/>
              <a:gd name="connsiteX52" fmla="*/ 1384916 w 2192784"/>
              <a:gd name="connsiteY52" fmla="*/ 417251 h 594804"/>
              <a:gd name="connsiteX53" fmla="*/ 1065320 w 2192784"/>
              <a:gd name="connsiteY53" fmla="*/ 435006 h 594804"/>
              <a:gd name="connsiteX54" fmla="*/ 781235 w 2192784"/>
              <a:gd name="connsiteY54" fmla="*/ 435006 h 594804"/>
              <a:gd name="connsiteX55" fmla="*/ 621437 w 2192784"/>
              <a:gd name="connsiteY55" fmla="*/ 381740 h 594804"/>
              <a:gd name="connsiteX56" fmla="*/ 550415 w 2192784"/>
              <a:gd name="connsiteY56" fmla="*/ 346229 h 594804"/>
              <a:gd name="connsiteX57" fmla="*/ 550415 w 2192784"/>
              <a:gd name="connsiteY57" fmla="*/ 346229 h 594804"/>
              <a:gd name="connsiteX58" fmla="*/ 497149 w 2192784"/>
              <a:gd name="connsiteY58" fmla="*/ 310719 h 594804"/>
              <a:gd name="connsiteX59" fmla="*/ 443883 w 2192784"/>
              <a:gd name="connsiteY59" fmla="*/ 292963 h 594804"/>
              <a:gd name="connsiteX60" fmla="*/ 417250 w 2192784"/>
              <a:gd name="connsiteY60" fmla="*/ 284086 h 594804"/>
              <a:gd name="connsiteX61" fmla="*/ 372862 w 2192784"/>
              <a:gd name="connsiteY61" fmla="*/ 248575 h 594804"/>
              <a:gd name="connsiteX62" fmla="*/ 319596 w 2192784"/>
              <a:gd name="connsiteY62" fmla="*/ 195309 h 594804"/>
              <a:gd name="connsiteX63" fmla="*/ 292963 w 2192784"/>
              <a:gd name="connsiteY63" fmla="*/ 168676 h 594804"/>
              <a:gd name="connsiteX64" fmla="*/ 213064 w 2192784"/>
              <a:gd name="connsiteY64" fmla="*/ 124288 h 594804"/>
              <a:gd name="connsiteX65" fmla="*/ 168676 w 2192784"/>
              <a:gd name="connsiteY65" fmla="*/ 97655 h 594804"/>
              <a:gd name="connsiteX66" fmla="*/ 150920 w 2192784"/>
              <a:gd name="connsiteY66" fmla="*/ 79899 h 594804"/>
              <a:gd name="connsiteX67" fmla="*/ 97654 w 2192784"/>
              <a:gd name="connsiteY67" fmla="*/ 44389 h 594804"/>
              <a:gd name="connsiteX68" fmla="*/ 71021 w 2192784"/>
              <a:gd name="connsiteY68" fmla="*/ 26633 h 594804"/>
              <a:gd name="connsiteX69" fmla="*/ 0 w 2192784"/>
              <a:gd name="connsiteY69" fmla="*/ 0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92784" h="594804">
                <a:moveTo>
                  <a:pt x="0" y="0"/>
                </a:moveTo>
                <a:lnTo>
                  <a:pt x="0" y="0"/>
                </a:lnTo>
                <a:cubicBezTo>
                  <a:pt x="20715" y="29592"/>
                  <a:pt x="36602" y="63235"/>
                  <a:pt x="62144" y="88777"/>
                </a:cubicBezTo>
                <a:cubicBezTo>
                  <a:pt x="71022" y="97655"/>
                  <a:pt x="80740" y="105765"/>
                  <a:pt x="88777" y="115410"/>
                </a:cubicBezTo>
                <a:cubicBezTo>
                  <a:pt x="95607" y="123607"/>
                  <a:pt x="99444" y="134068"/>
                  <a:pt x="106532" y="142043"/>
                </a:cubicBezTo>
                <a:cubicBezTo>
                  <a:pt x="123214" y="160810"/>
                  <a:pt x="145870" y="174416"/>
                  <a:pt x="159798" y="195309"/>
                </a:cubicBezTo>
                <a:cubicBezTo>
                  <a:pt x="165716" y="204187"/>
                  <a:pt x="170008" y="214397"/>
                  <a:pt x="177553" y="221942"/>
                </a:cubicBezTo>
                <a:cubicBezTo>
                  <a:pt x="185098" y="229487"/>
                  <a:pt x="195854" y="233032"/>
                  <a:pt x="204186" y="239697"/>
                </a:cubicBezTo>
                <a:cubicBezTo>
                  <a:pt x="248115" y="274840"/>
                  <a:pt x="193553" y="237942"/>
                  <a:pt x="239697" y="284086"/>
                </a:cubicBezTo>
                <a:cubicBezTo>
                  <a:pt x="247242" y="291631"/>
                  <a:pt x="257452" y="295923"/>
                  <a:pt x="266330" y="301841"/>
                </a:cubicBezTo>
                <a:lnTo>
                  <a:pt x="301841" y="355107"/>
                </a:lnTo>
                <a:cubicBezTo>
                  <a:pt x="307759" y="363985"/>
                  <a:pt x="312052" y="374195"/>
                  <a:pt x="319596" y="381740"/>
                </a:cubicBezTo>
                <a:cubicBezTo>
                  <a:pt x="325514" y="387659"/>
                  <a:pt x="332122" y="392960"/>
                  <a:pt x="337351" y="399496"/>
                </a:cubicBezTo>
                <a:cubicBezTo>
                  <a:pt x="344016" y="407828"/>
                  <a:pt x="347077" y="419103"/>
                  <a:pt x="355107" y="426129"/>
                </a:cubicBezTo>
                <a:cubicBezTo>
                  <a:pt x="371166" y="440181"/>
                  <a:pt x="390618" y="449802"/>
                  <a:pt x="408373" y="461639"/>
                </a:cubicBezTo>
                <a:lnTo>
                  <a:pt x="461639" y="497150"/>
                </a:lnTo>
                <a:lnTo>
                  <a:pt x="514905" y="514905"/>
                </a:lnTo>
                <a:cubicBezTo>
                  <a:pt x="520823" y="520824"/>
                  <a:pt x="524823" y="529722"/>
                  <a:pt x="532660" y="532661"/>
                </a:cubicBezTo>
                <a:cubicBezTo>
                  <a:pt x="549514" y="538981"/>
                  <a:pt x="568015" y="539747"/>
                  <a:pt x="585926" y="541538"/>
                </a:cubicBezTo>
                <a:cubicBezTo>
                  <a:pt x="627254" y="545671"/>
                  <a:pt x="668849" y="546656"/>
                  <a:pt x="710213" y="550416"/>
                </a:cubicBezTo>
                <a:cubicBezTo>
                  <a:pt x="882093" y="566042"/>
                  <a:pt x="712702" y="550831"/>
                  <a:pt x="816745" y="568171"/>
                </a:cubicBezTo>
                <a:cubicBezTo>
                  <a:pt x="840279" y="572093"/>
                  <a:pt x="864072" y="574261"/>
                  <a:pt x="887767" y="577049"/>
                </a:cubicBezTo>
                <a:cubicBezTo>
                  <a:pt x="1083632" y="600093"/>
                  <a:pt x="858940" y="572337"/>
                  <a:pt x="1038687" y="594804"/>
                </a:cubicBezTo>
                <a:lnTo>
                  <a:pt x="1189608" y="585927"/>
                </a:lnTo>
                <a:cubicBezTo>
                  <a:pt x="1382422" y="571095"/>
                  <a:pt x="1179244" y="584118"/>
                  <a:pt x="1322773" y="568171"/>
                </a:cubicBezTo>
                <a:cubicBezTo>
                  <a:pt x="1358189" y="564236"/>
                  <a:pt x="1393794" y="562253"/>
                  <a:pt x="1429305" y="559294"/>
                </a:cubicBezTo>
                <a:lnTo>
                  <a:pt x="1482571" y="541538"/>
                </a:lnTo>
                <a:cubicBezTo>
                  <a:pt x="1491449" y="538579"/>
                  <a:pt x="1500028" y="534496"/>
                  <a:pt x="1509204" y="532661"/>
                </a:cubicBezTo>
                <a:cubicBezTo>
                  <a:pt x="1524000" y="529702"/>
                  <a:pt x="1538954" y="527443"/>
                  <a:pt x="1553592" y="523783"/>
                </a:cubicBezTo>
                <a:cubicBezTo>
                  <a:pt x="1562670" y="521513"/>
                  <a:pt x="1570924" y="515938"/>
                  <a:pt x="1580225" y="514905"/>
                </a:cubicBezTo>
                <a:cubicBezTo>
                  <a:pt x="1624440" y="509992"/>
                  <a:pt x="1669002" y="508987"/>
                  <a:pt x="1713390" y="506028"/>
                </a:cubicBezTo>
                <a:cubicBezTo>
                  <a:pt x="1751621" y="498381"/>
                  <a:pt x="1771295" y="493950"/>
                  <a:pt x="1811044" y="488272"/>
                </a:cubicBezTo>
                <a:cubicBezTo>
                  <a:pt x="1834662" y="484898"/>
                  <a:pt x="1858392" y="482354"/>
                  <a:pt x="1882066" y="479395"/>
                </a:cubicBezTo>
                <a:cubicBezTo>
                  <a:pt x="1893903" y="473476"/>
                  <a:pt x="1905289" y="466554"/>
                  <a:pt x="1917577" y="461639"/>
                </a:cubicBezTo>
                <a:cubicBezTo>
                  <a:pt x="1934954" y="454688"/>
                  <a:pt x="1955271" y="454266"/>
                  <a:pt x="1970843" y="443884"/>
                </a:cubicBezTo>
                <a:cubicBezTo>
                  <a:pt x="2031895" y="403182"/>
                  <a:pt x="2003865" y="415121"/>
                  <a:pt x="2050742" y="399496"/>
                </a:cubicBezTo>
                <a:cubicBezTo>
                  <a:pt x="2067258" y="382980"/>
                  <a:pt x="2072730" y="375185"/>
                  <a:pt x="2095130" y="363985"/>
                </a:cubicBezTo>
                <a:cubicBezTo>
                  <a:pt x="2103500" y="359800"/>
                  <a:pt x="2112885" y="358066"/>
                  <a:pt x="2121763" y="355107"/>
                </a:cubicBezTo>
                <a:cubicBezTo>
                  <a:pt x="2127681" y="346229"/>
                  <a:pt x="2130470" y="334129"/>
                  <a:pt x="2139518" y="328474"/>
                </a:cubicBezTo>
                <a:cubicBezTo>
                  <a:pt x="2155389" y="318555"/>
                  <a:pt x="2192784" y="310719"/>
                  <a:pt x="2192784" y="310719"/>
                </a:cubicBezTo>
                <a:cubicBezTo>
                  <a:pt x="2169110" y="307760"/>
                  <a:pt x="2145236" y="306109"/>
                  <a:pt x="2121763" y="301841"/>
                </a:cubicBezTo>
                <a:cubicBezTo>
                  <a:pt x="2112556" y="300167"/>
                  <a:pt x="2104209" y="295233"/>
                  <a:pt x="2095130" y="292963"/>
                </a:cubicBezTo>
                <a:cubicBezTo>
                  <a:pt x="2080492" y="289303"/>
                  <a:pt x="2065538" y="287045"/>
                  <a:pt x="2050742" y="284086"/>
                </a:cubicBezTo>
                <a:cubicBezTo>
                  <a:pt x="1994517" y="287045"/>
                  <a:pt x="1938203" y="288645"/>
                  <a:pt x="1882066" y="292963"/>
                </a:cubicBezTo>
                <a:cubicBezTo>
                  <a:pt x="1861203" y="294568"/>
                  <a:pt x="1840311" y="297136"/>
                  <a:pt x="1819922" y="301841"/>
                </a:cubicBezTo>
                <a:cubicBezTo>
                  <a:pt x="1801686" y="306049"/>
                  <a:pt x="1766656" y="319596"/>
                  <a:pt x="1766656" y="319596"/>
                </a:cubicBezTo>
                <a:cubicBezTo>
                  <a:pt x="1757778" y="325515"/>
                  <a:pt x="1749773" y="333019"/>
                  <a:pt x="1740023" y="337352"/>
                </a:cubicBezTo>
                <a:cubicBezTo>
                  <a:pt x="1722920" y="344953"/>
                  <a:pt x="1704512" y="349189"/>
                  <a:pt x="1686757" y="355107"/>
                </a:cubicBezTo>
                <a:lnTo>
                  <a:pt x="1660124" y="363985"/>
                </a:lnTo>
                <a:lnTo>
                  <a:pt x="1633491" y="372862"/>
                </a:lnTo>
                <a:cubicBezTo>
                  <a:pt x="1624613" y="375821"/>
                  <a:pt x="1616184" y="380963"/>
                  <a:pt x="1606858" y="381740"/>
                </a:cubicBezTo>
                <a:lnTo>
                  <a:pt x="1500326" y="390618"/>
                </a:lnTo>
                <a:cubicBezTo>
                  <a:pt x="1485378" y="394355"/>
                  <a:pt x="1409508" y="414518"/>
                  <a:pt x="1384916" y="417251"/>
                </a:cubicBezTo>
                <a:cubicBezTo>
                  <a:pt x="1294248" y="427326"/>
                  <a:pt x="1144432" y="431567"/>
                  <a:pt x="1065320" y="435006"/>
                </a:cubicBezTo>
                <a:cubicBezTo>
                  <a:pt x="960486" y="461216"/>
                  <a:pt x="966494" y="463198"/>
                  <a:pt x="781235" y="435006"/>
                </a:cubicBezTo>
                <a:cubicBezTo>
                  <a:pt x="725727" y="426559"/>
                  <a:pt x="674703" y="399495"/>
                  <a:pt x="621437" y="381740"/>
                </a:cubicBezTo>
                <a:cubicBezTo>
                  <a:pt x="590447" y="350751"/>
                  <a:pt x="611621" y="366632"/>
                  <a:pt x="550415" y="346229"/>
                </a:cubicBezTo>
                <a:lnTo>
                  <a:pt x="550415" y="346229"/>
                </a:lnTo>
                <a:cubicBezTo>
                  <a:pt x="532660" y="334392"/>
                  <a:pt x="517393" y="317467"/>
                  <a:pt x="497149" y="310719"/>
                </a:cubicBezTo>
                <a:lnTo>
                  <a:pt x="443883" y="292963"/>
                </a:lnTo>
                <a:lnTo>
                  <a:pt x="417250" y="284086"/>
                </a:lnTo>
                <a:cubicBezTo>
                  <a:pt x="368517" y="210985"/>
                  <a:pt x="432234" y="294754"/>
                  <a:pt x="372862" y="248575"/>
                </a:cubicBezTo>
                <a:cubicBezTo>
                  <a:pt x="353042" y="233159"/>
                  <a:pt x="337351" y="213064"/>
                  <a:pt x="319596" y="195309"/>
                </a:cubicBezTo>
                <a:cubicBezTo>
                  <a:pt x="310718" y="186431"/>
                  <a:pt x="303409" y="175640"/>
                  <a:pt x="292963" y="168676"/>
                </a:cubicBezTo>
                <a:cubicBezTo>
                  <a:pt x="231911" y="127974"/>
                  <a:pt x="259941" y="139913"/>
                  <a:pt x="213064" y="124288"/>
                </a:cubicBezTo>
                <a:cubicBezTo>
                  <a:pt x="168078" y="79300"/>
                  <a:pt x="226296" y="132227"/>
                  <a:pt x="168676" y="97655"/>
                </a:cubicBezTo>
                <a:cubicBezTo>
                  <a:pt x="161499" y="93349"/>
                  <a:pt x="157616" y="84921"/>
                  <a:pt x="150920" y="79899"/>
                </a:cubicBezTo>
                <a:cubicBezTo>
                  <a:pt x="133849" y="67096"/>
                  <a:pt x="115409" y="56226"/>
                  <a:pt x="97654" y="44389"/>
                </a:cubicBezTo>
                <a:cubicBezTo>
                  <a:pt x="88776" y="38470"/>
                  <a:pt x="81143" y="30007"/>
                  <a:pt x="71021" y="26633"/>
                </a:cubicBezTo>
                <a:cubicBezTo>
                  <a:pt x="38111" y="15664"/>
                  <a:pt x="11837" y="443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5F74ED-89F9-4368-A8E8-5B0DBBB83824}"/>
              </a:ext>
            </a:extLst>
          </p:cNvPr>
          <p:cNvSpPr/>
          <p:nvPr/>
        </p:nvSpPr>
        <p:spPr>
          <a:xfrm rot="21253313" flipH="1">
            <a:off x="6544970" y="1783579"/>
            <a:ext cx="3013840" cy="1136342"/>
          </a:xfrm>
          <a:custGeom>
            <a:avLst/>
            <a:gdLst>
              <a:gd name="connsiteX0" fmla="*/ 17755 w 3013840"/>
              <a:gd name="connsiteY0" fmla="*/ 710214 h 1136342"/>
              <a:gd name="connsiteX1" fmla="*/ 17755 w 3013840"/>
              <a:gd name="connsiteY1" fmla="*/ 710214 h 1136342"/>
              <a:gd name="connsiteX2" fmla="*/ 62143 w 3013840"/>
              <a:gd name="connsiteY2" fmla="*/ 630315 h 1136342"/>
              <a:gd name="connsiteX3" fmla="*/ 97654 w 3013840"/>
              <a:gd name="connsiteY3" fmla="*/ 594804 h 1136342"/>
              <a:gd name="connsiteX4" fmla="*/ 133165 w 3013840"/>
              <a:gd name="connsiteY4" fmla="*/ 559294 h 1136342"/>
              <a:gd name="connsiteX5" fmla="*/ 159798 w 3013840"/>
              <a:gd name="connsiteY5" fmla="*/ 532661 h 1136342"/>
              <a:gd name="connsiteX6" fmla="*/ 186431 w 3013840"/>
              <a:gd name="connsiteY6" fmla="*/ 514905 h 1136342"/>
              <a:gd name="connsiteX7" fmla="*/ 204186 w 3013840"/>
              <a:gd name="connsiteY7" fmla="*/ 488272 h 1136342"/>
              <a:gd name="connsiteX8" fmla="*/ 221941 w 3013840"/>
              <a:gd name="connsiteY8" fmla="*/ 452762 h 1136342"/>
              <a:gd name="connsiteX9" fmla="*/ 292963 w 3013840"/>
              <a:gd name="connsiteY9" fmla="*/ 390618 h 1136342"/>
              <a:gd name="connsiteX10" fmla="*/ 319596 w 3013840"/>
              <a:gd name="connsiteY10" fmla="*/ 346229 h 1136342"/>
              <a:gd name="connsiteX11" fmla="*/ 337351 w 3013840"/>
              <a:gd name="connsiteY11" fmla="*/ 310719 h 1136342"/>
              <a:gd name="connsiteX12" fmla="*/ 408372 w 3013840"/>
              <a:gd name="connsiteY12" fmla="*/ 248575 h 1136342"/>
              <a:gd name="connsiteX13" fmla="*/ 443883 w 3013840"/>
              <a:gd name="connsiteY13" fmla="*/ 204187 h 1136342"/>
              <a:gd name="connsiteX14" fmla="*/ 523782 w 3013840"/>
              <a:gd name="connsiteY14" fmla="*/ 133165 h 1136342"/>
              <a:gd name="connsiteX15" fmla="*/ 550415 w 3013840"/>
              <a:gd name="connsiteY15" fmla="*/ 124288 h 1136342"/>
              <a:gd name="connsiteX16" fmla="*/ 621437 w 3013840"/>
              <a:gd name="connsiteY16" fmla="*/ 62144 h 1136342"/>
              <a:gd name="connsiteX17" fmla="*/ 665825 w 3013840"/>
              <a:gd name="connsiteY17" fmla="*/ 35511 h 1136342"/>
              <a:gd name="connsiteX18" fmla="*/ 719091 w 3013840"/>
              <a:gd name="connsiteY18" fmla="*/ 0 h 1136342"/>
              <a:gd name="connsiteX19" fmla="*/ 1189607 w 3013840"/>
              <a:gd name="connsiteY19" fmla="*/ 8878 h 1136342"/>
              <a:gd name="connsiteX20" fmla="*/ 1216240 w 3013840"/>
              <a:gd name="connsiteY20" fmla="*/ 26633 h 1136342"/>
              <a:gd name="connsiteX21" fmla="*/ 1251751 w 3013840"/>
              <a:gd name="connsiteY21" fmla="*/ 35511 h 1136342"/>
              <a:gd name="connsiteX22" fmla="*/ 1340528 w 3013840"/>
              <a:gd name="connsiteY22" fmla="*/ 53266 h 1136342"/>
              <a:gd name="connsiteX23" fmla="*/ 1376038 w 3013840"/>
              <a:gd name="connsiteY23" fmla="*/ 71022 h 1136342"/>
              <a:gd name="connsiteX24" fmla="*/ 1411549 w 3013840"/>
              <a:gd name="connsiteY24" fmla="*/ 79899 h 1136342"/>
              <a:gd name="connsiteX25" fmla="*/ 1438182 w 3013840"/>
              <a:gd name="connsiteY25" fmla="*/ 97655 h 1136342"/>
              <a:gd name="connsiteX26" fmla="*/ 1491448 w 3013840"/>
              <a:gd name="connsiteY26" fmla="*/ 115410 h 1136342"/>
              <a:gd name="connsiteX27" fmla="*/ 1518081 w 3013840"/>
              <a:gd name="connsiteY27" fmla="*/ 124288 h 1136342"/>
              <a:gd name="connsiteX28" fmla="*/ 1544714 w 3013840"/>
              <a:gd name="connsiteY28" fmla="*/ 133165 h 1136342"/>
              <a:gd name="connsiteX29" fmla="*/ 1615736 w 3013840"/>
              <a:gd name="connsiteY29" fmla="*/ 159798 h 1136342"/>
              <a:gd name="connsiteX30" fmla="*/ 1669002 w 3013840"/>
              <a:gd name="connsiteY30" fmla="*/ 177554 h 1136342"/>
              <a:gd name="connsiteX31" fmla="*/ 1704512 w 3013840"/>
              <a:gd name="connsiteY31" fmla="*/ 186431 h 1136342"/>
              <a:gd name="connsiteX32" fmla="*/ 1757778 w 3013840"/>
              <a:gd name="connsiteY32" fmla="*/ 204187 h 1136342"/>
              <a:gd name="connsiteX33" fmla="*/ 1784411 w 3013840"/>
              <a:gd name="connsiteY33" fmla="*/ 213064 h 1136342"/>
              <a:gd name="connsiteX34" fmla="*/ 1811044 w 3013840"/>
              <a:gd name="connsiteY34" fmla="*/ 221942 h 1136342"/>
              <a:gd name="connsiteX35" fmla="*/ 1846555 w 3013840"/>
              <a:gd name="connsiteY35" fmla="*/ 239697 h 1136342"/>
              <a:gd name="connsiteX36" fmla="*/ 1882066 w 3013840"/>
              <a:gd name="connsiteY36" fmla="*/ 248575 h 1136342"/>
              <a:gd name="connsiteX37" fmla="*/ 1935332 w 3013840"/>
              <a:gd name="connsiteY37" fmla="*/ 266330 h 1136342"/>
              <a:gd name="connsiteX38" fmla="*/ 1970842 w 3013840"/>
              <a:gd name="connsiteY38" fmla="*/ 275208 h 1136342"/>
              <a:gd name="connsiteX39" fmla="*/ 2006353 w 3013840"/>
              <a:gd name="connsiteY39" fmla="*/ 292963 h 1136342"/>
              <a:gd name="connsiteX40" fmla="*/ 2059619 w 3013840"/>
              <a:gd name="connsiteY40" fmla="*/ 310719 h 1136342"/>
              <a:gd name="connsiteX41" fmla="*/ 2086252 w 3013840"/>
              <a:gd name="connsiteY41" fmla="*/ 328474 h 1136342"/>
              <a:gd name="connsiteX42" fmla="*/ 2175029 w 3013840"/>
              <a:gd name="connsiteY42" fmla="*/ 346229 h 1136342"/>
              <a:gd name="connsiteX43" fmla="*/ 2201662 w 3013840"/>
              <a:gd name="connsiteY43" fmla="*/ 355107 h 1136342"/>
              <a:gd name="connsiteX44" fmla="*/ 2254928 w 3013840"/>
              <a:gd name="connsiteY44" fmla="*/ 381740 h 1136342"/>
              <a:gd name="connsiteX45" fmla="*/ 2317072 w 3013840"/>
              <a:gd name="connsiteY45" fmla="*/ 390618 h 1136342"/>
              <a:gd name="connsiteX46" fmla="*/ 2352582 w 3013840"/>
              <a:gd name="connsiteY46" fmla="*/ 399496 h 1136342"/>
              <a:gd name="connsiteX47" fmla="*/ 2423604 w 3013840"/>
              <a:gd name="connsiteY47" fmla="*/ 408373 h 1136342"/>
              <a:gd name="connsiteX48" fmla="*/ 2459114 w 3013840"/>
              <a:gd name="connsiteY48" fmla="*/ 417251 h 1136342"/>
              <a:gd name="connsiteX49" fmla="*/ 2485747 w 3013840"/>
              <a:gd name="connsiteY49" fmla="*/ 426129 h 1136342"/>
              <a:gd name="connsiteX50" fmla="*/ 2556769 w 3013840"/>
              <a:gd name="connsiteY50" fmla="*/ 443884 h 1136342"/>
              <a:gd name="connsiteX51" fmla="*/ 2592279 w 3013840"/>
              <a:gd name="connsiteY51" fmla="*/ 452762 h 1136342"/>
              <a:gd name="connsiteX52" fmla="*/ 2645545 w 3013840"/>
              <a:gd name="connsiteY52" fmla="*/ 470517 h 1136342"/>
              <a:gd name="connsiteX53" fmla="*/ 2672178 w 3013840"/>
              <a:gd name="connsiteY53" fmla="*/ 479395 h 1136342"/>
              <a:gd name="connsiteX54" fmla="*/ 2707689 w 3013840"/>
              <a:gd name="connsiteY54" fmla="*/ 488272 h 1136342"/>
              <a:gd name="connsiteX55" fmla="*/ 2760955 w 3013840"/>
              <a:gd name="connsiteY55" fmla="*/ 506028 h 1136342"/>
              <a:gd name="connsiteX56" fmla="*/ 2796466 w 3013840"/>
              <a:gd name="connsiteY56" fmla="*/ 514905 h 1136342"/>
              <a:gd name="connsiteX57" fmla="*/ 2823099 w 3013840"/>
              <a:gd name="connsiteY57" fmla="*/ 523783 h 1136342"/>
              <a:gd name="connsiteX58" fmla="*/ 2894120 w 3013840"/>
              <a:gd name="connsiteY58" fmla="*/ 532661 h 1136342"/>
              <a:gd name="connsiteX59" fmla="*/ 2947386 w 3013840"/>
              <a:gd name="connsiteY59" fmla="*/ 550416 h 1136342"/>
              <a:gd name="connsiteX60" fmla="*/ 2974019 w 3013840"/>
              <a:gd name="connsiteY60" fmla="*/ 559294 h 1136342"/>
              <a:gd name="connsiteX61" fmla="*/ 3000652 w 3013840"/>
              <a:gd name="connsiteY61" fmla="*/ 577049 h 1136342"/>
              <a:gd name="connsiteX62" fmla="*/ 3000652 w 3013840"/>
              <a:gd name="connsiteY62" fmla="*/ 719092 h 1136342"/>
              <a:gd name="connsiteX63" fmla="*/ 2982897 w 3013840"/>
              <a:gd name="connsiteY63" fmla="*/ 790113 h 1136342"/>
              <a:gd name="connsiteX64" fmla="*/ 2974019 w 3013840"/>
              <a:gd name="connsiteY64" fmla="*/ 870012 h 1136342"/>
              <a:gd name="connsiteX65" fmla="*/ 2965141 w 3013840"/>
              <a:gd name="connsiteY65" fmla="*/ 905523 h 1136342"/>
              <a:gd name="connsiteX66" fmla="*/ 2956264 w 3013840"/>
              <a:gd name="connsiteY66" fmla="*/ 1136342 h 1136342"/>
              <a:gd name="connsiteX67" fmla="*/ 2805343 w 3013840"/>
              <a:gd name="connsiteY67" fmla="*/ 1127464 h 1136342"/>
              <a:gd name="connsiteX68" fmla="*/ 2752077 w 3013840"/>
              <a:gd name="connsiteY68" fmla="*/ 1109709 h 1136342"/>
              <a:gd name="connsiteX69" fmla="*/ 2707689 w 3013840"/>
              <a:gd name="connsiteY69" fmla="*/ 1100831 h 1136342"/>
              <a:gd name="connsiteX70" fmla="*/ 2681056 w 3013840"/>
              <a:gd name="connsiteY70" fmla="*/ 1091954 h 1136342"/>
              <a:gd name="connsiteX71" fmla="*/ 2645545 w 3013840"/>
              <a:gd name="connsiteY71" fmla="*/ 1083076 h 1136342"/>
              <a:gd name="connsiteX72" fmla="*/ 2583402 w 3013840"/>
              <a:gd name="connsiteY72" fmla="*/ 1047565 h 1136342"/>
              <a:gd name="connsiteX73" fmla="*/ 2521258 w 3013840"/>
              <a:gd name="connsiteY73" fmla="*/ 1020932 h 1136342"/>
              <a:gd name="connsiteX74" fmla="*/ 2423604 w 3013840"/>
              <a:gd name="connsiteY74" fmla="*/ 976544 h 1136342"/>
              <a:gd name="connsiteX75" fmla="*/ 2396971 w 3013840"/>
              <a:gd name="connsiteY75" fmla="*/ 967666 h 1136342"/>
              <a:gd name="connsiteX76" fmla="*/ 2263805 w 3013840"/>
              <a:gd name="connsiteY76" fmla="*/ 958789 h 1136342"/>
              <a:gd name="connsiteX77" fmla="*/ 2201662 w 3013840"/>
              <a:gd name="connsiteY77" fmla="*/ 941033 h 1136342"/>
              <a:gd name="connsiteX78" fmla="*/ 2166151 w 3013840"/>
              <a:gd name="connsiteY78" fmla="*/ 932156 h 1136342"/>
              <a:gd name="connsiteX79" fmla="*/ 2139518 w 3013840"/>
              <a:gd name="connsiteY79" fmla="*/ 923278 h 1136342"/>
              <a:gd name="connsiteX80" fmla="*/ 2095130 w 3013840"/>
              <a:gd name="connsiteY80" fmla="*/ 914400 h 1136342"/>
              <a:gd name="connsiteX81" fmla="*/ 2041864 w 3013840"/>
              <a:gd name="connsiteY81" fmla="*/ 896645 h 1136342"/>
              <a:gd name="connsiteX82" fmla="*/ 1979720 w 3013840"/>
              <a:gd name="connsiteY82" fmla="*/ 887767 h 1136342"/>
              <a:gd name="connsiteX83" fmla="*/ 1953087 w 3013840"/>
              <a:gd name="connsiteY83" fmla="*/ 878890 h 1136342"/>
              <a:gd name="connsiteX84" fmla="*/ 1873188 w 3013840"/>
              <a:gd name="connsiteY84" fmla="*/ 861134 h 1136342"/>
              <a:gd name="connsiteX85" fmla="*/ 1819922 w 3013840"/>
              <a:gd name="connsiteY85" fmla="*/ 843379 h 1136342"/>
              <a:gd name="connsiteX86" fmla="*/ 1793289 w 3013840"/>
              <a:gd name="connsiteY86" fmla="*/ 825624 h 1136342"/>
              <a:gd name="connsiteX87" fmla="*/ 1722268 w 3013840"/>
              <a:gd name="connsiteY87" fmla="*/ 816746 h 1136342"/>
              <a:gd name="connsiteX88" fmla="*/ 1695635 w 3013840"/>
              <a:gd name="connsiteY88" fmla="*/ 807868 h 1136342"/>
              <a:gd name="connsiteX89" fmla="*/ 1660124 w 3013840"/>
              <a:gd name="connsiteY89" fmla="*/ 798991 h 1136342"/>
              <a:gd name="connsiteX90" fmla="*/ 1606858 w 3013840"/>
              <a:gd name="connsiteY90" fmla="*/ 781235 h 1136342"/>
              <a:gd name="connsiteX91" fmla="*/ 1589103 w 3013840"/>
              <a:gd name="connsiteY91" fmla="*/ 754602 h 1136342"/>
              <a:gd name="connsiteX92" fmla="*/ 1562470 w 3013840"/>
              <a:gd name="connsiteY92" fmla="*/ 745725 h 1136342"/>
              <a:gd name="connsiteX93" fmla="*/ 1447060 w 3013840"/>
              <a:gd name="connsiteY93" fmla="*/ 727969 h 1136342"/>
              <a:gd name="connsiteX94" fmla="*/ 1393794 w 3013840"/>
              <a:gd name="connsiteY94" fmla="*/ 710214 h 1136342"/>
              <a:gd name="connsiteX95" fmla="*/ 1358283 w 3013840"/>
              <a:gd name="connsiteY95" fmla="*/ 701336 h 1136342"/>
              <a:gd name="connsiteX96" fmla="*/ 1269506 w 3013840"/>
              <a:gd name="connsiteY96" fmla="*/ 674703 h 1136342"/>
              <a:gd name="connsiteX97" fmla="*/ 1242873 w 3013840"/>
              <a:gd name="connsiteY97" fmla="*/ 656948 h 1136342"/>
              <a:gd name="connsiteX98" fmla="*/ 985421 w 3013840"/>
              <a:gd name="connsiteY98" fmla="*/ 630315 h 1136342"/>
              <a:gd name="connsiteX99" fmla="*/ 585926 w 3013840"/>
              <a:gd name="connsiteY99" fmla="*/ 656948 h 1136342"/>
              <a:gd name="connsiteX100" fmla="*/ 532660 w 3013840"/>
              <a:gd name="connsiteY100" fmla="*/ 674703 h 1136342"/>
              <a:gd name="connsiteX101" fmla="*/ 435005 w 3013840"/>
              <a:gd name="connsiteY101" fmla="*/ 701336 h 1136342"/>
              <a:gd name="connsiteX102" fmla="*/ 408372 w 3013840"/>
              <a:gd name="connsiteY102" fmla="*/ 710214 h 1136342"/>
              <a:gd name="connsiteX103" fmla="*/ 381739 w 3013840"/>
              <a:gd name="connsiteY103" fmla="*/ 719092 h 1136342"/>
              <a:gd name="connsiteX104" fmla="*/ 372862 w 3013840"/>
              <a:gd name="connsiteY104" fmla="*/ 745725 h 1136342"/>
              <a:gd name="connsiteX105" fmla="*/ 355106 w 3013840"/>
              <a:gd name="connsiteY105" fmla="*/ 763480 h 1136342"/>
              <a:gd name="connsiteX106" fmla="*/ 355106 w 3013840"/>
              <a:gd name="connsiteY106" fmla="*/ 772358 h 1136342"/>
              <a:gd name="connsiteX107" fmla="*/ 257452 w 3013840"/>
              <a:gd name="connsiteY107" fmla="*/ 781235 h 1136342"/>
              <a:gd name="connsiteX108" fmla="*/ 230819 w 3013840"/>
              <a:gd name="connsiteY108" fmla="*/ 790113 h 1136342"/>
              <a:gd name="connsiteX109" fmla="*/ 195308 w 3013840"/>
              <a:gd name="connsiteY109" fmla="*/ 798991 h 1136342"/>
              <a:gd name="connsiteX110" fmla="*/ 142042 w 3013840"/>
              <a:gd name="connsiteY110" fmla="*/ 816746 h 1136342"/>
              <a:gd name="connsiteX111" fmla="*/ 115409 w 3013840"/>
              <a:gd name="connsiteY111" fmla="*/ 834501 h 1136342"/>
              <a:gd name="connsiteX112" fmla="*/ 71021 w 3013840"/>
              <a:gd name="connsiteY112" fmla="*/ 870012 h 1136342"/>
              <a:gd name="connsiteX113" fmla="*/ 53266 w 3013840"/>
              <a:gd name="connsiteY113" fmla="*/ 896645 h 1136342"/>
              <a:gd name="connsiteX114" fmla="*/ 35510 w 3013840"/>
              <a:gd name="connsiteY114" fmla="*/ 914400 h 1136342"/>
              <a:gd name="connsiteX115" fmla="*/ 8877 w 3013840"/>
              <a:gd name="connsiteY115" fmla="*/ 994299 h 1136342"/>
              <a:gd name="connsiteX116" fmla="*/ 0 w 3013840"/>
              <a:gd name="connsiteY116" fmla="*/ 967666 h 1136342"/>
              <a:gd name="connsiteX117" fmla="*/ 17755 w 3013840"/>
              <a:gd name="connsiteY117" fmla="*/ 825624 h 1136342"/>
              <a:gd name="connsiteX118" fmla="*/ 26633 w 3013840"/>
              <a:gd name="connsiteY118" fmla="*/ 790113 h 1136342"/>
              <a:gd name="connsiteX119" fmla="*/ 17755 w 3013840"/>
              <a:gd name="connsiteY119" fmla="*/ 710214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013840" h="1136342">
                <a:moveTo>
                  <a:pt x="17755" y="710214"/>
                </a:moveTo>
                <a:lnTo>
                  <a:pt x="17755" y="710214"/>
                </a:lnTo>
                <a:cubicBezTo>
                  <a:pt x="32551" y="683581"/>
                  <a:pt x="44801" y="655365"/>
                  <a:pt x="62143" y="630315"/>
                </a:cubicBezTo>
                <a:cubicBezTo>
                  <a:pt x="71672" y="616551"/>
                  <a:pt x="85817" y="606641"/>
                  <a:pt x="97654" y="594804"/>
                </a:cubicBezTo>
                <a:lnTo>
                  <a:pt x="133165" y="559294"/>
                </a:lnTo>
                <a:cubicBezTo>
                  <a:pt x="142043" y="550416"/>
                  <a:pt x="149352" y="539625"/>
                  <a:pt x="159798" y="532661"/>
                </a:cubicBezTo>
                <a:lnTo>
                  <a:pt x="186431" y="514905"/>
                </a:lnTo>
                <a:cubicBezTo>
                  <a:pt x="192349" y="506027"/>
                  <a:pt x="198892" y="497536"/>
                  <a:pt x="204186" y="488272"/>
                </a:cubicBezTo>
                <a:cubicBezTo>
                  <a:pt x="210752" y="476782"/>
                  <a:pt x="214249" y="463531"/>
                  <a:pt x="221941" y="452762"/>
                </a:cubicBezTo>
                <a:cubicBezTo>
                  <a:pt x="235285" y="434080"/>
                  <a:pt x="279048" y="401750"/>
                  <a:pt x="292963" y="390618"/>
                </a:cubicBezTo>
                <a:cubicBezTo>
                  <a:pt x="301841" y="375822"/>
                  <a:pt x="311216" y="361313"/>
                  <a:pt x="319596" y="346229"/>
                </a:cubicBezTo>
                <a:cubicBezTo>
                  <a:pt x="326023" y="334661"/>
                  <a:pt x="329226" y="321165"/>
                  <a:pt x="337351" y="310719"/>
                </a:cubicBezTo>
                <a:cubicBezTo>
                  <a:pt x="438120" y="181157"/>
                  <a:pt x="339427" y="317519"/>
                  <a:pt x="408372" y="248575"/>
                </a:cubicBezTo>
                <a:cubicBezTo>
                  <a:pt x="421771" y="235177"/>
                  <a:pt x="431137" y="218208"/>
                  <a:pt x="443883" y="204187"/>
                </a:cubicBezTo>
                <a:cubicBezTo>
                  <a:pt x="463486" y="182624"/>
                  <a:pt x="493767" y="148173"/>
                  <a:pt x="523782" y="133165"/>
                </a:cubicBezTo>
                <a:cubicBezTo>
                  <a:pt x="532152" y="128980"/>
                  <a:pt x="541537" y="127247"/>
                  <a:pt x="550415" y="124288"/>
                </a:cubicBezTo>
                <a:cubicBezTo>
                  <a:pt x="582558" y="92145"/>
                  <a:pt x="584759" y="86596"/>
                  <a:pt x="621437" y="62144"/>
                </a:cubicBezTo>
                <a:cubicBezTo>
                  <a:pt x="635794" y="52573"/>
                  <a:pt x="652021" y="45864"/>
                  <a:pt x="665825" y="35511"/>
                </a:cubicBezTo>
                <a:cubicBezTo>
                  <a:pt x="719025" y="-4389"/>
                  <a:pt x="665677" y="17805"/>
                  <a:pt x="719091" y="0"/>
                </a:cubicBezTo>
                <a:cubicBezTo>
                  <a:pt x="875930" y="2959"/>
                  <a:pt x="1032965" y="486"/>
                  <a:pt x="1189607" y="8878"/>
                </a:cubicBezTo>
                <a:cubicBezTo>
                  <a:pt x="1200261" y="9449"/>
                  <a:pt x="1206433" y="22430"/>
                  <a:pt x="1216240" y="26633"/>
                </a:cubicBezTo>
                <a:cubicBezTo>
                  <a:pt x="1227455" y="31439"/>
                  <a:pt x="1239787" y="33118"/>
                  <a:pt x="1251751" y="35511"/>
                </a:cubicBezTo>
                <a:cubicBezTo>
                  <a:pt x="1360611" y="57284"/>
                  <a:pt x="1258028" y="32643"/>
                  <a:pt x="1340528" y="53266"/>
                </a:cubicBezTo>
                <a:cubicBezTo>
                  <a:pt x="1352365" y="59185"/>
                  <a:pt x="1363647" y="66375"/>
                  <a:pt x="1376038" y="71022"/>
                </a:cubicBezTo>
                <a:cubicBezTo>
                  <a:pt x="1387462" y="75306"/>
                  <a:pt x="1400334" y="75093"/>
                  <a:pt x="1411549" y="79899"/>
                </a:cubicBezTo>
                <a:cubicBezTo>
                  <a:pt x="1421356" y="84102"/>
                  <a:pt x="1428432" y="93322"/>
                  <a:pt x="1438182" y="97655"/>
                </a:cubicBezTo>
                <a:cubicBezTo>
                  <a:pt x="1455285" y="105256"/>
                  <a:pt x="1473693" y="109492"/>
                  <a:pt x="1491448" y="115410"/>
                </a:cubicBezTo>
                <a:lnTo>
                  <a:pt x="1518081" y="124288"/>
                </a:lnTo>
                <a:lnTo>
                  <a:pt x="1544714" y="133165"/>
                </a:lnTo>
                <a:cubicBezTo>
                  <a:pt x="1578377" y="166828"/>
                  <a:pt x="1547377" y="142708"/>
                  <a:pt x="1615736" y="159798"/>
                </a:cubicBezTo>
                <a:cubicBezTo>
                  <a:pt x="1633893" y="164337"/>
                  <a:pt x="1650845" y="173015"/>
                  <a:pt x="1669002" y="177554"/>
                </a:cubicBezTo>
                <a:cubicBezTo>
                  <a:pt x="1680839" y="180513"/>
                  <a:pt x="1692826" y="182925"/>
                  <a:pt x="1704512" y="186431"/>
                </a:cubicBezTo>
                <a:cubicBezTo>
                  <a:pt x="1722439" y="191809"/>
                  <a:pt x="1740023" y="198269"/>
                  <a:pt x="1757778" y="204187"/>
                </a:cubicBezTo>
                <a:lnTo>
                  <a:pt x="1784411" y="213064"/>
                </a:lnTo>
                <a:cubicBezTo>
                  <a:pt x="1793289" y="216023"/>
                  <a:pt x="1802674" y="217757"/>
                  <a:pt x="1811044" y="221942"/>
                </a:cubicBezTo>
                <a:cubicBezTo>
                  <a:pt x="1822881" y="227860"/>
                  <a:pt x="1834164" y="235050"/>
                  <a:pt x="1846555" y="239697"/>
                </a:cubicBezTo>
                <a:cubicBezTo>
                  <a:pt x="1857979" y="243981"/>
                  <a:pt x="1870379" y="245069"/>
                  <a:pt x="1882066" y="248575"/>
                </a:cubicBezTo>
                <a:cubicBezTo>
                  <a:pt x="1899992" y="253953"/>
                  <a:pt x="1917175" y="261791"/>
                  <a:pt x="1935332" y="266330"/>
                </a:cubicBezTo>
                <a:cubicBezTo>
                  <a:pt x="1947169" y="269289"/>
                  <a:pt x="1959418" y="270924"/>
                  <a:pt x="1970842" y="275208"/>
                </a:cubicBezTo>
                <a:cubicBezTo>
                  <a:pt x="1983233" y="279855"/>
                  <a:pt x="1994065" y="288048"/>
                  <a:pt x="2006353" y="292963"/>
                </a:cubicBezTo>
                <a:cubicBezTo>
                  <a:pt x="2023730" y="299914"/>
                  <a:pt x="2044046" y="300337"/>
                  <a:pt x="2059619" y="310719"/>
                </a:cubicBezTo>
                <a:cubicBezTo>
                  <a:pt x="2068497" y="316637"/>
                  <a:pt x="2076445" y="324271"/>
                  <a:pt x="2086252" y="328474"/>
                </a:cubicBezTo>
                <a:cubicBezTo>
                  <a:pt x="2103111" y="335699"/>
                  <a:pt x="2163007" y="344226"/>
                  <a:pt x="2175029" y="346229"/>
                </a:cubicBezTo>
                <a:cubicBezTo>
                  <a:pt x="2183907" y="349188"/>
                  <a:pt x="2193292" y="350922"/>
                  <a:pt x="2201662" y="355107"/>
                </a:cubicBezTo>
                <a:cubicBezTo>
                  <a:pt x="2236580" y="372567"/>
                  <a:pt x="2217735" y="374302"/>
                  <a:pt x="2254928" y="381740"/>
                </a:cubicBezTo>
                <a:cubicBezTo>
                  <a:pt x="2275447" y="385844"/>
                  <a:pt x="2296485" y="386875"/>
                  <a:pt x="2317072" y="390618"/>
                </a:cubicBezTo>
                <a:cubicBezTo>
                  <a:pt x="2329076" y="392801"/>
                  <a:pt x="2340547" y="397490"/>
                  <a:pt x="2352582" y="399496"/>
                </a:cubicBezTo>
                <a:cubicBezTo>
                  <a:pt x="2376116" y="403418"/>
                  <a:pt x="2399930" y="405414"/>
                  <a:pt x="2423604" y="408373"/>
                </a:cubicBezTo>
                <a:cubicBezTo>
                  <a:pt x="2435441" y="411332"/>
                  <a:pt x="2447382" y="413899"/>
                  <a:pt x="2459114" y="417251"/>
                </a:cubicBezTo>
                <a:cubicBezTo>
                  <a:pt x="2468112" y="419822"/>
                  <a:pt x="2476719" y="423667"/>
                  <a:pt x="2485747" y="426129"/>
                </a:cubicBezTo>
                <a:cubicBezTo>
                  <a:pt x="2509290" y="432550"/>
                  <a:pt x="2533095" y="437966"/>
                  <a:pt x="2556769" y="443884"/>
                </a:cubicBezTo>
                <a:cubicBezTo>
                  <a:pt x="2568606" y="446843"/>
                  <a:pt x="2580704" y="448904"/>
                  <a:pt x="2592279" y="452762"/>
                </a:cubicBezTo>
                <a:lnTo>
                  <a:pt x="2645545" y="470517"/>
                </a:lnTo>
                <a:cubicBezTo>
                  <a:pt x="2654423" y="473476"/>
                  <a:pt x="2663099" y="477126"/>
                  <a:pt x="2672178" y="479395"/>
                </a:cubicBezTo>
                <a:cubicBezTo>
                  <a:pt x="2684015" y="482354"/>
                  <a:pt x="2696002" y="484766"/>
                  <a:pt x="2707689" y="488272"/>
                </a:cubicBezTo>
                <a:cubicBezTo>
                  <a:pt x="2725616" y="493650"/>
                  <a:pt x="2742798" y="501489"/>
                  <a:pt x="2760955" y="506028"/>
                </a:cubicBezTo>
                <a:cubicBezTo>
                  <a:pt x="2772792" y="508987"/>
                  <a:pt x="2784734" y="511553"/>
                  <a:pt x="2796466" y="514905"/>
                </a:cubicBezTo>
                <a:cubicBezTo>
                  <a:pt x="2805464" y="517476"/>
                  <a:pt x="2813892" y="522109"/>
                  <a:pt x="2823099" y="523783"/>
                </a:cubicBezTo>
                <a:cubicBezTo>
                  <a:pt x="2846572" y="528051"/>
                  <a:pt x="2870446" y="529702"/>
                  <a:pt x="2894120" y="532661"/>
                </a:cubicBezTo>
                <a:lnTo>
                  <a:pt x="2947386" y="550416"/>
                </a:lnTo>
                <a:cubicBezTo>
                  <a:pt x="2956264" y="553375"/>
                  <a:pt x="2966233" y="554103"/>
                  <a:pt x="2974019" y="559294"/>
                </a:cubicBezTo>
                <a:lnTo>
                  <a:pt x="3000652" y="577049"/>
                </a:lnTo>
                <a:cubicBezTo>
                  <a:pt x="3020335" y="636097"/>
                  <a:pt x="3016005" y="611622"/>
                  <a:pt x="3000652" y="719092"/>
                </a:cubicBezTo>
                <a:cubicBezTo>
                  <a:pt x="2997201" y="743249"/>
                  <a:pt x="2982897" y="790113"/>
                  <a:pt x="2982897" y="790113"/>
                </a:cubicBezTo>
                <a:cubicBezTo>
                  <a:pt x="2979938" y="816746"/>
                  <a:pt x="2978094" y="843527"/>
                  <a:pt x="2974019" y="870012"/>
                </a:cubicBezTo>
                <a:cubicBezTo>
                  <a:pt x="2972164" y="882071"/>
                  <a:pt x="2965953" y="893349"/>
                  <a:pt x="2965141" y="905523"/>
                </a:cubicBezTo>
                <a:cubicBezTo>
                  <a:pt x="2960019" y="982349"/>
                  <a:pt x="2959223" y="1059402"/>
                  <a:pt x="2956264" y="1136342"/>
                </a:cubicBezTo>
                <a:cubicBezTo>
                  <a:pt x="2905957" y="1133383"/>
                  <a:pt x="2855314" y="1133982"/>
                  <a:pt x="2805343" y="1127464"/>
                </a:cubicBezTo>
                <a:cubicBezTo>
                  <a:pt x="2786784" y="1125043"/>
                  <a:pt x="2770429" y="1113380"/>
                  <a:pt x="2752077" y="1109709"/>
                </a:cubicBezTo>
                <a:cubicBezTo>
                  <a:pt x="2737281" y="1106750"/>
                  <a:pt x="2722328" y="1104491"/>
                  <a:pt x="2707689" y="1100831"/>
                </a:cubicBezTo>
                <a:cubicBezTo>
                  <a:pt x="2698611" y="1098561"/>
                  <a:pt x="2690054" y="1094525"/>
                  <a:pt x="2681056" y="1091954"/>
                </a:cubicBezTo>
                <a:cubicBezTo>
                  <a:pt x="2669324" y="1088602"/>
                  <a:pt x="2657382" y="1086035"/>
                  <a:pt x="2645545" y="1083076"/>
                </a:cubicBezTo>
                <a:cubicBezTo>
                  <a:pt x="2618802" y="1065248"/>
                  <a:pt x="2614934" y="1061079"/>
                  <a:pt x="2583402" y="1047565"/>
                </a:cubicBezTo>
                <a:cubicBezTo>
                  <a:pt x="2528387" y="1023987"/>
                  <a:pt x="2587522" y="1057746"/>
                  <a:pt x="2521258" y="1020932"/>
                </a:cubicBezTo>
                <a:cubicBezTo>
                  <a:pt x="2448734" y="980640"/>
                  <a:pt x="2506350" y="1004126"/>
                  <a:pt x="2423604" y="976544"/>
                </a:cubicBezTo>
                <a:cubicBezTo>
                  <a:pt x="2414726" y="973585"/>
                  <a:pt x="2406308" y="968288"/>
                  <a:pt x="2396971" y="967666"/>
                </a:cubicBezTo>
                <a:lnTo>
                  <a:pt x="2263805" y="958789"/>
                </a:lnTo>
                <a:cubicBezTo>
                  <a:pt x="2152729" y="931018"/>
                  <a:pt x="2290864" y="966519"/>
                  <a:pt x="2201662" y="941033"/>
                </a:cubicBezTo>
                <a:cubicBezTo>
                  <a:pt x="2189930" y="937681"/>
                  <a:pt x="2177883" y="935508"/>
                  <a:pt x="2166151" y="932156"/>
                </a:cubicBezTo>
                <a:cubicBezTo>
                  <a:pt x="2157153" y="929585"/>
                  <a:pt x="2148596" y="925548"/>
                  <a:pt x="2139518" y="923278"/>
                </a:cubicBezTo>
                <a:cubicBezTo>
                  <a:pt x="2124880" y="919618"/>
                  <a:pt x="2109687" y="918370"/>
                  <a:pt x="2095130" y="914400"/>
                </a:cubicBezTo>
                <a:cubicBezTo>
                  <a:pt x="2077074" y="909476"/>
                  <a:pt x="2060392" y="899292"/>
                  <a:pt x="2041864" y="896645"/>
                </a:cubicBezTo>
                <a:lnTo>
                  <a:pt x="1979720" y="887767"/>
                </a:lnTo>
                <a:cubicBezTo>
                  <a:pt x="1970842" y="884808"/>
                  <a:pt x="1962165" y="881160"/>
                  <a:pt x="1953087" y="878890"/>
                </a:cubicBezTo>
                <a:cubicBezTo>
                  <a:pt x="1902405" y="866220"/>
                  <a:pt x="1918753" y="874803"/>
                  <a:pt x="1873188" y="861134"/>
                </a:cubicBezTo>
                <a:cubicBezTo>
                  <a:pt x="1855262" y="855756"/>
                  <a:pt x="1835495" y="853760"/>
                  <a:pt x="1819922" y="843379"/>
                </a:cubicBezTo>
                <a:cubicBezTo>
                  <a:pt x="1811044" y="837461"/>
                  <a:pt x="1803583" y="828431"/>
                  <a:pt x="1793289" y="825624"/>
                </a:cubicBezTo>
                <a:cubicBezTo>
                  <a:pt x="1770272" y="819347"/>
                  <a:pt x="1745942" y="819705"/>
                  <a:pt x="1722268" y="816746"/>
                </a:cubicBezTo>
                <a:cubicBezTo>
                  <a:pt x="1713390" y="813787"/>
                  <a:pt x="1704633" y="810439"/>
                  <a:pt x="1695635" y="807868"/>
                </a:cubicBezTo>
                <a:cubicBezTo>
                  <a:pt x="1683903" y="804516"/>
                  <a:pt x="1671811" y="802497"/>
                  <a:pt x="1660124" y="798991"/>
                </a:cubicBezTo>
                <a:cubicBezTo>
                  <a:pt x="1642197" y="793613"/>
                  <a:pt x="1606858" y="781235"/>
                  <a:pt x="1606858" y="781235"/>
                </a:cubicBezTo>
                <a:cubicBezTo>
                  <a:pt x="1600940" y="772357"/>
                  <a:pt x="1597435" y="761267"/>
                  <a:pt x="1589103" y="754602"/>
                </a:cubicBezTo>
                <a:cubicBezTo>
                  <a:pt x="1581796" y="748756"/>
                  <a:pt x="1571468" y="748296"/>
                  <a:pt x="1562470" y="745725"/>
                </a:cubicBezTo>
                <a:cubicBezTo>
                  <a:pt x="1513539" y="731745"/>
                  <a:pt x="1511464" y="735125"/>
                  <a:pt x="1447060" y="727969"/>
                </a:cubicBezTo>
                <a:cubicBezTo>
                  <a:pt x="1429305" y="722051"/>
                  <a:pt x="1411951" y="714753"/>
                  <a:pt x="1393794" y="710214"/>
                </a:cubicBezTo>
                <a:cubicBezTo>
                  <a:pt x="1381957" y="707255"/>
                  <a:pt x="1369970" y="704842"/>
                  <a:pt x="1358283" y="701336"/>
                </a:cubicBezTo>
                <a:cubicBezTo>
                  <a:pt x="1250214" y="668915"/>
                  <a:pt x="1351355" y="695166"/>
                  <a:pt x="1269506" y="674703"/>
                </a:cubicBezTo>
                <a:cubicBezTo>
                  <a:pt x="1260628" y="668785"/>
                  <a:pt x="1252623" y="661281"/>
                  <a:pt x="1242873" y="656948"/>
                </a:cubicBezTo>
                <a:cubicBezTo>
                  <a:pt x="1157647" y="619070"/>
                  <a:pt x="1089383" y="634835"/>
                  <a:pt x="985421" y="630315"/>
                </a:cubicBezTo>
                <a:cubicBezTo>
                  <a:pt x="930514" y="631884"/>
                  <a:pt x="693014" y="621253"/>
                  <a:pt x="585926" y="656948"/>
                </a:cubicBezTo>
                <a:cubicBezTo>
                  <a:pt x="568171" y="662866"/>
                  <a:pt x="551012" y="671032"/>
                  <a:pt x="532660" y="674703"/>
                </a:cubicBezTo>
                <a:cubicBezTo>
                  <a:pt x="469923" y="687251"/>
                  <a:pt x="502583" y="678810"/>
                  <a:pt x="435005" y="701336"/>
                </a:cubicBezTo>
                <a:lnTo>
                  <a:pt x="408372" y="710214"/>
                </a:lnTo>
                <a:lnTo>
                  <a:pt x="381739" y="719092"/>
                </a:lnTo>
                <a:cubicBezTo>
                  <a:pt x="378780" y="727970"/>
                  <a:pt x="379479" y="739108"/>
                  <a:pt x="372862" y="745725"/>
                </a:cubicBezTo>
                <a:cubicBezTo>
                  <a:pt x="352460" y="766127"/>
                  <a:pt x="335050" y="743422"/>
                  <a:pt x="355106" y="763480"/>
                </a:cubicBezTo>
                <a:lnTo>
                  <a:pt x="355106" y="772358"/>
                </a:lnTo>
                <a:cubicBezTo>
                  <a:pt x="322555" y="775317"/>
                  <a:pt x="289809" y="776613"/>
                  <a:pt x="257452" y="781235"/>
                </a:cubicBezTo>
                <a:cubicBezTo>
                  <a:pt x="248188" y="782558"/>
                  <a:pt x="239817" y="787542"/>
                  <a:pt x="230819" y="790113"/>
                </a:cubicBezTo>
                <a:cubicBezTo>
                  <a:pt x="219087" y="793465"/>
                  <a:pt x="206995" y="795485"/>
                  <a:pt x="195308" y="798991"/>
                </a:cubicBezTo>
                <a:cubicBezTo>
                  <a:pt x="177382" y="804369"/>
                  <a:pt x="157615" y="806365"/>
                  <a:pt x="142042" y="816746"/>
                </a:cubicBezTo>
                <a:cubicBezTo>
                  <a:pt x="133164" y="822664"/>
                  <a:pt x="123740" y="827836"/>
                  <a:pt x="115409" y="834501"/>
                </a:cubicBezTo>
                <a:cubicBezTo>
                  <a:pt x="52160" y="885101"/>
                  <a:pt x="152994" y="815364"/>
                  <a:pt x="71021" y="870012"/>
                </a:cubicBezTo>
                <a:cubicBezTo>
                  <a:pt x="65103" y="878890"/>
                  <a:pt x="59931" y="888314"/>
                  <a:pt x="53266" y="896645"/>
                </a:cubicBezTo>
                <a:cubicBezTo>
                  <a:pt x="48037" y="903181"/>
                  <a:pt x="38157" y="906459"/>
                  <a:pt x="35510" y="914400"/>
                </a:cubicBezTo>
                <a:cubicBezTo>
                  <a:pt x="5326" y="1004952"/>
                  <a:pt x="49479" y="953699"/>
                  <a:pt x="8877" y="994299"/>
                </a:cubicBezTo>
                <a:cubicBezTo>
                  <a:pt x="5918" y="985421"/>
                  <a:pt x="0" y="977024"/>
                  <a:pt x="0" y="967666"/>
                </a:cubicBezTo>
                <a:cubicBezTo>
                  <a:pt x="0" y="917634"/>
                  <a:pt x="7195" y="873141"/>
                  <a:pt x="17755" y="825624"/>
                </a:cubicBezTo>
                <a:cubicBezTo>
                  <a:pt x="20402" y="813713"/>
                  <a:pt x="23281" y="801845"/>
                  <a:pt x="26633" y="790113"/>
                </a:cubicBezTo>
                <a:cubicBezTo>
                  <a:pt x="36446" y="755768"/>
                  <a:pt x="19235" y="723530"/>
                  <a:pt x="17755" y="710214"/>
                </a:cubicBezTo>
                <a:close/>
              </a:path>
            </a:pathLst>
          </a:custGeom>
          <a:noFill/>
          <a:ln w="38100"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T</dc:creator>
  <cp:lastModifiedBy>Deekshitha T</cp:lastModifiedBy>
  <cp:revision>6</cp:revision>
  <dcterms:created xsi:type="dcterms:W3CDTF">2017-10-30T05:39:02Z</dcterms:created>
  <dcterms:modified xsi:type="dcterms:W3CDTF">2017-10-30T06:12:28Z</dcterms:modified>
</cp:coreProperties>
</file>