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A2A521-92FA-41D6-8052-A922F37EF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054BDDA-B086-49BF-8CAB-F6D6615E2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4767C7-9E48-431B-900F-181FAC76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4DA-857A-433E-94F6-7593F765041C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E8C128F-D837-48D1-BB38-14D0199B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306F39-A67D-456D-B6AD-51F9F963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814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BE8BA2-4E02-41F1-9957-AB77525E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7F85EF1-42BD-4FF2-8C6B-4E58B399E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77F944-06FB-4FDD-9332-52777B43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4DA-857A-433E-94F6-7593F765041C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1D16C12-82F4-40B8-8F46-1BECF612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E4FAD4-740D-4E5C-92F4-3DD4AE28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584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A0029ED-EA90-4C93-B7B4-602BC87BC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17676E9-7A91-49F4-89BE-64CD4BB85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7798BD4-BBDB-407B-86B3-A7BCA1EE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4DA-857A-433E-94F6-7593F765041C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97631B4-976E-4E57-9819-61D25EB7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20CEA8F-15DB-420F-A005-6B8CF126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23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6AAF12-A139-4915-A34E-19F96884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856C72-D06E-4EE0-8EA5-709BAAEF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031CE66-0637-4441-8C79-2144DA2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4DA-857A-433E-94F6-7593F765041C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A0E229-EF2C-40F8-9401-391A0176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3691519-9767-4D99-BC2B-26F433E1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628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31B587-59D2-4C85-829E-CAF35DB9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6D6F044-3EAB-42C3-A5B9-0C26650FA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F1B626F-A18E-4200-9ED4-8272C767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4DA-857A-433E-94F6-7593F765041C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CEA0A2-C976-4660-A7DF-C9610975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488A4A8-BF9C-4160-AA86-4F69B715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697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38F12B-80D3-4D22-B735-0BF8AFF8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CB0E91-40D9-40E0-B8C4-A2CD69C9C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62E3EE7-C50E-4D36-9C59-65546D98C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86454D-AEAD-4C9A-B64A-207905A1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4DA-857A-433E-94F6-7593F765041C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44C13F5-2F34-49FA-A9F7-3C9B082E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85BD1D1-E22E-4D39-82E2-A28D16E3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184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B933FA-E3B2-4EB6-9718-0F59F9D9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6CD03AC-F96A-47D0-BD6B-29677AF00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3275243-8D46-4902-BD4A-713C302D8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8464043-07AE-4B72-8113-3252508FE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232B7BA-22C1-4D45-9FED-00362DB4C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568434D-A376-4127-B6B7-120E62AE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4DA-857A-433E-94F6-7593F765041C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5621546-F1F4-44D5-8FDF-24423974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9C23656-B801-4F44-9F8B-DC9E396F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385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F3ECF0-3015-46BB-9C3E-9DB0F4FD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6637A39-5E8A-47BD-B9F7-26B585AC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4DA-857A-433E-94F6-7593F765041C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2279A02-37B2-4158-80D0-4038E720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B2CACE9-5CAA-4D47-A17D-A343E842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23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3C050E4-E827-48E6-B2DB-B2D70E63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4DA-857A-433E-94F6-7593F765041C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E97B7E7-372F-416D-8B51-E72297C0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82EAAB-A0BF-422C-BCEE-BDE5A8E1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15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AD466C-0942-4BF1-B6F4-10D503C3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C0F856-7C30-4091-B2F4-95BB71C7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A06E512-BD11-4646-B962-5C2E19D61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8350268-43C1-420D-96B1-19A01435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4DA-857A-433E-94F6-7593F765041C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3088671-1E5C-43D0-9D07-54FB6B41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26A39BB-3B2B-4869-B087-517A995D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947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4E863B-8B1E-4DF0-B9B1-0CD1A805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CF19EB1-24FE-4062-9127-1A98893CE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06451DF-F61A-4AD9-AC73-C80D16A39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A4ABA73-46F2-4E9A-BAC0-6223FC6A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4DA-857A-433E-94F6-7593F765041C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C6986FB-555F-467B-956C-C30283EC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198C595-C15A-42DA-9A28-C4432092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791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6D32C7B-766A-4A34-A03C-D718E51E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70DB05-462B-4720-AE6F-C9D348E8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40093D-3DA8-498F-9E20-71156222E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5B4DA-857A-433E-94F6-7593F765041C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8972B5-7BCE-4F11-AA38-36CFFA9A3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7D29B28-FCEF-47C5-B140-244B384A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280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2B7B12B8-5284-4D1F-85BF-985A17AD752E}"/>
              </a:ext>
            </a:extLst>
          </p:cNvPr>
          <p:cNvSpPr/>
          <p:nvPr/>
        </p:nvSpPr>
        <p:spPr>
          <a:xfrm>
            <a:off x="4869544" y="1190897"/>
            <a:ext cx="2757714" cy="465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login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A915739-6008-40A3-83F6-4B9C2484F4C7}"/>
              </a:ext>
            </a:extLst>
          </p:cNvPr>
          <p:cNvSpPr/>
          <p:nvPr/>
        </p:nvSpPr>
        <p:spPr>
          <a:xfrm>
            <a:off x="0" y="0"/>
            <a:ext cx="2743200" cy="822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FrameIt</a:t>
            </a:r>
            <a:endParaRPr lang="he-IL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83FE139-8762-4D6D-A055-A46045A76B2E}"/>
              </a:ext>
            </a:extLst>
          </p:cNvPr>
          <p:cNvSpPr/>
          <p:nvPr/>
        </p:nvSpPr>
        <p:spPr>
          <a:xfrm>
            <a:off x="5255624" y="4938486"/>
            <a:ext cx="1724297" cy="37882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login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7817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E285828-E58D-4D0E-9D1D-26A17BEBAFD0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1B3F881-5652-4BB6-97A9-30D71B93F695}"/>
              </a:ext>
            </a:extLst>
          </p:cNvPr>
          <p:cNvSpPr/>
          <p:nvPr/>
        </p:nvSpPr>
        <p:spPr>
          <a:xfrm>
            <a:off x="0" y="0"/>
            <a:ext cx="27432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72D8F-43C0-4967-835D-A5D85F4C5B00}"/>
              </a:ext>
            </a:extLst>
          </p:cNvPr>
          <p:cNvSpPr txBox="1"/>
          <p:nvPr/>
        </p:nvSpPr>
        <p:spPr>
          <a:xfrm>
            <a:off x="248194" y="1240971"/>
            <a:ext cx="8490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myfiles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AB60B172-A66E-466C-8E5C-51A214AE2C36}"/>
              </a:ext>
            </a:extLst>
          </p:cNvPr>
          <p:cNvSpPr/>
          <p:nvPr/>
        </p:nvSpPr>
        <p:spPr>
          <a:xfrm>
            <a:off x="444137" y="1763486"/>
            <a:ext cx="509452" cy="264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2020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A4549CA-6B91-46CA-BFFB-6BF06CC7C7C1}"/>
              </a:ext>
            </a:extLst>
          </p:cNvPr>
          <p:cNvSpPr/>
          <p:nvPr/>
        </p:nvSpPr>
        <p:spPr>
          <a:xfrm>
            <a:off x="1084216" y="1763486"/>
            <a:ext cx="509452" cy="264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2021</a:t>
            </a:r>
            <a:endParaRPr lang="he-IL" sz="1200" dirty="0">
              <a:solidFill>
                <a:schemeClr val="tx2"/>
              </a:solidFill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C1659AC9-7E01-4CE4-9BFF-6A4E793F7B22}"/>
              </a:ext>
            </a:extLst>
          </p:cNvPr>
          <p:cNvSpPr/>
          <p:nvPr/>
        </p:nvSpPr>
        <p:spPr>
          <a:xfrm>
            <a:off x="1724295" y="1763486"/>
            <a:ext cx="509452" cy="264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2022</a:t>
            </a:r>
            <a:endParaRPr lang="he-IL" sz="1200" dirty="0">
              <a:solidFill>
                <a:schemeClr val="tx2"/>
              </a:solidFill>
            </a:endParaRP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98DB5354-AAE0-4B09-94F5-A44880AEAE58}"/>
              </a:ext>
            </a:extLst>
          </p:cNvPr>
          <p:cNvSpPr/>
          <p:nvPr/>
        </p:nvSpPr>
        <p:spPr>
          <a:xfrm>
            <a:off x="4676503" y="411480"/>
            <a:ext cx="4846320" cy="41148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Sort by...</a:t>
            </a:r>
            <a:endParaRPr lang="he-IL" dirty="0"/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70662B3C-57BE-470A-93CB-3C3AE4369CC1}"/>
              </a:ext>
            </a:extLst>
          </p:cNvPr>
          <p:cNvGrpSpPr/>
          <p:nvPr/>
        </p:nvGrpSpPr>
        <p:grpSpPr>
          <a:xfrm>
            <a:off x="4791891" y="472440"/>
            <a:ext cx="252549" cy="351956"/>
            <a:chOff x="9196251" y="2377440"/>
            <a:chExt cx="354865" cy="532043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98D77A8D-F625-423F-9576-59EF68F4AC2D}"/>
                </a:ext>
              </a:extLst>
            </p:cNvPr>
            <p:cNvSpPr/>
            <p:nvPr/>
          </p:nvSpPr>
          <p:spPr>
            <a:xfrm>
              <a:off x="9196251" y="2377440"/>
              <a:ext cx="326572" cy="32657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74BF5204-23C8-47AB-A9C9-5CA60D8B41AA}"/>
                </a:ext>
              </a:extLst>
            </p:cNvPr>
            <p:cNvSpPr/>
            <p:nvPr/>
          </p:nvSpPr>
          <p:spPr>
            <a:xfrm rot="19068365">
              <a:off x="9461266" y="2550145"/>
              <a:ext cx="89850" cy="359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4" name="מלבן 13">
            <a:extLst>
              <a:ext uri="{FF2B5EF4-FFF2-40B4-BE49-F238E27FC236}">
                <a16:creationId xmlns:a16="http://schemas.microsoft.com/office/drawing/2014/main" id="{475CE2BD-4DD0-4647-94D7-CE901359A3C0}"/>
              </a:ext>
            </a:extLst>
          </p:cNvPr>
          <p:cNvSpPr/>
          <p:nvPr/>
        </p:nvSpPr>
        <p:spPr>
          <a:xfrm>
            <a:off x="444137" y="2181497"/>
            <a:ext cx="509452" cy="26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2023</a:t>
            </a:r>
            <a:endParaRPr lang="he-IL" sz="1200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1569461B-A44E-4968-9D38-E09FA123AFB8}"/>
              </a:ext>
            </a:extLst>
          </p:cNvPr>
          <p:cNvSpPr/>
          <p:nvPr/>
        </p:nvSpPr>
        <p:spPr>
          <a:xfrm>
            <a:off x="1084216" y="2181497"/>
            <a:ext cx="509452" cy="264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2024</a:t>
            </a:r>
            <a:endParaRPr lang="he-IL" sz="1200" dirty="0">
              <a:solidFill>
                <a:schemeClr val="tx2"/>
              </a:solidFill>
            </a:endParaRPr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7765909A-5888-4137-8D2E-48287047E7F4}"/>
              </a:ext>
            </a:extLst>
          </p:cNvPr>
          <p:cNvSpPr/>
          <p:nvPr/>
        </p:nvSpPr>
        <p:spPr>
          <a:xfrm>
            <a:off x="11088189" y="5884396"/>
            <a:ext cx="640079" cy="640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AI</a:t>
            </a:r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29FF724B-E40D-427E-B2DC-D0F321538F0F}"/>
              </a:ext>
            </a:extLst>
          </p:cNvPr>
          <p:cNvSpPr/>
          <p:nvPr/>
        </p:nvSpPr>
        <p:spPr>
          <a:xfrm>
            <a:off x="0" y="822960"/>
            <a:ext cx="705394" cy="2648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myfiles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BD29E89-2D75-4590-9339-8D259BA5F283}"/>
              </a:ext>
            </a:extLst>
          </p:cNvPr>
          <p:cNvSpPr/>
          <p:nvPr/>
        </p:nvSpPr>
        <p:spPr>
          <a:xfrm>
            <a:off x="724987" y="826349"/>
            <a:ext cx="705394" cy="264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design</a:t>
            </a:r>
            <a:endParaRPr lang="he-IL" sz="1400" dirty="0">
              <a:solidFill>
                <a:schemeClr val="tx2"/>
              </a:solidFill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FC711156-AF18-40AB-A97E-33276821FD7E}"/>
              </a:ext>
            </a:extLst>
          </p:cNvPr>
          <p:cNvSpPr/>
          <p:nvPr/>
        </p:nvSpPr>
        <p:spPr>
          <a:xfrm>
            <a:off x="1430381" y="826349"/>
            <a:ext cx="705394" cy="264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sort</a:t>
            </a:r>
            <a:endParaRPr lang="he-IL" sz="1400" dirty="0">
              <a:solidFill>
                <a:schemeClr val="tx2"/>
              </a:solidFill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90DC5E46-6F63-4B95-8D58-F690B6C60B2C}"/>
              </a:ext>
            </a:extLst>
          </p:cNvPr>
          <p:cNvSpPr/>
          <p:nvPr/>
        </p:nvSpPr>
        <p:spPr>
          <a:xfrm>
            <a:off x="2135775" y="822960"/>
            <a:ext cx="607425" cy="268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…</a:t>
            </a:r>
            <a:endParaRPr lang="he-IL" sz="1400" dirty="0">
              <a:solidFill>
                <a:schemeClr val="tx2"/>
              </a:solidFill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FD836979-11EE-474C-A912-DD3C12A08A83}"/>
              </a:ext>
            </a:extLst>
          </p:cNvPr>
          <p:cNvSpPr/>
          <p:nvPr/>
        </p:nvSpPr>
        <p:spPr>
          <a:xfrm>
            <a:off x="705394" y="6095180"/>
            <a:ext cx="1162592" cy="26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preview</a:t>
            </a:r>
            <a:endParaRPr lang="he-IL" dirty="0"/>
          </a:p>
        </p:txBody>
      </p: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3B598B2C-77AE-4AF1-8955-DB1F9E8DCF75}"/>
              </a:ext>
            </a:extLst>
          </p:cNvPr>
          <p:cNvGrpSpPr/>
          <p:nvPr/>
        </p:nvGrpSpPr>
        <p:grpSpPr>
          <a:xfrm>
            <a:off x="866738" y="6447876"/>
            <a:ext cx="600653" cy="130630"/>
            <a:chOff x="5499940" y="3206931"/>
            <a:chExt cx="913923" cy="261259"/>
          </a:xfrm>
        </p:grpSpPr>
        <p:sp>
          <p:nvSpPr>
            <p:cNvPr id="24" name="משולש שווה-שוקיים 23">
              <a:extLst>
                <a:ext uri="{FF2B5EF4-FFF2-40B4-BE49-F238E27FC236}">
                  <a16:creationId xmlns:a16="http://schemas.microsoft.com/office/drawing/2014/main" id="{D8290DB3-3DC0-4427-BA02-AB6635593A22}"/>
                </a:ext>
              </a:extLst>
            </p:cNvPr>
            <p:cNvSpPr/>
            <p:nvPr/>
          </p:nvSpPr>
          <p:spPr>
            <a:xfrm rot="5400000">
              <a:off x="6191794" y="3246120"/>
              <a:ext cx="261257" cy="18288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D1B8CBD9-7FCF-45E4-8978-9DC97B1532E7}"/>
                </a:ext>
              </a:extLst>
            </p:cNvPr>
            <p:cNvSpPr/>
            <p:nvPr/>
          </p:nvSpPr>
          <p:spPr>
            <a:xfrm>
              <a:off x="6140631" y="3206932"/>
              <a:ext cx="45719" cy="2612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משולש שווה-שוקיים 25">
              <a:extLst>
                <a:ext uri="{FF2B5EF4-FFF2-40B4-BE49-F238E27FC236}">
                  <a16:creationId xmlns:a16="http://schemas.microsoft.com/office/drawing/2014/main" id="{5D42EFEC-835F-4E7B-AFCC-86699E6E5BE4}"/>
                </a:ext>
              </a:extLst>
            </p:cNvPr>
            <p:cNvSpPr/>
            <p:nvPr/>
          </p:nvSpPr>
          <p:spPr>
            <a:xfrm rot="16200000">
              <a:off x="5460751" y="3246120"/>
              <a:ext cx="261257" cy="18288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מלבן 26">
              <a:extLst>
                <a:ext uri="{FF2B5EF4-FFF2-40B4-BE49-F238E27FC236}">
                  <a16:creationId xmlns:a16="http://schemas.microsoft.com/office/drawing/2014/main" id="{9F496C6F-DBDA-4B90-93D7-4769242DF80F}"/>
                </a:ext>
              </a:extLst>
            </p:cNvPr>
            <p:cNvSpPr/>
            <p:nvPr/>
          </p:nvSpPr>
          <p:spPr>
            <a:xfrm rot="10800000">
              <a:off x="5727452" y="3206931"/>
              <a:ext cx="45719" cy="2612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מלבן 27">
              <a:extLst>
                <a:ext uri="{FF2B5EF4-FFF2-40B4-BE49-F238E27FC236}">
                  <a16:creationId xmlns:a16="http://schemas.microsoft.com/office/drawing/2014/main" id="{152B85BD-4672-44DC-BD1D-0E1DE146A879}"/>
                </a:ext>
              </a:extLst>
            </p:cNvPr>
            <p:cNvSpPr/>
            <p:nvPr/>
          </p:nvSpPr>
          <p:spPr>
            <a:xfrm>
              <a:off x="5905908" y="3278981"/>
              <a:ext cx="109538" cy="109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0" name="מלבן 29">
            <a:extLst>
              <a:ext uri="{FF2B5EF4-FFF2-40B4-BE49-F238E27FC236}">
                <a16:creationId xmlns:a16="http://schemas.microsoft.com/office/drawing/2014/main" id="{A5414BF0-9143-4F5E-A989-E0969FDE01FA}"/>
              </a:ext>
            </a:extLst>
          </p:cNvPr>
          <p:cNvSpPr/>
          <p:nvPr/>
        </p:nvSpPr>
        <p:spPr>
          <a:xfrm>
            <a:off x="3512457" y="1517970"/>
            <a:ext cx="1279434" cy="1020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err="1">
                <a:solidFill>
                  <a:schemeClr val="tx2"/>
                </a:solidFill>
              </a:rPr>
              <a:t>january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D59FF792-0406-42F4-B528-6C75233BA866}"/>
              </a:ext>
            </a:extLst>
          </p:cNvPr>
          <p:cNvSpPr/>
          <p:nvPr/>
        </p:nvSpPr>
        <p:spPr>
          <a:xfrm>
            <a:off x="5115983" y="1517970"/>
            <a:ext cx="1279434" cy="1020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err="1">
                <a:solidFill>
                  <a:schemeClr val="tx2"/>
                </a:solidFill>
              </a:rPr>
              <a:t>fabuary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5B304E70-71C6-43E3-A1E8-D6146054EFD3}"/>
              </a:ext>
            </a:extLst>
          </p:cNvPr>
          <p:cNvSpPr/>
          <p:nvPr/>
        </p:nvSpPr>
        <p:spPr>
          <a:xfrm>
            <a:off x="6777566" y="1517970"/>
            <a:ext cx="1279434" cy="10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may</a:t>
            </a:r>
            <a:endParaRPr lang="he-IL" dirty="0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BC1476AE-38BE-4D82-BE17-5238423838C6}"/>
              </a:ext>
            </a:extLst>
          </p:cNvPr>
          <p:cNvSpPr/>
          <p:nvPr/>
        </p:nvSpPr>
        <p:spPr>
          <a:xfrm>
            <a:off x="8439149" y="1517970"/>
            <a:ext cx="1279434" cy="1020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err="1">
                <a:solidFill>
                  <a:schemeClr val="tx2"/>
                </a:solidFill>
              </a:rPr>
              <a:t>juny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5906DB84-7C7F-4F04-8E2B-D5D7FC431D70}"/>
              </a:ext>
            </a:extLst>
          </p:cNvPr>
          <p:cNvSpPr/>
          <p:nvPr/>
        </p:nvSpPr>
        <p:spPr>
          <a:xfrm>
            <a:off x="3500305" y="2918656"/>
            <a:ext cx="1279434" cy="1020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err="1">
                <a:solidFill>
                  <a:schemeClr val="tx2"/>
                </a:solidFill>
              </a:rPr>
              <a:t>december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76E275-DF0B-44A9-8B12-FC7BF13E01AD}"/>
              </a:ext>
            </a:extLst>
          </p:cNvPr>
          <p:cNvSpPr txBox="1"/>
          <p:nvPr/>
        </p:nvSpPr>
        <p:spPr>
          <a:xfrm>
            <a:off x="3348565" y="1069092"/>
            <a:ext cx="10016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…2023</a:t>
            </a:r>
            <a:endParaRPr lang="he-IL" dirty="0"/>
          </a:p>
        </p:txBody>
      </p:sp>
      <p:cxnSp>
        <p:nvCxnSpPr>
          <p:cNvPr id="41" name="מחבר: מעוקל 40">
            <a:extLst>
              <a:ext uri="{FF2B5EF4-FFF2-40B4-BE49-F238E27FC236}">
                <a16:creationId xmlns:a16="http://schemas.microsoft.com/office/drawing/2014/main" id="{19EF3B1E-909B-4981-9263-61407AAB5982}"/>
              </a:ext>
            </a:extLst>
          </p:cNvPr>
          <p:cNvCxnSpPr/>
          <p:nvPr/>
        </p:nvCxnSpPr>
        <p:spPr>
          <a:xfrm rot="16200000" flipH="1">
            <a:off x="8019258" y="2576399"/>
            <a:ext cx="1089913" cy="10144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מלבן 41">
            <a:extLst>
              <a:ext uri="{FF2B5EF4-FFF2-40B4-BE49-F238E27FC236}">
                <a16:creationId xmlns:a16="http://schemas.microsoft.com/office/drawing/2014/main" id="{FB24FB38-AF1B-4BF0-A527-C640146DB003}"/>
              </a:ext>
            </a:extLst>
          </p:cNvPr>
          <p:cNvSpPr/>
          <p:nvPr/>
        </p:nvSpPr>
        <p:spPr>
          <a:xfrm>
            <a:off x="6283837" y="3429000"/>
            <a:ext cx="4310623" cy="2466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6689C1C0-6E78-4D5C-961D-4DFE41EF0DDF}"/>
              </a:ext>
            </a:extLst>
          </p:cNvPr>
          <p:cNvSpPr/>
          <p:nvPr/>
        </p:nvSpPr>
        <p:spPr>
          <a:xfrm>
            <a:off x="6777566" y="4281716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7E415545-9550-452B-8B5A-4A04D2229C2C}"/>
              </a:ext>
            </a:extLst>
          </p:cNvPr>
          <p:cNvSpPr/>
          <p:nvPr/>
        </p:nvSpPr>
        <p:spPr>
          <a:xfrm>
            <a:off x="8057000" y="4281716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F79CA1B5-7BE3-4C36-A1D9-ACA4185D2B75}"/>
              </a:ext>
            </a:extLst>
          </p:cNvPr>
          <p:cNvSpPr/>
          <p:nvPr/>
        </p:nvSpPr>
        <p:spPr>
          <a:xfrm>
            <a:off x="7446311" y="4281716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F22752E5-376A-4D47-92B0-0215A7B2FA18}"/>
              </a:ext>
            </a:extLst>
          </p:cNvPr>
          <p:cNvSpPr/>
          <p:nvPr/>
        </p:nvSpPr>
        <p:spPr>
          <a:xfrm>
            <a:off x="6777566" y="3825917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6BA4EBE2-4BCA-4BB7-8D90-B643DEFB1509}"/>
              </a:ext>
            </a:extLst>
          </p:cNvPr>
          <p:cNvSpPr/>
          <p:nvPr/>
        </p:nvSpPr>
        <p:spPr>
          <a:xfrm>
            <a:off x="8057000" y="3825917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25BEBFFE-E6AE-4F96-BADC-1AEC9A393D63}"/>
              </a:ext>
            </a:extLst>
          </p:cNvPr>
          <p:cNvSpPr/>
          <p:nvPr/>
        </p:nvSpPr>
        <p:spPr>
          <a:xfrm>
            <a:off x="7446311" y="3825917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id="{28BF76DA-7A8F-4B13-A262-3A8AEE1D8BAC}"/>
              </a:ext>
            </a:extLst>
          </p:cNvPr>
          <p:cNvSpPr/>
          <p:nvPr/>
        </p:nvSpPr>
        <p:spPr>
          <a:xfrm>
            <a:off x="6777566" y="4737515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0" name="מלבן 49">
            <a:extLst>
              <a:ext uri="{FF2B5EF4-FFF2-40B4-BE49-F238E27FC236}">
                <a16:creationId xmlns:a16="http://schemas.microsoft.com/office/drawing/2014/main" id="{38886609-20A3-4B30-A47C-B57A81865E4E}"/>
              </a:ext>
            </a:extLst>
          </p:cNvPr>
          <p:cNvSpPr/>
          <p:nvPr/>
        </p:nvSpPr>
        <p:spPr>
          <a:xfrm>
            <a:off x="8057000" y="4737515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1806981A-C3B6-4A2D-BE3A-8DCE40832B52}"/>
              </a:ext>
            </a:extLst>
          </p:cNvPr>
          <p:cNvSpPr/>
          <p:nvPr/>
        </p:nvSpPr>
        <p:spPr>
          <a:xfrm>
            <a:off x="7446311" y="4737515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0E6C2AFD-4825-4A6C-8B68-E9C36B972BB4}"/>
              </a:ext>
            </a:extLst>
          </p:cNvPr>
          <p:cNvSpPr/>
          <p:nvPr/>
        </p:nvSpPr>
        <p:spPr>
          <a:xfrm>
            <a:off x="6777566" y="5193314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C1F1C5B9-839C-4267-AD7B-13D649AA90CE}"/>
              </a:ext>
            </a:extLst>
          </p:cNvPr>
          <p:cNvSpPr/>
          <p:nvPr/>
        </p:nvSpPr>
        <p:spPr>
          <a:xfrm>
            <a:off x="8057000" y="5193314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6D850428-B985-413D-B0CB-67CEAD50B28B}"/>
              </a:ext>
            </a:extLst>
          </p:cNvPr>
          <p:cNvSpPr/>
          <p:nvPr/>
        </p:nvSpPr>
        <p:spPr>
          <a:xfrm>
            <a:off x="7446311" y="5193314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9245409E-0974-44C3-BA1A-5D9E33FCF0EF}"/>
              </a:ext>
            </a:extLst>
          </p:cNvPr>
          <p:cNvSpPr/>
          <p:nvPr/>
        </p:nvSpPr>
        <p:spPr>
          <a:xfrm>
            <a:off x="8667689" y="4281716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6" name="מלבן 55">
            <a:extLst>
              <a:ext uri="{FF2B5EF4-FFF2-40B4-BE49-F238E27FC236}">
                <a16:creationId xmlns:a16="http://schemas.microsoft.com/office/drawing/2014/main" id="{314BE39D-9DEB-48AF-83D8-A4B92DE1F4E7}"/>
              </a:ext>
            </a:extLst>
          </p:cNvPr>
          <p:cNvSpPr/>
          <p:nvPr/>
        </p:nvSpPr>
        <p:spPr>
          <a:xfrm>
            <a:off x="9947123" y="4281716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7" name="מלבן 56">
            <a:extLst>
              <a:ext uri="{FF2B5EF4-FFF2-40B4-BE49-F238E27FC236}">
                <a16:creationId xmlns:a16="http://schemas.microsoft.com/office/drawing/2014/main" id="{7CFED937-3989-44E4-854E-F4E6923AE766}"/>
              </a:ext>
            </a:extLst>
          </p:cNvPr>
          <p:cNvSpPr/>
          <p:nvPr/>
        </p:nvSpPr>
        <p:spPr>
          <a:xfrm>
            <a:off x="9336434" y="4281716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8" name="מלבן 57">
            <a:extLst>
              <a:ext uri="{FF2B5EF4-FFF2-40B4-BE49-F238E27FC236}">
                <a16:creationId xmlns:a16="http://schemas.microsoft.com/office/drawing/2014/main" id="{7427D6D7-76FA-4341-9F25-B7B3510D5957}"/>
              </a:ext>
            </a:extLst>
          </p:cNvPr>
          <p:cNvSpPr/>
          <p:nvPr/>
        </p:nvSpPr>
        <p:spPr>
          <a:xfrm>
            <a:off x="8667689" y="3825917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9" name="מלבן 58">
            <a:extLst>
              <a:ext uri="{FF2B5EF4-FFF2-40B4-BE49-F238E27FC236}">
                <a16:creationId xmlns:a16="http://schemas.microsoft.com/office/drawing/2014/main" id="{A30EE90A-657C-4BA0-A140-D4CC04E3163B}"/>
              </a:ext>
            </a:extLst>
          </p:cNvPr>
          <p:cNvSpPr/>
          <p:nvPr/>
        </p:nvSpPr>
        <p:spPr>
          <a:xfrm>
            <a:off x="9947123" y="3825917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60" name="מלבן 59">
            <a:extLst>
              <a:ext uri="{FF2B5EF4-FFF2-40B4-BE49-F238E27FC236}">
                <a16:creationId xmlns:a16="http://schemas.microsoft.com/office/drawing/2014/main" id="{F6AC6804-8005-4B11-9AB6-F2DC05B7C10C}"/>
              </a:ext>
            </a:extLst>
          </p:cNvPr>
          <p:cNvSpPr/>
          <p:nvPr/>
        </p:nvSpPr>
        <p:spPr>
          <a:xfrm>
            <a:off x="9336434" y="3825917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61" name="מלבן 60">
            <a:extLst>
              <a:ext uri="{FF2B5EF4-FFF2-40B4-BE49-F238E27FC236}">
                <a16:creationId xmlns:a16="http://schemas.microsoft.com/office/drawing/2014/main" id="{A58EAFD8-3BBC-4B79-BC0F-CA99FAA39B9A}"/>
              </a:ext>
            </a:extLst>
          </p:cNvPr>
          <p:cNvSpPr/>
          <p:nvPr/>
        </p:nvSpPr>
        <p:spPr>
          <a:xfrm>
            <a:off x="8667689" y="4737515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62" name="מלבן 61">
            <a:extLst>
              <a:ext uri="{FF2B5EF4-FFF2-40B4-BE49-F238E27FC236}">
                <a16:creationId xmlns:a16="http://schemas.microsoft.com/office/drawing/2014/main" id="{25C735A5-0BB1-4468-8650-4E48EEAA1CD6}"/>
              </a:ext>
            </a:extLst>
          </p:cNvPr>
          <p:cNvSpPr/>
          <p:nvPr/>
        </p:nvSpPr>
        <p:spPr>
          <a:xfrm>
            <a:off x="9947123" y="4737515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63" name="מלבן 62">
            <a:extLst>
              <a:ext uri="{FF2B5EF4-FFF2-40B4-BE49-F238E27FC236}">
                <a16:creationId xmlns:a16="http://schemas.microsoft.com/office/drawing/2014/main" id="{B567BE52-A5B9-4D02-BD4E-9D5FF4E1966A}"/>
              </a:ext>
            </a:extLst>
          </p:cNvPr>
          <p:cNvSpPr/>
          <p:nvPr/>
        </p:nvSpPr>
        <p:spPr>
          <a:xfrm>
            <a:off x="9336434" y="4737515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64" name="מלבן 63">
            <a:extLst>
              <a:ext uri="{FF2B5EF4-FFF2-40B4-BE49-F238E27FC236}">
                <a16:creationId xmlns:a16="http://schemas.microsoft.com/office/drawing/2014/main" id="{665F788F-81FD-45AA-B8D2-A3977D0CA0B9}"/>
              </a:ext>
            </a:extLst>
          </p:cNvPr>
          <p:cNvSpPr/>
          <p:nvPr/>
        </p:nvSpPr>
        <p:spPr>
          <a:xfrm>
            <a:off x="8667689" y="5193314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6EE83-804F-4F04-A2A5-A751CAEF46C4}"/>
              </a:ext>
            </a:extLst>
          </p:cNvPr>
          <p:cNvSpPr txBox="1"/>
          <p:nvPr/>
        </p:nvSpPr>
        <p:spPr>
          <a:xfrm>
            <a:off x="6028263" y="3518140"/>
            <a:ext cx="147743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…2023//may</a:t>
            </a:r>
            <a:endParaRPr lang="he-IL" sz="1400" dirty="0"/>
          </a:p>
        </p:txBody>
      </p:sp>
      <p:sp>
        <p:nvSpPr>
          <p:cNvPr id="67" name="מלבן 66">
            <a:extLst>
              <a:ext uri="{FF2B5EF4-FFF2-40B4-BE49-F238E27FC236}">
                <a16:creationId xmlns:a16="http://schemas.microsoft.com/office/drawing/2014/main" id="{3A30D274-E552-49E0-8351-A44B19A0B005}"/>
              </a:ext>
            </a:extLst>
          </p:cNvPr>
          <p:cNvSpPr/>
          <p:nvPr/>
        </p:nvSpPr>
        <p:spPr>
          <a:xfrm>
            <a:off x="10448110" y="145143"/>
            <a:ext cx="640079" cy="266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share</a:t>
            </a:r>
            <a:endParaRPr lang="he-IL" sz="1400" dirty="0"/>
          </a:p>
        </p:txBody>
      </p:sp>
      <p:sp>
        <p:nvSpPr>
          <p:cNvPr id="68" name="מלבן 67">
            <a:extLst>
              <a:ext uri="{FF2B5EF4-FFF2-40B4-BE49-F238E27FC236}">
                <a16:creationId xmlns:a16="http://schemas.microsoft.com/office/drawing/2014/main" id="{9FB6401C-A8FB-4287-93AD-8F1FF5A563DF}"/>
              </a:ext>
            </a:extLst>
          </p:cNvPr>
          <p:cNvSpPr/>
          <p:nvPr/>
        </p:nvSpPr>
        <p:spPr>
          <a:xfrm>
            <a:off x="11178904" y="145143"/>
            <a:ext cx="640079" cy="266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900" dirty="0" err="1"/>
              <a:t>myprofile</a:t>
            </a:r>
            <a:endParaRPr lang="he-IL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174C3C-4025-421B-9D9F-6875DC3301F5}"/>
              </a:ext>
            </a:extLst>
          </p:cNvPr>
          <p:cNvSpPr txBox="1"/>
          <p:nvPr/>
        </p:nvSpPr>
        <p:spPr>
          <a:xfrm>
            <a:off x="525238" y="216947"/>
            <a:ext cx="15552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err="1"/>
              <a:t>FrameIt</a:t>
            </a:r>
            <a:endParaRPr lang="he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2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7F53B-B4DF-4BD0-9CB3-973E75CB797E}"/>
              </a:ext>
            </a:extLst>
          </p:cNvPr>
          <p:cNvSpPr txBox="1"/>
          <p:nvPr/>
        </p:nvSpPr>
        <p:spPr>
          <a:xfrm>
            <a:off x="1206140" y="431074"/>
            <a:ext cx="52512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     admin   users</a:t>
            </a:r>
            <a:endParaRPr lang="he-IL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091081B-D401-4DB2-9714-9D03F65E6479}"/>
              </a:ext>
            </a:extLst>
          </p:cNvPr>
          <p:cNvSpPr/>
          <p:nvPr/>
        </p:nvSpPr>
        <p:spPr>
          <a:xfrm>
            <a:off x="10437223" y="222069"/>
            <a:ext cx="112340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login</a:t>
            </a:r>
            <a:endParaRPr lang="he-IL" dirty="0"/>
          </a:p>
        </p:txBody>
      </p: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ED23010-D017-48B5-A6B9-75BAD3CEA516}"/>
              </a:ext>
            </a:extLst>
          </p:cNvPr>
          <p:cNvCxnSpPr/>
          <p:nvPr/>
        </p:nvCxnSpPr>
        <p:spPr>
          <a:xfrm>
            <a:off x="953589" y="1280160"/>
            <a:ext cx="9823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29018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43</Words>
  <Application>Microsoft Office PowerPoint</Application>
  <PresentationFormat>מסך רחב</PresentationFormat>
  <Paragraphs>45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5</cp:revision>
  <dcterms:created xsi:type="dcterms:W3CDTF">2025-03-02T23:13:16Z</dcterms:created>
  <dcterms:modified xsi:type="dcterms:W3CDTF">2025-03-03T14:13:37Z</dcterms:modified>
</cp:coreProperties>
</file>