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56" r:id="rId3"/>
    <p:sldId id="262" r:id="rId4"/>
    <p:sldId id="261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>
        <p:scale>
          <a:sx n="66" d="100"/>
          <a:sy n="66" d="100"/>
        </p:scale>
        <p:origin x="9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1B89FE-AB46-4709-89B2-26EAEA508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352D178-4C67-4A05-9E05-93E3281DF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6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72DA67-E925-4B59-A601-D4B2F65F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952AF2-B2EB-4F12-9046-1C3DC492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524CDE-7C15-4EFC-B35F-7FD3C35C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7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8A6701-2DE6-47DF-ACDB-077E0AA3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43311F-5D80-489B-BC78-C9946F48E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D9FDE3-2535-40A5-AD63-3FA62054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5C5D29-C5B3-4B8F-B618-7907565D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6F3DE0-2EAD-4FF9-893A-E3269AF1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0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9C6A9D8-8C23-43D5-80ED-EF6B4D91E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E655EDA-DA4D-42C6-BF6B-D401555D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042544-B5BD-4F26-A378-B9D8C7EE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930741-E03B-4D83-B5A4-A37707AC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AB8BDD-C210-470E-AF34-725AE11B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9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4202D7-19E4-41AF-8605-4EDB7F1F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316DC6-E96D-4BFD-B1C1-D9349081E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D9BFAF-C716-4157-8D5C-BA69A8C5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2E05D5-3D1F-4DD2-A9DC-A2D003CA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33C4D2-1078-43D3-B1D6-B04E72A4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21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EDE77-DAA1-4ED8-90E8-99E6E1D8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760BA78-50DD-462E-B9F5-281C488E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4783F3-8FF9-43E1-8C85-97515821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15ACBD-CDC5-4745-9F65-F7157F22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511531-290A-45E2-895D-BD5D79A8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413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6D66C7-60A9-4B9B-BAD1-8D245A08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F1A568-5BAB-4DC2-84EF-7A40A9DF5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2F1EFDC-4639-455D-AAE6-39A5BC392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A025C40-63DD-4103-AF12-BC4676AF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A96B19-9EE3-4224-94E2-99BA0DD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F7BFE6-79D0-4449-869C-4E3788AC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636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BCF113-7B33-40FC-AF4F-9875E846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B739B5-EC78-4207-B0D1-5B813D47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029EB34-C650-441A-9384-BE1AF440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F1CFB6E-20ED-4824-A3EC-CBBC0A66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00D8E49-E95B-4B00-ADA9-BE9E6B3E6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4E0BA69-71C9-42DE-A139-777C4CC2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B2E19FF-3101-4E9E-9F67-355DE54A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8047F06-7173-432F-B1AF-39DF7205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815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427CC4-E083-4DF2-BE1D-52E72235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EBA7EB1-9181-476E-8CA3-A72BD087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7201EA0-C6D2-4ACF-A8E0-414BC6BD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CEBCDE-94AF-4062-9A30-1C19071C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65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7F9BC7C-2E7D-4712-A16D-7B112245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2DA4B42-8FB2-449E-9F8B-C65ECF46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2BF65B6-80BA-4054-80F6-EA3E6D7E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1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91F7F6-4F44-47B2-B27A-01F375F3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9E6EAC-ECFE-4753-8882-396C89B1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A6C40F7-DE1B-457D-AFED-628F1437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C286A71-66E9-46A1-8794-F365B3F7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39DD40-40C4-4373-9EDC-66B4E7A9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790D2D-58EE-4E8E-B550-CD310154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4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49D56F-5DB4-4696-AD33-99D10AA3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6D25B70-91A9-4E35-87C5-0FDE1791C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FA0B3E-8436-4F40-96FD-20CFB9C33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E98054-692C-4CB8-A67F-41184EEF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E90E3F-752C-4A52-8682-05DF94AC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22A4501-53E2-4440-82CE-B0420B1D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4099D27-4FB7-4A28-8FEB-588A17E8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E751E8-BE37-4C9A-9A80-68687964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F1DC5A-9F3B-49A3-B42F-AFD829D63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C3A6D4-0EA0-4FF7-B66C-42E80983A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1A6C26-6D9B-4B5E-B2E5-6E4B89243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398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388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r" defTabSz="914388" rtl="1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9C80A6-8DB6-4578-B3F3-C48AF1F6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54" y="5532437"/>
            <a:ext cx="10515600" cy="1325563"/>
          </a:xfrm>
        </p:spPr>
        <p:txBody>
          <a:bodyPr/>
          <a:lstStyle/>
          <a:p>
            <a:r>
              <a:rPr lang="en-US" b="1" dirty="0"/>
              <a:t>Recipes // React PRJCT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55971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ED28D89-CC42-40B9-B4A7-A6DC718E0786}"/>
              </a:ext>
            </a:extLst>
          </p:cNvPr>
          <p:cNvSpPr/>
          <p:nvPr/>
        </p:nvSpPr>
        <p:spPr>
          <a:xfrm>
            <a:off x="5313681" y="172721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app</a:t>
            </a:r>
            <a:endParaRPr lang="he-IL" sz="180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D2F9962-E1BD-4A8F-B922-3EB9D3DB2909}"/>
              </a:ext>
            </a:extLst>
          </p:cNvPr>
          <p:cNvSpPr/>
          <p:nvPr/>
        </p:nvSpPr>
        <p:spPr>
          <a:xfrm>
            <a:off x="4934856" y="890060"/>
            <a:ext cx="2351315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 err="1"/>
              <a:t>UserContextReducer</a:t>
            </a:r>
            <a:endParaRPr lang="en-US" sz="1801" dirty="0"/>
          </a:p>
          <a:p>
            <a:pPr algn="ctr"/>
            <a:endParaRPr lang="he-IL" sz="1801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BB19145-9E8F-4240-9F58-8AAD9EB3A74E}"/>
              </a:ext>
            </a:extLst>
          </p:cNvPr>
          <p:cNvSpPr/>
          <p:nvPr/>
        </p:nvSpPr>
        <p:spPr>
          <a:xfrm>
            <a:off x="5313681" y="1618152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redux</a:t>
            </a:r>
            <a:endParaRPr lang="he-IL" sz="180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F3C6B05-04D1-43FD-AB23-805A80CF2BEE}"/>
              </a:ext>
            </a:extLst>
          </p:cNvPr>
          <p:cNvSpPr/>
          <p:nvPr/>
        </p:nvSpPr>
        <p:spPr>
          <a:xfrm>
            <a:off x="5313681" y="237288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router</a:t>
            </a:r>
            <a:endParaRPr lang="he-IL" sz="1801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BB35B14-8F49-4864-83E4-2FB370242F35}"/>
              </a:ext>
            </a:extLst>
          </p:cNvPr>
          <p:cNvSpPr/>
          <p:nvPr/>
        </p:nvSpPr>
        <p:spPr>
          <a:xfrm>
            <a:off x="5313681" y="3107477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App </a:t>
            </a:r>
            <a:r>
              <a:rPr lang="en-US" sz="1801" dirty="0" err="1"/>
              <a:t>Layuot</a:t>
            </a:r>
            <a:endParaRPr lang="he-IL" sz="1801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A2E2622-E9EB-4501-9AAC-E63CE4EE22CE}"/>
              </a:ext>
            </a:extLst>
          </p:cNvPr>
          <p:cNvSpPr/>
          <p:nvPr/>
        </p:nvSpPr>
        <p:spPr>
          <a:xfrm>
            <a:off x="5313680" y="387948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navBar</a:t>
            </a:r>
            <a:endParaRPr lang="he-IL" sz="1801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BE5F3A68-E576-44BF-AA39-2296FBB2D307}"/>
              </a:ext>
            </a:extLst>
          </p:cNvPr>
          <p:cNvSpPr/>
          <p:nvPr/>
        </p:nvSpPr>
        <p:spPr>
          <a:xfrm>
            <a:off x="3328125" y="387948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menu</a:t>
            </a:r>
            <a:endParaRPr lang="he-IL" sz="1801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6EF3271F-6547-4D9A-A1F7-38AD14676125}"/>
              </a:ext>
            </a:extLst>
          </p:cNvPr>
          <p:cNvSpPr/>
          <p:nvPr/>
        </p:nvSpPr>
        <p:spPr>
          <a:xfrm>
            <a:off x="7299232" y="387948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outlet</a:t>
            </a:r>
            <a:endParaRPr lang="he-IL" sz="1801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9ACAA570-48D2-43EE-8164-9E8054CEB0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110513" y="682177"/>
            <a:ext cx="3" cy="20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01AC4BCA-C524-4D2A-A665-00330C3A3E1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110513" y="1399514"/>
            <a:ext cx="3" cy="21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94331D9A-8B59-4402-8431-10D33E84BE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10516" y="2127601"/>
            <a:ext cx="0" cy="245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555DF0E2-DF31-4208-AF35-7C432C871FB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110516" y="2882336"/>
            <a:ext cx="0" cy="22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092EBB6-BCE7-4222-B64B-42A43F62A4C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110518" y="3616930"/>
            <a:ext cx="1" cy="26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8F4EABAC-482C-4196-9490-0C43DE5BABE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4124961" y="3616930"/>
            <a:ext cx="1985555" cy="26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F65B4168-B132-49D3-9D58-DE24CF59C65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110519" y="3616930"/>
            <a:ext cx="1985551" cy="26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E0E7D3-579A-4B39-90CA-E9A895353C18}"/>
              </a:ext>
            </a:extLst>
          </p:cNvPr>
          <p:cNvSpPr txBox="1"/>
          <p:nvPr/>
        </p:nvSpPr>
        <p:spPr>
          <a:xfrm>
            <a:off x="9868994" y="312712"/>
            <a:ext cx="1998617" cy="3694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1" b="1" dirty="0"/>
              <a:t>Flowchart</a:t>
            </a:r>
            <a:endParaRPr lang="he-IL" sz="1801" b="1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A71A908D-B541-4617-B6CF-B3BE44644AF4}"/>
              </a:ext>
            </a:extLst>
          </p:cNvPr>
          <p:cNvSpPr/>
          <p:nvPr/>
        </p:nvSpPr>
        <p:spPr>
          <a:xfrm>
            <a:off x="3516629" y="4532607"/>
            <a:ext cx="1216661" cy="31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userContextReducer</a:t>
            </a:r>
            <a:endParaRPr lang="he-IL" sz="12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69AFBDB-5FA3-441F-A789-758468520A93}"/>
              </a:ext>
            </a:extLst>
          </p:cNvPr>
          <p:cNvSpPr/>
          <p:nvPr/>
        </p:nvSpPr>
        <p:spPr>
          <a:xfrm>
            <a:off x="3516628" y="5041420"/>
            <a:ext cx="1216661" cy="31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loginBtn</a:t>
            </a:r>
            <a:endParaRPr lang="en-US" sz="1200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972D8AFF-1CBB-4361-9588-53FA6AE3BAB4}"/>
              </a:ext>
            </a:extLst>
          </p:cNvPr>
          <p:cNvSpPr/>
          <p:nvPr/>
        </p:nvSpPr>
        <p:spPr>
          <a:xfrm>
            <a:off x="3516627" y="5503760"/>
            <a:ext cx="1216661" cy="31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loginApi</a:t>
            </a:r>
            <a:endParaRPr lang="he-IL" sz="1200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4B108AFD-1D6C-4516-9F74-D36A567BBBB1}"/>
              </a:ext>
            </a:extLst>
          </p:cNvPr>
          <p:cNvSpPr/>
          <p:nvPr/>
        </p:nvSpPr>
        <p:spPr>
          <a:xfrm>
            <a:off x="3516625" y="5940141"/>
            <a:ext cx="1216661" cy="31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UserDetails</a:t>
            </a:r>
            <a:endParaRPr lang="he-IL" sz="1200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2D1F379F-1144-49EF-B53D-194C550F1D38}"/>
              </a:ext>
            </a:extLst>
          </p:cNvPr>
          <p:cNvSpPr/>
          <p:nvPr/>
        </p:nvSpPr>
        <p:spPr>
          <a:xfrm>
            <a:off x="3516625" y="6429809"/>
            <a:ext cx="1216661" cy="31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UpdateUser</a:t>
            </a:r>
            <a:endParaRPr lang="en-US" sz="1200" dirty="0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2CE65F15-E6F0-4FDA-BBF4-9414AED8AEBE}"/>
              </a:ext>
            </a:extLst>
          </p:cNvPr>
          <p:cNvSpPr/>
          <p:nvPr/>
        </p:nvSpPr>
        <p:spPr>
          <a:xfrm>
            <a:off x="5502187" y="4594083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HomePage</a:t>
            </a:r>
            <a:endParaRPr lang="he-IL" sz="1801" dirty="0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20DDCF84-EDEB-485A-B730-8B1BB080D625}"/>
              </a:ext>
            </a:extLst>
          </p:cNvPr>
          <p:cNvSpPr/>
          <p:nvPr/>
        </p:nvSpPr>
        <p:spPr>
          <a:xfrm>
            <a:off x="5502186" y="5125719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About</a:t>
            </a:r>
            <a:endParaRPr lang="he-IL" sz="1801" dirty="0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B250A067-E2A4-4674-A088-3E84CB5A821C}"/>
              </a:ext>
            </a:extLst>
          </p:cNvPr>
          <p:cNvSpPr/>
          <p:nvPr/>
        </p:nvSpPr>
        <p:spPr>
          <a:xfrm>
            <a:off x="5507258" y="5637203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RecipesList</a:t>
            </a:r>
            <a:endParaRPr lang="he-IL" sz="1801" dirty="0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247D524A-6765-4DB3-98E2-4EAE773FC37F}"/>
              </a:ext>
            </a:extLst>
          </p:cNvPr>
          <p:cNvSpPr/>
          <p:nvPr/>
        </p:nvSpPr>
        <p:spPr>
          <a:xfrm>
            <a:off x="5502186" y="6146653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AddRecipe</a:t>
            </a:r>
            <a:endParaRPr lang="he-IL" sz="1801" dirty="0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DA3023F7-D76A-4ECD-84EA-643B6C00A455}"/>
              </a:ext>
            </a:extLst>
          </p:cNvPr>
          <p:cNvSpPr/>
          <p:nvPr/>
        </p:nvSpPr>
        <p:spPr>
          <a:xfrm>
            <a:off x="7529828" y="5849944"/>
            <a:ext cx="1312335" cy="40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ShowRecipe</a:t>
            </a:r>
            <a:endParaRPr lang="he-IL" sz="1801" dirty="0"/>
          </a:p>
        </p:txBody>
      </p: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5BB0FC0F-48DB-4CE2-8FCD-6B0B82B3FBCD}"/>
              </a:ext>
            </a:extLst>
          </p:cNvPr>
          <p:cNvCxnSpPr>
            <a:stCxn id="10" idx="2"/>
            <a:endCxn id="23" idx="0"/>
          </p:cNvCxnSpPr>
          <p:nvPr/>
        </p:nvCxnSpPr>
        <p:spPr>
          <a:xfrm flipH="1">
            <a:off x="4124963" y="4388939"/>
            <a:ext cx="1" cy="143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2DC88548-FD20-4F9F-9710-B5EFF4F364DB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4124962" y="4845494"/>
            <a:ext cx="1" cy="19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37EC54AB-5BA4-46DF-99B0-C4597B31B07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 flipH="1">
            <a:off x="4124961" y="5354945"/>
            <a:ext cx="1" cy="148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A315AFBB-456C-4486-BC67-CB44BDB128A4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4124961" y="5817284"/>
            <a:ext cx="1" cy="12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4080901D-1C0E-4185-B777-7A9538511EE6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4124959" y="6253667"/>
            <a:ext cx="1" cy="17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0548060E-381A-474D-B3CC-85E350342167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6110518" y="4388936"/>
            <a:ext cx="1" cy="20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BAC8ABC3-48BE-424D-9963-8EA83F57A36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6110518" y="4982881"/>
            <a:ext cx="1" cy="14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11C5FB91-9D8F-41A7-8E4E-1445DBAD11C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110514" y="5514517"/>
            <a:ext cx="5072" cy="12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EAFCDB8C-1E05-43EB-9E19-77150262190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6110517" y="6025997"/>
            <a:ext cx="5073" cy="120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6A2CB6EA-EADE-4BA8-8120-F73366864061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6723918" y="5831600"/>
            <a:ext cx="805907" cy="220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BCF29704-1D2F-4F12-979C-221082A37B20}"/>
              </a:ext>
            </a:extLst>
          </p:cNvPr>
          <p:cNvCxnSpPr>
            <a:stCxn id="11" idx="2"/>
          </p:cNvCxnSpPr>
          <p:nvPr/>
        </p:nvCxnSpPr>
        <p:spPr>
          <a:xfrm flipH="1">
            <a:off x="8096069" y="4388939"/>
            <a:ext cx="1" cy="148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4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82143-B76B-4EFB-AF7B-54B516E2F47F}"/>
              </a:ext>
            </a:extLst>
          </p:cNvPr>
          <p:cNvSpPr txBox="1"/>
          <p:nvPr/>
        </p:nvSpPr>
        <p:spPr>
          <a:xfrm>
            <a:off x="9986560" y="42444"/>
            <a:ext cx="1998617" cy="3694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1" b="1" dirty="0"/>
              <a:t>components</a:t>
            </a:r>
            <a:endParaRPr lang="he-IL" sz="1801" b="1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04ECF96B-522D-432F-AB25-568C3441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9792"/>
              </p:ext>
            </p:extLst>
          </p:nvPr>
        </p:nvGraphicFramePr>
        <p:xfrm>
          <a:off x="479043" y="473679"/>
          <a:ext cx="11233988" cy="616745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43127">
                  <a:extLst>
                    <a:ext uri="{9D8B030D-6E8A-4147-A177-3AD203B41FA5}">
                      <a16:colId xmlns:a16="http://schemas.microsoft.com/office/drawing/2014/main" val="3899471719"/>
                    </a:ext>
                  </a:extLst>
                </a:gridCol>
                <a:gridCol w="1521812">
                  <a:extLst>
                    <a:ext uri="{9D8B030D-6E8A-4147-A177-3AD203B41FA5}">
                      <a16:colId xmlns:a16="http://schemas.microsoft.com/office/drawing/2014/main" val="1880985765"/>
                    </a:ext>
                  </a:extLst>
                </a:gridCol>
                <a:gridCol w="2232775">
                  <a:extLst>
                    <a:ext uri="{9D8B030D-6E8A-4147-A177-3AD203B41FA5}">
                      <a16:colId xmlns:a16="http://schemas.microsoft.com/office/drawing/2014/main" val="3887272854"/>
                    </a:ext>
                  </a:extLst>
                </a:gridCol>
                <a:gridCol w="934707">
                  <a:extLst>
                    <a:ext uri="{9D8B030D-6E8A-4147-A177-3AD203B41FA5}">
                      <a16:colId xmlns:a16="http://schemas.microsoft.com/office/drawing/2014/main" val="1989503371"/>
                    </a:ext>
                  </a:extLst>
                </a:gridCol>
                <a:gridCol w="1823011">
                  <a:extLst>
                    <a:ext uri="{9D8B030D-6E8A-4147-A177-3AD203B41FA5}">
                      <a16:colId xmlns:a16="http://schemas.microsoft.com/office/drawing/2014/main" val="2413159262"/>
                    </a:ext>
                  </a:extLst>
                </a:gridCol>
                <a:gridCol w="1698133">
                  <a:extLst>
                    <a:ext uri="{9D8B030D-6E8A-4147-A177-3AD203B41FA5}">
                      <a16:colId xmlns:a16="http://schemas.microsoft.com/office/drawing/2014/main" val="3564299130"/>
                    </a:ext>
                  </a:extLst>
                </a:gridCol>
                <a:gridCol w="1480423">
                  <a:extLst>
                    <a:ext uri="{9D8B030D-6E8A-4147-A177-3AD203B41FA5}">
                      <a16:colId xmlns:a16="http://schemas.microsoft.com/office/drawing/2014/main" val="3639081641"/>
                    </a:ext>
                  </a:extLst>
                </a:gridCol>
              </a:tblGrid>
              <a:tr h="441852"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children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father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Global state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props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goal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name</a:t>
                      </a:r>
                      <a:endParaRPr lang="he-IL" sz="1900" dirty="0"/>
                    </a:p>
                  </a:txBody>
                  <a:tcPr marT="45721" marB="45721"/>
                </a:tc>
                <a:tc rowSpan="10">
                  <a:txBody>
                    <a:bodyPr/>
                    <a:lstStyle/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r>
                        <a:rPr lang="en-US" sz="2800" b="1" dirty="0"/>
                        <a:t>General </a:t>
                      </a:r>
                      <a:endParaRPr lang="he-IL" sz="2800" b="1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16043874"/>
                  </a:ext>
                </a:extLst>
              </a:tr>
              <a:tr h="554554"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router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The redux provider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The app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App</a:t>
                      </a:r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67720"/>
                  </a:ext>
                </a:extLst>
              </a:tr>
              <a:tr h="378735">
                <a:tc gridSpan="6">
                  <a:txBody>
                    <a:bodyPr/>
                    <a:lstStyle/>
                    <a:p>
                      <a:pPr algn="ctr" rtl="1"/>
                      <a:r>
                        <a:rPr lang="en-US" sz="1500" dirty="0"/>
                        <a:t>Router</a:t>
                      </a:r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algn="l" rtl="1"/>
                      <a:endParaRPr lang="he-I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05078"/>
                  </a:ext>
                </a:extLst>
              </a:tr>
              <a:tr h="618028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Menu</a:t>
                      </a:r>
                    </a:p>
                    <a:p>
                      <a:pPr algn="l" rtl="0"/>
                      <a:r>
                        <a:rPr lang="en-US" sz="1200" dirty="0" err="1"/>
                        <a:t>NavBar</a:t>
                      </a:r>
                      <a:endParaRPr lang="en-US" sz="1200" dirty="0"/>
                    </a:p>
                    <a:p>
                      <a:pPr algn="l" rtl="0"/>
                      <a:r>
                        <a:rPr lang="en-US" sz="1200" dirty="0" err="1"/>
                        <a:t>usingTypingEffect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App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dirty="0"/>
                        <a:t>---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Paging the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AppLayout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51321"/>
                  </a:ext>
                </a:extLst>
              </a:tr>
              <a:tr h="43499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userContextReducer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AppLayout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Placing the menu item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Menu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307630"/>
                  </a:ext>
                </a:extLst>
              </a:tr>
              <a:tr h="13279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Link to menu items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AppLayout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Redux: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SetIsOpen</a:t>
                      </a:r>
                      <a:r>
                        <a:rPr lang="en-US" sz="1200" dirty="0"/>
                        <a:t> – set the </a:t>
                      </a:r>
                      <a:r>
                        <a:rPr lang="en-US" sz="1200" dirty="0" err="1"/>
                        <a:t>addRecipe</a:t>
                      </a:r>
                      <a:r>
                        <a:rPr lang="en-US" sz="1200" dirty="0"/>
                        <a:t> modal true</a:t>
                      </a:r>
                    </a:p>
                    <a:p>
                      <a:pPr marL="0" indent="0" algn="l" rtl="0">
                        <a:buFont typeface="Arial" panose="020B0604020202020204" pitchFamily="34" charset="0"/>
                        <a:buNone/>
                      </a:pPr>
                      <a:r>
                        <a:rPr lang="en-US" sz="1200" dirty="0" err="1"/>
                        <a:t>Mubx</a:t>
                      </a:r>
                      <a:r>
                        <a:rPr lang="en-US" sz="1200" dirty="0"/>
                        <a:t>: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addRecipe</a:t>
                      </a:r>
                      <a:r>
                        <a:rPr lang="en-US" sz="1200" dirty="0"/>
                        <a:t> appears only when the login status is ‘after’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Links to the menu items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NavBar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22286"/>
                  </a:ext>
                </a:extLst>
              </a:tr>
              <a:tr h="5545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AppLayout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</a:p>
                    <a:p>
                      <a:pPr algn="l"/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typingEffect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copmponent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UsingTypingEffect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03845"/>
                  </a:ext>
                </a:extLst>
              </a:tr>
              <a:tr h="5545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usingTypingEffect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type, delay, speed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Typing effect image</a:t>
                      </a:r>
                    </a:p>
                    <a:p>
                      <a:pPr algn="l"/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UseTypingEffect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8878"/>
                  </a:ext>
                </a:extLst>
              </a:tr>
              <a:tr h="6180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Print ‘home’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Homepage</a:t>
                      </a:r>
                    </a:p>
                    <a:p>
                      <a:pPr algn="l"/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87795"/>
                  </a:ext>
                </a:extLst>
              </a:tr>
              <a:tr h="6180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Print ‘about’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About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5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82143-B76B-4EFB-AF7B-54B516E2F47F}"/>
              </a:ext>
            </a:extLst>
          </p:cNvPr>
          <p:cNvSpPr txBox="1"/>
          <p:nvPr/>
        </p:nvSpPr>
        <p:spPr>
          <a:xfrm>
            <a:off x="9910361" y="61979"/>
            <a:ext cx="1998617" cy="3694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1" b="1" dirty="0"/>
              <a:t>components</a:t>
            </a:r>
            <a:endParaRPr lang="he-IL" sz="1801" b="1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04ECF96B-522D-432F-AB25-568C3441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88901"/>
              </p:ext>
            </p:extLst>
          </p:nvPr>
        </p:nvGraphicFramePr>
        <p:xfrm>
          <a:off x="500745" y="402283"/>
          <a:ext cx="11190519" cy="626202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37183">
                  <a:extLst>
                    <a:ext uri="{9D8B030D-6E8A-4147-A177-3AD203B41FA5}">
                      <a16:colId xmlns:a16="http://schemas.microsoft.com/office/drawing/2014/main" val="3899471719"/>
                    </a:ext>
                  </a:extLst>
                </a:gridCol>
                <a:gridCol w="2185735">
                  <a:extLst>
                    <a:ext uri="{9D8B030D-6E8A-4147-A177-3AD203B41FA5}">
                      <a16:colId xmlns:a16="http://schemas.microsoft.com/office/drawing/2014/main" val="188098576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88727285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989503371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2413159262"/>
                    </a:ext>
                  </a:extLst>
                </a:gridCol>
                <a:gridCol w="1560284">
                  <a:extLst>
                    <a:ext uri="{9D8B030D-6E8A-4147-A177-3AD203B41FA5}">
                      <a16:colId xmlns:a16="http://schemas.microsoft.com/office/drawing/2014/main" val="3564299130"/>
                    </a:ext>
                  </a:extLst>
                </a:gridCol>
                <a:gridCol w="1465945">
                  <a:extLst>
                    <a:ext uri="{9D8B030D-6E8A-4147-A177-3AD203B41FA5}">
                      <a16:colId xmlns:a16="http://schemas.microsoft.com/office/drawing/2014/main" val="3639081641"/>
                    </a:ext>
                  </a:extLst>
                </a:gridCol>
              </a:tblGrid>
              <a:tr h="592576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children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father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Global state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props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goal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name</a:t>
                      </a:r>
                      <a:endParaRPr lang="he-IL" sz="1200" dirty="0"/>
                    </a:p>
                  </a:txBody>
                  <a:tcPr marT="45721" marB="45721"/>
                </a:tc>
                <a:tc rowSpan="4">
                  <a:txBody>
                    <a:bodyPr/>
                    <a:lstStyle/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r>
                        <a:rPr lang="en-US" sz="3200" dirty="0"/>
                        <a:t>Recipes 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148491661"/>
                  </a:ext>
                </a:extLst>
              </a:tr>
              <a:tr h="850055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Redux :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fetchRecipe</a:t>
                      </a:r>
                      <a:endParaRPr lang="en-US" sz="120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Loading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DeleteRecipe</a:t>
                      </a: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Show all the recipes</a:t>
                      </a:r>
                    </a:p>
                    <a:p>
                      <a:pPr algn="l" rtl="0"/>
                      <a:r>
                        <a:rPr lang="en-US" sz="1200" dirty="0" err="1"/>
                        <a:t>useEffect</a:t>
                      </a:r>
                      <a:r>
                        <a:rPr lang="en-US" sz="1200" dirty="0"/>
                        <a:t> – to show the recipes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RecipesList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84141"/>
                  </a:ext>
                </a:extLst>
              </a:tr>
              <a:tr h="660403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Redux: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fetchRecipe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Show recipe details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ShowRecipe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85355"/>
                  </a:ext>
                </a:extLst>
              </a:tr>
              <a:tr h="992628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    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Appears Only after login process – (</a:t>
                      </a:r>
                      <a:r>
                        <a:rPr lang="en-US" sz="1200" dirty="0" err="1"/>
                        <a:t>mubx</a:t>
                      </a:r>
                      <a:r>
                        <a:rPr lang="en-US" sz="1200" dirty="0"/>
                        <a:t> element)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Redux: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IsOpenModal</a:t>
                      </a:r>
                      <a:endParaRPr lang="en-US" sz="120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 form to add a recipe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AddRecipe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3718"/>
                  </a:ext>
                </a:extLst>
              </a:tr>
              <a:tr h="660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LoginBtn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Menu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Dispatch the reducer and roll the user context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UserContextReducer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 rowSpan="5">
                  <a:txBody>
                    <a:bodyPr/>
                    <a:lstStyle/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r>
                        <a:rPr lang="en-US" sz="2800" b="1" dirty="0"/>
                        <a:t>Login   </a:t>
                      </a:r>
                      <a:endParaRPr lang="he-IL" sz="2800" b="1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16043874"/>
                  </a:ext>
                </a:extLst>
              </a:tr>
              <a:tr h="592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LoginApi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UserContextReducer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userContext</a:t>
                      </a:r>
                      <a:r>
                        <a:rPr lang="en-US" sz="1200" dirty="0"/>
                        <a:t>,</a:t>
                      </a:r>
                    </a:p>
                    <a:p>
                      <a:pPr algn="l" rtl="0"/>
                      <a:r>
                        <a:rPr lang="en-US" sz="1200" dirty="0" err="1"/>
                        <a:t>isLoginContext</a:t>
                      </a: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Rolling the login status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LoginBtn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67720"/>
                  </a:ext>
                </a:extLst>
              </a:tr>
              <a:tr h="660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LoginAndRegisterBtn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userContext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userIdContext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Status – sign in |sign up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Login/register form due to </a:t>
                      </a:r>
                      <a:r>
                        <a:rPr lang="en-US" sz="1200" dirty="0" err="1"/>
                        <a:t>isLoginContext</a:t>
                      </a:r>
                      <a:r>
                        <a:rPr lang="en-US" sz="1200" dirty="0"/>
                        <a:t>,</a:t>
                      </a:r>
                    </a:p>
                    <a:p>
                      <a:pPr algn="l" rtl="0"/>
                      <a:r>
                        <a:rPr lang="en-US" sz="1200" dirty="0"/>
                        <a:t>Rolling </a:t>
                      </a:r>
                      <a:r>
                        <a:rPr lang="en-US" sz="1200" dirty="0" err="1"/>
                        <a:t>userIdContext</a:t>
                      </a: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LoginApi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767540"/>
                  </a:ext>
                </a:extLst>
              </a:tr>
              <a:tr h="660403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UpdateUser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LoginAndRegister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userIdContext</a:t>
                      </a:r>
                      <a:endParaRPr lang="en-US" sz="1200" dirty="0"/>
                    </a:p>
                    <a:p>
                      <a:pPr algn="l" rtl="0"/>
                      <a:r>
                        <a:rPr lang="en-US" sz="1200" dirty="0" err="1"/>
                        <a:t>userContext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Show avatar and name, and an update </a:t>
                      </a:r>
                      <a:r>
                        <a:rPr lang="en-US" sz="1200" dirty="0" err="1"/>
                        <a:t>btn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51321"/>
                  </a:ext>
                </a:extLst>
              </a:tr>
              <a:tr h="592576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UserNameAndAvatr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userContext</a:t>
                      </a:r>
                      <a:endParaRPr lang="en-US" sz="1200" dirty="0"/>
                    </a:p>
                    <a:p>
                      <a:pPr algn="l" rtl="0"/>
                      <a:r>
                        <a:rPr lang="en-US" sz="1200" dirty="0" err="1"/>
                        <a:t>userIdContext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An update form- using reducer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UpdateUser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7032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7253</TotalTime>
  <Words>295</Words>
  <Application>Microsoft Office PowerPoint</Application>
  <PresentationFormat>מסך רחב</PresentationFormat>
  <Paragraphs>168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Recipes // React PRJCT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20</cp:revision>
  <dcterms:created xsi:type="dcterms:W3CDTF">2025-01-28T00:20:31Z</dcterms:created>
  <dcterms:modified xsi:type="dcterms:W3CDTF">2025-02-03T02:17:53Z</dcterms:modified>
</cp:coreProperties>
</file>