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B1B89FE-AB46-4709-89B2-26EAEA5083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8352D178-4C67-4A05-9E05-93E3281DF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B72DA67-E925-4B59-A601-D4B2F65F9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1BCF-26DE-4B7E-A1D2-560DC9402B9F}" type="datetimeFigureOut">
              <a:rPr lang="he-IL" smtClean="0"/>
              <a:t>כ"ח/טבת/תשפ"ה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9952AF2-B2EB-4F12-9046-1C3DC492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E524CDE-7C15-4EFC-B35F-7FD3C35C9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E1370-5BCA-4947-BC10-DD3FABE343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55701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38A6701-2DE6-47DF-ACDB-077E0AA3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743311F-5D80-489B-BC78-C9946F48E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8D9FDE3-2535-40A5-AD63-3FA620548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1BCF-26DE-4B7E-A1D2-560DC9402B9F}" type="datetimeFigureOut">
              <a:rPr lang="he-IL" smtClean="0"/>
              <a:t>כ"ח/טבת/תשפ"ה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85C5D29-C5B3-4B8F-B618-7907565DB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B6F3DE0-2EAD-4FF9-893A-E3269AF17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E1370-5BCA-4947-BC10-DD3FABE343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20029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69C6A9D8-8C23-43D5-80ED-EF6B4D91E4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6E655EDA-DA4D-42C6-BF6B-D401555D6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6042544-B5BD-4F26-A378-B9D8C7EE4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1BCF-26DE-4B7E-A1D2-560DC9402B9F}" type="datetimeFigureOut">
              <a:rPr lang="he-IL" smtClean="0"/>
              <a:t>כ"ח/טבת/תשפ"ה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C930741-E03B-4D83-B5A4-A37707ACB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6AB8BDD-C210-470E-AF34-725AE11B3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E1370-5BCA-4947-BC10-DD3FABE343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6972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44202D7-19E4-41AF-8605-4EDB7F1FB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F316DC6-E96D-4BFD-B1C1-D9349081E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8D9BFAF-C716-4157-8D5C-BA69A8C5C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1BCF-26DE-4B7E-A1D2-560DC9402B9F}" type="datetimeFigureOut">
              <a:rPr lang="he-IL" smtClean="0"/>
              <a:t>כ"ח/טבת/תשפ"ה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72E05D5-3D1F-4DD2-A9DC-A2D003CAC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A33C4D2-1078-43D3-B1D6-B04E72A48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E1370-5BCA-4947-BC10-DD3FABE343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82136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DCEDE77-DAA1-4ED8-90E8-99E6E1D88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760BA78-50DD-462E-B9F5-281C488EC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34783F3-8FF9-43E1-8C85-97515821E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1BCF-26DE-4B7E-A1D2-560DC9402B9F}" type="datetimeFigureOut">
              <a:rPr lang="he-IL" smtClean="0"/>
              <a:t>כ"ח/טבת/תשפ"ה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415ACBD-CDC5-4745-9F65-F7157F223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5511531-290A-45E2-895D-BD5D79A82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E1370-5BCA-4947-BC10-DD3FABE343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413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F6D66C7-60A9-4B9B-BAD1-8D245A081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4F1A568-5BAB-4DC2-84EF-7A40A9DF56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2F1EFDC-4639-455D-AAE6-39A5BC392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A025C40-63DD-4103-AF12-BC4676AF4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1BCF-26DE-4B7E-A1D2-560DC9402B9F}" type="datetimeFigureOut">
              <a:rPr lang="he-IL" smtClean="0"/>
              <a:t>כ"ח/טבת/תשפ"ה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FA96B19-9EE3-4224-94E2-99BA0DDE7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AF7BFE6-79D0-4449-869C-4E3788ACD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E1370-5BCA-4947-BC10-DD3FABE343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06365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3BCF113-7B33-40FC-AF4F-9875E846F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9B739B5-EC78-4207-B0D1-5B813D479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029EB34-C650-441A-9384-BE1AF4408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7F1CFB6E-20ED-4824-A3EC-CBBC0A6691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700D8E49-E95B-4B00-ADA9-BE9E6B3E6E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14E0BA69-71C9-42DE-A139-777C4CC2C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1BCF-26DE-4B7E-A1D2-560DC9402B9F}" type="datetimeFigureOut">
              <a:rPr lang="he-IL" smtClean="0"/>
              <a:t>כ"ח/טבת/תשפ"ה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9B2E19FF-3101-4E9E-9F67-355DE54AD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98047F06-7173-432F-B1AF-39DF72059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E1370-5BCA-4947-BC10-DD3FABE343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4815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B427CC4-E083-4DF2-BE1D-52E722357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CEBA7EB1-9181-476E-8CA3-A72BD0876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1BCF-26DE-4B7E-A1D2-560DC9402B9F}" type="datetimeFigureOut">
              <a:rPr lang="he-IL" smtClean="0"/>
              <a:t>כ"ח/טבת/תשפ"ה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47201EA0-C6D2-4ACF-A8E0-414BC6BD9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CBCEBCDE-94AF-4062-9A30-1C19071C0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E1370-5BCA-4947-BC10-DD3FABE343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97658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27F9BC7C-2E7D-4712-A16D-7B1122452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1BCF-26DE-4B7E-A1D2-560DC9402B9F}" type="datetimeFigureOut">
              <a:rPr lang="he-IL" smtClean="0"/>
              <a:t>כ"ח/טבת/תשפ"ה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D2DA4B42-8FB2-449E-9F8B-C65ECF461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B2BF65B6-80BA-4054-80F6-EA3E6D7EA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E1370-5BCA-4947-BC10-DD3FABE343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81119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E91F7F6-4F44-47B2-B27A-01F375F30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69E6EAC-ECFE-4753-8882-396C89B13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A6C40F7-DE1B-457D-AFED-628F14373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C286A71-66E9-46A1-8794-F365B3F7B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1BCF-26DE-4B7E-A1D2-560DC9402B9F}" type="datetimeFigureOut">
              <a:rPr lang="he-IL" smtClean="0"/>
              <a:t>כ"ח/טבת/תשפ"ה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639DD40-40C4-4373-9EDC-66B4E7A95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1790D2D-58EE-4E8E-B550-CD310154F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E1370-5BCA-4947-BC10-DD3FABE343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0943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449D56F-5DB4-4696-AD33-99D10AA3A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56D25B70-91A9-4E35-87C5-0FDE1791CE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AFA0B3E-8436-4F40-96FD-20CFB9C33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9E98054-692C-4CB8-A67F-41184EEF5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1BCF-26DE-4B7E-A1D2-560DC9402B9F}" type="datetimeFigureOut">
              <a:rPr lang="he-IL" smtClean="0"/>
              <a:t>כ"ח/טבת/תשפ"ה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EE90E3F-752C-4A52-8682-05DF94ACD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22A4501-53E2-4440-82CE-B0420B1D1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E1370-5BCA-4947-BC10-DD3FABE343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75026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D4099D27-4FB7-4A28-8FEB-588A17E81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AE751E8-BE37-4C9A-9A80-68687964B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0F1DC5A-9F3B-49A3-B42F-AFD829D630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81BCF-26DE-4B7E-A1D2-560DC9402B9F}" type="datetimeFigureOut">
              <a:rPr lang="he-IL" smtClean="0"/>
              <a:t>כ"ח/טבת/תשפ"ה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3C3A6D4-0EA0-4FF7-B66C-42E80983A6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21A6C26-6D9B-4B5E-B2E5-6E4B89243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E1370-5BCA-4947-BC10-DD3FABE343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3987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59C80A6-8DB6-4578-B3F3-C48AF1F6C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337" y="5532437"/>
            <a:ext cx="10515600" cy="1325563"/>
          </a:xfrm>
        </p:spPr>
        <p:txBody>
          <a:bodyPr/>
          <a:lstStyle/>
          <a:p>
            <a:r>
              <a:rPr lang="en-US" b="1" dirty="0"/>
              <a:t>Recipes // React PRJCT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3559719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AED28D89-CC42-40B9-B4A7-A6DC718E0786}"/>
              </a:ext>
            </a:extLst>
          </p:cNvPr>
          <p:cNvSpPr/>
          <p:nvPr/>
        </p:nvSpPr>
        <p:spPr>
          <a:xfrm>
            <a:off x="5734593" y="143692"/>
            <a:ext cx="1593669" cy="509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app</a:t>
            </a:r>
            <a:endParaRPr lang="he-IL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9D2F9962-E1BD-4A8F-B922-3EB9D3DB2909}"/>
              </a:ext>
            </a:extLst>
          </p:cNvPr>
          <p:cNvSpPr/>
          <p:nvPr/>
        </p:nvSpPr>
        <p:spPr>
          <a:xfrm>
            <a:off x="5355770" y="1005841"/>
            <a:ext cx="2351314" cy="509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UserContextReducer</a:t>
            </a:r>
            <a:endParaRPr lang="en-US" dirty="0"/>
          </a:p>
          <a:p>
            <a:pPr algn="ctr"/>
            <a:endParaRPr lang="he-IL" dirty="0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9BB19145-9E8F-4240-9F58-8AAD9EB3A74E}"/>
              </a:ext>
            </a:extLst>
          </p:cNvPr>
          <p:cNvSpPr/>
          <p:nvPr/>
        </p:nvSpPr>
        <p:spPr>
          <a:xfrm>
            <a:off x="5734593" y="1822270"/>
            <a:ext cx="1593669" cy="509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redux</a:t>
            </a:r>
            <a:endParaRPr lang="he-IL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0F3C6B05-04D1-43FD-AB23-805A80CF2BEE}"/>
              </a:ext>
            </a:extLst>
          </p:cNvPr>
          <p:cNvSpPr/>
          <p:nvPr/>
        </p:nvSpPr>
        <p:spPr>
          <a:xfrm>
            <a:off x="5734593" y="2638699"/>
            <a:ext cx="1593669" cy="509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router</a:t>
            </a:r>
            <a:endParaRPr lang="he-IL" dirty="0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6BB35B14-8F49-4864-83E4-2FB370242F35}"/>
              </a:ext>
            </a:extLst>
          </p:cNvPr>
          <p:cNvSpPr/>
          <p:nvPr/>
        </p:nvSpPr>
        <p:spPr>
          <a:xfrm>
            <a:off x="5734593" y="3455125"/>
            <a:ext cx="1593669" cy="509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App </a:t>
            </a:r>
            <a:r>
              <a:rPr lang="en-US" dirty="0" err="1"/>
              <a:t>Layuot</a:t>
            </a:r>
            <a:endParaRPr lang="he-IL" dirty="0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6A2E2622-E9EB-4501-9AAC-E63CE4EE22CE}"/>
              </a:ext>
            </a:extLst>
          </p:cNvPr>
          <p:cNvSpPr/>
          <p:nvPr/>
        </p:nvSpPr>
        <p:spPr>
          <a:xfrm>
            <a:off x="5734593" y="4271551"/>
            <a:ext cx="1593669" cy="509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 err="1"/>
              <a:t>navBar</a:t>
            </a:r>
            <a:endParaRPr lang="he-IL" dirty="0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BE5F3A68-E576-44BF-AA39-2296FBB2D307}"/>
              </a:ext>
            </a:extLst>
          </p:cNvPr>
          <p:cNvSpPr/>
          <p:nvPr/>
        </p:nvSpPr>
        <p:spPr>
          <a:xfrm>
            <a:off x="3749040" y="4271551"/>
            <a:ext cx="1593669" cy="509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/>
              <a:t>user</a:t>
            </a:r>
            <a:endParaRPr lang="he-IL" dirty="0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6EF3271F-6547-4D9A-A1F7-38AD14676125}"/>
              </a:ext>
            </a:extLst>
          </p:cNvPr>
          <p:cNvSpPr/>
          <p:nvPr/>
        </p:nvSpPr>
        <p:spPr>
          <a:xfrm>
            <a:off x="7720146" y="4271551"/>
            <a:ext cx="1593669" cy="509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/>
              <a:t>outlet</a:t>
            </a:r>
            <a:endParaRPr lang="he-IL" dirty="0"/>
          </a:p>
        </p:txBody>
      </p:sp>
      <p:cxnSp>
        <p:nvCxnSpPr>
          <p:cNvPr id="13" name="מחבר ישר 12">
            <a:extLst>
              <a:ext uri="{FF2B5EF4-FFF2-40B4-BE49-F238E27FC236}">
                <a16:creationId xmlns:a16="http://schemas.microsoft.com/office/drawing/2014/main" id="{9ACAA570-48D2-43EE-8164-9E8054CEB0A7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6531427" y="653143"/>
            <a:ext cx="1" cy="352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ישר 15">
            <a:extLst>
              <a:ext uri="{FF2B5EF4-FFF2-40B4-BE49-F238E27FC236}">
                <a16:creationId xmlns:a16="http://schemas.microsoft.com/office/drawing/2014/main" id="{01AC4BCA-C524-4D2A-A665-00330C3A3E1A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531427" y="1515292"/>
            <a:ext cx="1" cy="306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ישר 17">
            <a:extLst>
              <a:ext uri="{FF2B5EF4-FFF2-40B4-BE49-F238E27FC236}">
                <a16:creationId xmlns:a16="http://schemas.microsoft.com/office/drawing/2014/main" id="{94331D9A-8B59-4402-8431-10D33E84BEC8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531428" y="2331721"/>
            <a:ext cx="0" cy="306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ישר 19">
            <a:extLst>
              <a:ext uri="{FF2B5EF4-FFF2-40B4-BE49-F238E27FC236}">
                <a16:creationId xmlns:a16="http://schemas.microsoft.com/office/drawing/2014/main" id="{555DF0E2-DF31-4208-AF35-7C432C871FB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6531428" y="3148150"/>
            <a:ext cx="0" cy="306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7092EBB6-BCE7-4222-B64B-42A43F62A4C7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6531428" y="3964576"/>
            <a:ext cx="0" cy="306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ישר 23">
            <a:extLst>
              <a:ext uri="{FF2B5EF4-FFF2-40B4-BE49-F238E27FC236}">
                <a16:creationId xmlns:a16="http://schemas.microsoft.com/office/drawing/2014/main" id="{8F4EABAC-482C-4196-9490-0C43DE5BABE5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flipH="1">
            <a:off x="4545875" y="3964576"/>
            <a:ext cx="1985553" cy="306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מחבר ישר 25">
            <a:extLst>
              <a:ext uri="{FF2B5EF4-FFF2-40B4-BE49-F238E27FC236}">
                <a16:creationId xmlns:a16="http://schemas.microsoft.com/office/drawing/2014/main" id="{F65B4168-B132-49D3-9D58-DE24CF59C657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6531428" y="3964576"/>
            <a:ext cx="1985553" cy="306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4E0E7D3-579A-4B39-90CA-E9A895353C18}"/>
              </a:ext>
            </a:extLst>
          </p:cNvPr>
          <p:cNvSpPr txBox="1"/>
          <p:nvPr/>
        </p:nvSpPr>
        <p:spPr>
          <a:xfrm>
            <a:off x="9999618" y="352697"/>
            <a:ext cx="199861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Flowchart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3265243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04ECF96B-522D-432F-AB25-568C34419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698214"/>
              </p:ext>
            </p:extLst>
          </p:nvPr>
        </p:nvGraphicFramePr>
        <p:xfrm>
          <a:off x="193765" y="813072"/>
          <a:ext cx="11804470" cy="4930624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044338">
                  <a:extLst>
                    <a:ext uri="{9D8B030D-6E8A-4147-A177-3AD203B41FA5}">
                      <a16:colId xmlns:a16="http://schemas.microsoft.com/office/drawing/2014/main" val="3899471719"/>
                    </a:ext>
                  </a:extLst>
                </a:gridCol>
                <a:gridCol w="1890484">
                  <a:extLst>
                    <a:ext uri="{9D8B030D-6E8A-4147-A177-3AD203B41FA5}">
                      <a16:colId xmlns:a16="http://schemas.microsoft.com/office/drawing/2014/main" val="1880985765"/>
                    </a:ext>
                  </a:extLst>
                </a:gridCol>
                <a:gridCol w="1967412">
                  <a:extLst>
                    <a:ext uri="{9D8B030D-6E8A-4147-A177-3AD203B41FA5}">
                      <a16:colId xmlns:a16="http://schemas.microsoft.com/office/drawing/2014/main" val="3887272854"/>
                    </a:ext>
                  </a:extLst>
                </a:gridCol>
                <a:gridCol w="1967412">
                  <a:extLst>
                    <a:ext uri="{9D8B030D-6E8A-4147-A177-3AD203B41FA5}">
                      <a16:colId xmlns:a16="http://schemas.microsoft.com/office/drawing/2014/main" val="1989503371"/>
                    </a:ext>
                  </a:extLst>
                </a:gridCol>
                <a:gridCol w="1656372">
                  <a:extLst>
                    <a:ext uri="{9D8B030D-6E8A-4147-A177-3AD203B41FA5}">
                      <a16:colId xmlns:a16="http://schemas.microsoft.com/office/drawing/2014/main" val="2413159262"/>
                    </a:ext>
                  </a:extLst>
                </a:gridCol>
                <a:gridCol w="2278452">
                  <a:extLst>
                    <a:ext uri="{9D8B030D-6E8A-4147-A177-3AD203B41FA5}">
                      <a16:colId xmlns:a16="http://schemas.microsoft.com/office/drawing/2014/main" val="3564299130"/>
                    </a:ext>
                  </a:extLst>
                </a:gridCol>
              </a:tblGrid>
              <a:tr h="592576"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children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father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Global state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props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goal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name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491661"/>
                  </a:ext>
                </a:extLst>
              </a:tr>
              <a:tr h="5925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UserContextReducer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rtl="0"/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---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---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---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Design the app bar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menu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984141"/>
                  </a:ext>
                </a:extLst>
              </a:tr>
              <a:tr h="5925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LoginAndRegisterBtn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rtl="0"/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menu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---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---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Dispatch the reducer and roll the user context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UserContextReducer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rtl="0"/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085355"/>
                  </a:ext>
                </a:extLst>
              </a:tr>
              <a:tr h="5925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LoginAndRegister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rtl="0"/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UserContextReducer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rtl="0"/>
                      <a:endParaRPr lang="he-IL" sz="1200" dirty="0"/>
                    </a:p>
                    <a:p>
                      <a:pPr algn="l" rtl="0"/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 err="1"/>
                        <a:t>userContext</a:t>
                      </a:r>
                      <a:r>
                        <a:rPr lang="en-US" sz="1200" dirty="0"/>
                        <a:t>,</a:t>
                      </a:r>
                    </a:p>
                    <a:p>
                      <a:pPr algn="l" rtl="0"/>
                      <a:r>
                        <a:rPr lang="en-US" sz="1200" dirty="0" err="1"/>
                        <a:t>isLoginContext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---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Rolling the login status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LoginAndRegisterBtn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rtl="0"/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53718"/>
                  </a:ext>
                </a:extLst>
              </a:tr>
              <a:tr h="5925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UserNameAndAvatr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rtl="0"/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LoginAndRegisterBtn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rtl="0"/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userContext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userIdContext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rtl="0"/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Status – sign in |sign up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Login/register form due to </a:t>
                      </a:r>
                      <a:r>
                        <a:rPr lang="en-US" sz="1200" dirty="0" err="1"/>
                        <a:t>isLoginContext</a:t>
                      </a:r>
                      <a:r>
                        <a:rPr lang="en-US" sz="1200" dirty="0"/>
                        <a:t>,</a:t>
                      </a:r>
                    </a:p>
                    <a:p>
                      <a:pPr algn="l" rtl="0"/>
                      <a:r>
                        <a:rPr lang="en-US" sz="1200" dirty="0"/>
                        <a:t>Rolling </a:t>
                      </a:r>
                      <a:r>
                        <a:rPr lang="en-US" sz="1200" dirty="0" err="1"/>
                        <a:t>userIdContext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LoginAndRegister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rtl="0"/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414580"/>
                  </a:ext>
                </a:extLst>
              </a:tr>
              <a:tr h="592576"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 err="1"/>
                        <a:t>UpdateUser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LoginAndRegister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rtl="0"/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 err="1"/>
                        <a:t>userIdContext</a:t>
                      </a:r>
                      <a:endParaRPr lang="en-US" sz="1200" dirty="0"/>
                    </a:p>
                    <a:p>
                      <a:pPr algn="l" rtl="0"/>
                      <a:r>
                        <a:rPr lang="en-US" sz="1200" dirty="0" err="1"/>
                        <a:t>userContext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---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Show avatar and name, and an update </a:t>
                      </a:r>
                      <a:r>
                        <a:rPr lang="en-US" sz="1200" dirty="0" err="1"/>
                        <a:t>btn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UserNameAndAvatr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rtl="0"/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867720"/>
                  </a:ext>
                </a:extLst>
              </a:tr>
              <a:tr h="592576"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---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UserNameAndAvatr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 err="1"/>
                        <a:t>userContext</a:t>
                      </a:r>
                      <a:endParaRPr lang="en-US" sz="1200" dirty="0"/>
                    </a:p>
                    <a:p>
                      <a:pPr algn="l" rtl="0"/>
                      <a:r>
                        <a:rPr lang="en-US" sz="1200" dirty="0" err="1"/>
                        <a:t>userIdContext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---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An update form- using reducer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UpdateUser</a:t>
                      </a:r>
                      <a:endParaRPr lang="he-IL" sz="1200" dirty="0"/>
                    </a:p>
                    <a:p>
                      <a:pPr algn="l" rtl="0"/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767540"/>
                  </a:ext>
                </a:extLst>
              </a:tr>
              <a:tr h="592576">
                <a:tc>
                  <a:txBody>
                    <a:bodyPr/>
                    <a:lstStyle/>
                    <a:p>
                      <a:pPr algn="l" rtl="0"/>
                      <a:endParaRPr lang="he-I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Redux - </a:t>
                      </a:r>
                      <a:r>
                        <a:rPr lang="en-US" sz="1200" dirty="0" err="1"/>
                        <a:t>RecipesList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/>
                        <a:t>Show all the recipes</a:t>
                      </a:r>
                    </a:p>
                    <a:p>
                      <a:pPr algn="l" rtl="0"/>
                      <a:r>
                        <a:rPr lang="en-US" sz="1200" dirty="0" err="1"/>
                        <a:t>useEffect</a:t>
                      </a:r>
                      <a:r>
                        <a:rPr lang="en-US" sz="1200" dirty="0"/>
                        <a:t> – to show the recipes</a:t>
                      </a:r>
                      <a:endParaRPr lang="he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dirty="0" err="1"/>
                        <a:t>RecipesList</a:t>
                      </a:r>
                      <a:endParaRPr lang="he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95132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1782143-B76B-4EFB-AF7B-54B516E2F47F}"/>
              </a:ext>
            </a:extLst>
          </p:cNvPr>
          <p:cNvSpPr txBox="1"/>
          <p:nvPr/>
        </p:nvSpPr>
        <p:spPr>
          <a:xfrm>
            <a:off x="9999618" y="352697"/>
            <a:ext cx="199861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components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2467895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4E8F77-7553-4722-859B-0982088167BC}"/>
              </a:ext>
            </a:extLst>
          </p:cNvPr>
          <p:cNvSpPr txBox="1"/>
          <p:nvPr/>
        </p:nvSpPr>
        <p:spPr>
          <a:xfrm>
            <a:off x="9784081" y="352697"/>
            <a:ext cx="209658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 err="1"/>
              <a:t>globalState</a:t>
            </a:r>
            <a:r>
              <a:rPr lang="en-US" b="1" dirty="0"/>
              <a:t> - Redux</a:t>
            </a:r>
            <a:endParaRPr lang="he-IL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D0E901-70AB-47A5-9581-E9A2FC8CD041}"/>
              </a:ext>
            </a:extLst>
          </p:cNvPr>
          <p:cNvSpPr txBox="1"/>
          <p:nvPr/>
        </p:nvSpPr>
        <p:spPr>
          <a:xfrm>
            <a:off x="1097280" y="1371600"/>
            <a:ext cx="996696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err="1"/>
              <a:t>isLoggedIn</a:t>
            </a:r>
            <a:endParaRPr lang="en-US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08934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4E8F77-7553-4722-859B-0982088167BC}"/>
              </a:ext>
            </a:extLst>
          </p:cNvPr>
          <p:cNvSpPr txBox="1"/>
          <p:nvPr/>
        </p:nvSpPr>
        <p:spPr>
          <a:xfrm>
            <a:off x="9784081" y="352697"/>
            <a:ext cx="209658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menu</a:t>
            </a:r>
            <a:endParaRPr lang="he-IL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D0E901-70AB-47A5-9581-E9A2FC8CD041}"/>
              </a:ext>
            </a:extLst>
          </p:cNvPr>
          <p:cNvSpPr txBox="1"/>
          <p:nvPr/>
        </p:nvSpPr>
        <p:spPr>
          <a:xfrm>
            <a:off x="1254035" y="1123406"/>
            <a:ext cx="996696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The menu contains: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err="1"/>
              <a:t>Btn</a:t>
            </a:r>
            <a:r>
              <a:rPr lang="en-US" dirty="0"/>
              <a:t>:</a:t>
            </a:r>
          </a:p>
          <a:p>
            <a:pPr marL="857250" lvl="1" indent="-400050" algn="l" rtl="0">
              <a:buFont typeface="+mj-lt"/>
              <a:buAutoNum type="romanUcPeriod"/>
            </a:pPr>
            <a:r>
              <a:rPr lang="en-US" b="1" dirty="0"/>
              <a:t>Get Recipes</a:t>
            </a:r>
            <a:r>
              <a:rPr lang="en-US" dirty="0"/>
              <a:t>– get all ; </a:t>
            </a:r>
          </a:p>
          <a:p>
            <a:pPr marL="857250" lvl="1" indent="-400050" algn="l" rtl="0">
              <a:buFont typeface="+mj-lt"/>
              <a:buAutoNum type="romanUcPeriod"/>
            </a:pPr>
            <a:r>
              <a:rPr lang="en-US" b="1" dirty="0"/>
              <a:t>Add a Recipe - </a:t>
            </a:r>
            <a:r>
              <a:rPr lang="en-US" dirty="0"/>
              <a:t>only if logged In;</a:t>
            </a:r>
          </a:p>
        </p:txBody>
      </p:sp>
    </p:spTree>
    <p:extLst>
      <p:ext uri="{BB962C8B-B14F-4D97-AF65-F5344CB8AC3E}">
        <p14:creationId xmlns:p14="http://schemas.microsoft.com/office/powerpoint/2010/main" val="423417051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7194</TotalTime>
  <Words>143</Words>
  <Application>Microsoft Office PowerPoint</Application>
  <PresentationFormat>מסך רחב</PresentationFormat>
  <Paragraphs>69</Paragraphs>
  <Slides>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ערכת נושא Office</vt:lpstr>
      <vt:lpstr>Recipes // React PRJCT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USER</dc:creator>
  <cp:lastModifiedBy>USER</cp:lastModifiedBy>
  <cp:revision>11</cp:revision>
  <dcterms:created xsi:type="dcterms:W3CDTF">2025-01-28T00:20:31Z</dcterms:created>
  <dcterms:modified xsi:type="dcterms:W3CDTF">2025-02-02T00:15:07Z</dcterms:modified>
</cp:coreProperties>
</file>