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62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125" d="100"/>
          <a:sy n="125" d="100"/>
        </p:scale>
        <p:origin x="-1368" y="-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1B89FE-AB46-4709-89B2-26EAEA50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2D178-4C67-4A05-9E05-93E3281D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72DA67-E925-4B59-A601-D4B2F65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952AF2-B2EB-4F12-9046-1C3DC492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524CDE-7C15-4EFC-B35F-7FD3C35C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8A6701-2DE6-47DF-ACDB-077E0AA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43311F-5D80-489B-BC78-C9946F48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9FDE3-2535-40A5-AD63-3FA6205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5C5D29-C5B3-4B8F-B618-7907565D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6F3DE0-2EAD-4FF9-893A-E3269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0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9C6A9D8-8C23-43D5-80ED-EF6B4D91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655EDA-DA4D-42C6-BF6B-D401555D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042544-B5BD-4F26-A378-B9D8C7E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930741-E03B-4D83-B5A4-A37707AC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AB8BDD-C210-470E-AF34-725AE11B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4202D7-19E4-41AF-8605-4EDB7F1F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316DC6-E96D-4BFD-B1C1-D9349081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D9BFAF-C716-4157-8D5C-BA69A8C5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E05D5-3D1F-4DD2-A9DC-A2D003CA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3C4D2-1078-43D3-B1D6-B04E72A4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1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EDE77-DAA1-4ED8-90E8-99E6E1D8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60BA78-50DD-462E-B9F5-281C488E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4783F3-8FF9-43E1-8C85-9751582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15ACBD-CDC5-4745-9F65-F7157F22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511531-290A-45E2-895D-BD5D79A8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1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D66C7-60A9-4B9B-BAD1-8D245A08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F1A568-5BAB-4DC2-84EF-7A40A9DF5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F1EFDC-4639-455D-AAE6-39A5BC39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025C40-63DD-4103-AF12-BC4676A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A96B19-9EE3-4224-94E2-99BA0DD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F7BFE6-79D0-4449-869C-4E3788A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3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BCF113-7B33-40FC-AF4F-9875E846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B739B5-EC78-4207-B0D1-5B813D4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29EB34-C650-441A-9384-BE1AF44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1CFB6E-20ED-4824-A3EC-CBBC0A66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00D8E49-E95B-4B00-ADA9-BE9E6B3E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4E0BA69-71C9-42DE-A139-777C4CC2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2E19FF-3101-4E9E-9F67-355DE54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047F06-7173-432F-B1AF-39DF7205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1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427CC4-E083-4DF2-BE1D-52E72235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BA7EB1-9181-476E-8CA3-A72BD087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201EA0-C6D2-4ACF-A8E0-414BC6BD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CEBCDE-94AF-4062-9A30-1C19071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6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F9BC7C-2E7D-4712-A16D-7B112245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A4B42-8FB2-449E-9F8B-C65ECF46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BF65B6-80BA-4054-80F6-EA3E6D7E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1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91F7F6-4F44-47B2-B27A-01F375F3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E6EAC-ECFE-4753-8882-396C89B1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6C40F7-DE1B-457D-AFED-628F1437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86A71-66E9-46A1-8794-F365B3F7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39DD40-40C4-4373-9EDC-66B4E7A9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790D2D-58EE-4E8E-B550-CD31015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9D56F-5DB4-4696-AD33-99D10AA3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6D25B70-91A9-4E35-87C5-0FDE1791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FA0B3E-8436-4F40-96FD-20CFB9C3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E98054-692C-4CB8-A67F-41184EE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E90E3F-752C-4A52-8682-05DF94A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2A4501-53E2-4440-82CE-B0420B1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099D27-4FB7-4A28-8FEB-588A17E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E751E8-BE37-4C9A-9A80-68687964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F1DC5A-9F3B-49A3-B42F-AFD829D6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1BCF-26DE-4B7E-A1D2-560DC9402B9F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3A6D4-0EA0-4FF7-B66C-42E80983A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1A6C26-6D9B-4B5E-B2E5-6E4B8924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9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388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r" defTabSz="914388" rtl="1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C80A6-8DB6-4578-B3F3-C48AF1F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54" y="5532437"/>
            <a:ext cx="10515600" cy="1325563"/>
          </a:xfrm>
        </p:spPr>
        <p:txBody>
          <a:bodyPr/>
          <a:lstStyle/>
          <a:p>
            <a:r>
              <a:rPr lang="en-US" b="1" dirty="0"/>
              <a:t>Recipes // React PRJCT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5971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ED28D89-CC42-40B9-B4A7-A6DC718E0786}"/>
              </a:ext>
            </a:extLst>
          </p:cNvPr>
          <p:cNvSpPr/>
          <p:nvPr/>
        </p:nvSpPr>
        <p:spPr>
          <a:xfrm>
            <a:off x="5313681" y="17272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</a:t>
            </a:r>
            <a:endParaRPr lang="he-IL" sz="180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D2F9962-E1BD-4A8F-B922-3EB9D3DB2909}"/>
              </a:ext>
            </a:extLst>
          </p:cNvPr>
          <p:cNvSpPr/>
          <p:nvPr/>
        </p:nvSpPr>
        <p:spPr>
          <a:xfrm>
            <a:off x="5313680" y="890060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801" dirty="0"/>
          </a:p>
          <a:p>
            <a:pPr algn="ctr"/>
            <a:r>
              <a:rPr lang="en-US" sz="1600" dirty="0" err="1"/>
              <a:t>contextProvider</a:t>
            </a:r>
            <a:endParaRPr lang="en-US" sz="1600" dirty="0"/>
          </a:p>
          <a:p>
            <a:pPr algn="ctr"/>
            <a:endParaRPr lang="he-IL" sz="180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BB19145-9E8F-4240-9F58-8AAD9EB3A74E}"/>
              </a:ext>
            </a:extLst>
          </p:cNvPr>
          <p:cNvSpPr/>
          <p:nvPr/>
        </p:nvSpPr>
        <p:spPr>
          <a:xfrm>
            <a:off x="6180500" y="1631472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redux</a:t>
            </a:r>
            <a:endParaRPr lang="he-IL" sz="180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F3C6B05-04D1-43FD-AB23-805A80CF2BEE}"/>
              </a:ext>
            </a:extLst>
          </p:cNvPr>
          <p:cNvSpPr/>
          <p:nvPr/>
        </p:nvSpPr>
        <p:spPr>
          <a:xfrm>
            <a:off x="5313681" y="23728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router</a:t>
            </a:r>
            <a:endParaRPr lang="he-IL" sz="1801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BB35B14-8F49-4864-83E4-2FB370242F35}"/>
              </a:ext>
            </a:extLst>
          </p:cNvPr>
          <p:cNvSpPr/>
          <p:nvPr/>
        </p:nvSpPr>
        <p:spPr>
          <a:xfrm>
            <a:off x="5313681" y="3107477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 </a:t>
            </a:r>
            <a:r>
              <a:rPr lang="en-US" sz="1801" dirty="0" err="1"/>
              <a:t>Layuot</a:t>
            </a:r>
            <a:endParaRPr lang="he-IL" sz="1801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A2E2622-E9EB-4501-9AAC-E63CE4EE22CE}"/>
              </a:ext>
            </a:extLst>
          </p:cNvPr>
          <p:cNvSpPr/>
          <p:nvPr/>
        </p:nvSpPr>
        <p:spPr>
          <a:xfrm>
            <a:off x="5313680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navBar</a:t>
            </a:r>
            <a:endParaRPr lang="he-IL" sz="180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E5F3A68-E576-44BF-AA39-2296FBB2D307}"/>
              </a:ext>
            </a:extLst>
          </p:cNvPr>
          <p:cNvSpPr/>
          <p:nvPr/>
        </p:nvSpPr>
        <p:spPr>
          <a:xfrm>
            <a:off x="1570757" y="3911958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menu</a:t>
            </a:r>
            <a:endParaRPr lang="he-IL" sz="180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EF3271F-6547-4D9A-A1F7-38AD14676125}"/>
              </a:ext>
            </a:extLst>
          </p:cNvPr>
          <p:cNvSpPr/>
          <p:nvPr/>
        </p:nvSpPr>
        <p:spPr>
          <a:xfrm>
            <a:off x="8497986" y="3859523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outlet</a:t>
            </a:r>
            <a:endParaRPr lang="he-IL" sz="1801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ACAA570-48D2-43EE-8164-9E8054CEB0A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110515" y="682172"/>
            <a:ext cx="1" cy="20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1AC4BCA-C524-4D2A-A665-00330C3A3E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977335" y="1399511"/>
            <a:ext cx="0" cy="23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94331D9A-8B59-4402-8431-10D33E84BEC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977335" y="2140923"/>
            <a:ext cx="0" cy="220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555DF0E2-DF31-4208-AF35-7C432C871F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110516" y="2882336"/>
            <a:ext cx="0" cy="22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092EBB6-BCE7-4222-B64B-42A43F62A4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110518" y="3616930"/>
            <a:ext cx="1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F4EABAC-482C-4196-9490-0C43DE5BABE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367592" y="3616928"/>
            <a:ext cx="0" cy="29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F65B4168-B132-49D3-9D58-DE24CF59C657}"/>
              </a:ext>
            </a:extLst>
          </p:cNvPr>
          <p:cNvCxnSpPr>
            <a:cxnSpLocks/>
          </p:cNvCxnSpPr>
          <p:nvPr/>
        </p:nvCxnSpPr>
        <p:spPr>
          <a:xfrm>
            <a:off x="2367590" y="3616928"/>
            <a:ext cx="69272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E0E7D3-579A-4B39-90CA-E9A895353C18}"/>
              </a:ext>
            </a:extLst>
          </p:cNvPr>
          <p:cNvSpPr txBox="1"/>
          <p:nvPr/>
        </p:nvSpPr>
        <p:spPr>
          <a:xfrm>
            <a:off x="9868994" y="312712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Flowchart</a:t>
            </a:r>
            <a:endParaRPr lang="he-IL" sz="1801" b="1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69AFBDB-5FA3-441F-A789-758468520A93}"/>
              </a:ext>
            </a:extLst>
          </p:cNvPr>
          <p:cNvSpPr/>
          <p:nvPr/>
        </p:nvSpPr>
        <p:spPr>
          <a:xfrm>
            <a:off x="1759260" y="4622532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loginBtn</a:t>
            </a:r>
            <a:endParaRPr lang="en-US" sz="12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72D8AFF-1CBB-4361-9588-53FA6AE3BAB4}"/>
              </a:ext>
            </a:extLst>
          </p:cNvPr>
          <p:cNvSpPr/>
          <p:nvPr/>
        </p:nvSpPr>
        <p:spPr>
          <a:xfrm>
            <a:off x="1759259" y="5139215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loginApi</a:t>
            </a:r>
            <a:endParaRPr lang="he-IL" sz="12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4B108AFD-1D6C-4516-9F74-D36A567BBBB1}"/>
              </a:ext>
            </a:extLst>
          </p:cNvPr>
          <p:cNvSpPr/>
          <p:nvPr/>
        </p:nvSpPr>
        <p:spPr>
          <a:xfrm>
            <a:off x="1759262" y="5653867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UserDetails</a:t>
            </a:r>
            <a:endParaRPr lang="he-IL" sz="12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2D1F379F-1144-49EF-B53D-194C550F1D38}"/>
              </a:ext>
            </a:extLst>
          </p:cNvPr>
          <p:cNvSpPr/>
          <p:nvPr/>
        </p:nvSpPr>
        <p:spPr>
          <a:xfrm>
            <a:off x="1759259" y="6168519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UpdateUser</a:t>
            </a:r>
            <a:endParaRPr lang="en-US" sz="1200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2CE65F15-E6F0-4FDA-BBF4-9414AED8AEBE}"/>
              </a:ext>
            </a:extLst>
          </p:cNvPr>
          <p:cNvSpPr/>
          <p:nvPr/>
        </p:nvSpPr>
        <p:spPr>
          <a:xfrm>
            <a:off x="3335379" y="4692685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HomePage</a:t>
            </a:r>
            <a:endParaRPr lang="he-IL" sz="1801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20DDCF84-EDEB-485A-B730-8B1BB080D625}"/>
              </a:ext>
            </a:extLst>
          </p:cNvPr>
          <p:cNvSpPr/>
          <p:nvPr/>
        </p:nvSpPr>
        <p:spPr>
          <a:xfrm>
            <a:off x="4789079" y="4692685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About</a:t>
            </a:r>
            <a:endParaRPr lang="he-IL" sz="1801" dirty="0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B250A067-E2A4-4674-A088-3E84CB5A821C}"/>
              </a:ext>
            </a:extLst>
          </p:cNvPr>
          <p:cNvSpPr/>
          <p:nvPr/>
        </p:nvSpPr>
        <p:spPr>
          <a:xfrm>
            <a:off x="6242779" y="468357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RecipesList</a:t>
            </a:r>
            <a:endParaRPr lang="he-IL" sz="1801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247D524A-6765-4DB3-98E2-4EAE773FC37F}"/>
              </a:ext>
            </a:extLst>
          </p:cNvPr>
          <p:cNvSpPr/>
          <p:nvPr/>
        </p:nvSpPr>
        <p:spPr>
          <a:xfrm>
            <a:off x="7696479" y="4677477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AddRecipe</a:t>
            </a:r>
            <a:endParaRPr lang="he-IL" sz="1801" dirty="0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A3023F7-D76A-4ECD-84EA-643B6C00A455}"/>
              </a:ext>
            </a:extLst>
          </p:cNvPr>
          <p:cNvSpPr/>
          <p:nvPr/>
        </p:nvSpPr>
        <p:spPr>
          <a:xfrm>
            <a:off x="6194942" y="5483269"/>
            <a:ext cx="1312335" cy="40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ShowRecipe</a:t>
            </a:r>
            <a:endParaRPr lang="he-IL" sz="1801" dirty="0"/>
          </a:p>
        </p:txBody>
      </p: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2DC88548-FD20-4F9F-9710-B5EFF4F364DB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2367591" y="4421409"/>
            <a:ext cx="1" cy="20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37EC54AB-5BA4-46DF-99B0-C4597B31B07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flipH="1">
            <a:off x="2367590" y="4936061"/>
            <a:ext cx="1" cy="203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A315AFBB-456C-4486-BC67-CB44BDB128A4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2367590" y="5452744"/>
            <a:ext cx="3" cy="20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4080901D-1C0E-4185-B777-7A9538511EE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2367590" y="5967396"/>
            <a:ext cx="3" cy="20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0548060E-381A-474D-B3CC-85E350342167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937000" y="4391025"/>
            <a:ext cx="6711" cy="30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BAC8ABC3-48BE-424D-9963-8EA83F57A36B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397411" y="4388936"/>
            <a:ext cx="0" cy="303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11C5FB91-9D8F-41A7-8E4E-1445DBAD11C4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851111" y="4393491"/>
            <a:ext cx="0" cy="29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EAFCDB8C-1E05-43EB-9E19-77150262190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304811" y="4395286"/>
            <a:ext cx="0" cy="282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6A2CB6EA-EADE-4BA8-8120-F73366864061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6851110" y="5072368"/>
            <a:ext cx="1" cy="41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מלבן 40">
            <a:extLst>
              <a:ext uri="{FF2B5EF4-FFF2-40B4-BE49-F238E27FC236}">
                <a16:creationId xmlns:a16="http://schemas.microsoft.com/office/drawing/2014/main" id="{F582BE0C-DAD2-4A44-A9FB-9FB2CAFE0C86}"/>
              </a:ext>
            </a:extLst>
          </p:cNvPr>
          <p:cNvSpPr/>
          <p:nvPr/>
        </p:nvSpPr>
        <p:spPr>
          <a:xfrm>
            <a:off x="8016185" y="1653188"/>
            <a:ext cx="1593669" cy="46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store</a:t>
            </a:r>
            <a:endParaRPr lang="he-IL" sz="1801" dirty="0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69F59B33-E52D-40FD-A59F-5A16D15731C8}"/>
              </a:ext>
            </a:extLst>
          </p:cNvPr>
          <p:cNvSpPr/>
          <p:nvPr/>
        </p:nvSpPr>
        <p:spPr>
          <a:xfrm>
            <a:off x="10091656" y="1392001"/>
            <a:ext cx="1593669" cy="36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 err="1"/>
              <a:t>recipeSlice</a:t>
            </a:r>
            <a:endParaRPr lang="he-IL" sz="1801" dirty="0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BEF8758A-DA61-40E8-9EE1-5DD3242705AF}"/>
              </a:ext>
            </a:extLst>
          </p:cNvPr>
          <p:cNvSpPr/>
          <p:nvPr/>
        </p:nvSpPr>
        <p:spPr>
          <a:xfrm>
            <a:off x="10091655" y="2022003"/>
            <a:ext cx="1593669" cy="34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 err="1"/>
              <a:t>addRecipeSlice</a:t>
            </a:r>
            <a:endParaRPr lang="he-IL" sz="1801" dirty="0"/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E925D6D4-E6A0-4EC0-8A60-B4D955A47817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8016177" y="1884580"/>
            <a:ext cx="8" cy="1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1E7F4E20-1D84-4D1F-A65B-235813FFBCE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609838" y="1576731"/>
            <a:ext cx="48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336C84B-0356-4521-BB43-6F475423440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9609838" y="2196395"/>
            <a:ext cx="481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מלבן 66">
            <a:extLst>
              <a:ext uri="{FF2B5EF4-FFF2-40B4-BE49-F238E27FC236}">
                <a16:creationId xmlns:a16="http://schemas.microsoft.com/office/drawing/2014/main" id="{5B3FBC68-25B9-4E46-ADD9-559F7C9F3E42}"/>
              </a:ext>
            </a:extLst>
          </p:cNvPr>
          <p:cNvSpPr/>
          <p:nvPr/>
        </p:nvSpPr>
        <p:spPr>
          <a:xfrm>
            <a:off x="8016169" y="887963"/>
            <a:ext cx="1593669" cy="51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 err="1"/>
              <a:t>UserContextReducer</a:t>
            </a:r>
            <a:endParaRPr lang="en-US" sz="1200" dirty="0"/>
          </a:p>
          <a:p>
            <a:pPr algn="ctr"/>
            <a:endParaRPr lang="he-IL" sz="1200" dirty="0"/>
          </a:p>
        </p:txBody>
      </p:sp>
      <p:cxnSp>
        <p:nvCxnSpPr>
          <p:cNvPr id="72" name="מחבר ישר 71">
            <a:extLst>
              <a:ext uri="{FF2B5EF4-FFF2-40B4-BE49-F238E27FC236}">
                <a16:creationId xmlns:a16="http://schemas.microsoft.com/office/drawing/2014/main" id="{FA04D45B-597A-40E9-9E76-3E9EBE9975FD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 flipV="1">
            <a:off x="6907349" y="1143737"/>
            <a:ext cx="1108820" cy="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מלבן 135">
            <a:extLst>
              <a:ext uri="{FF2B5EF4-FFF2-40B4-BE49-F238E27FC236}">
                <a16:creationId xmlns:a16="http://schemas.microsoft.com/office/drawing/2014/main" id="{89BF5698-347A-4D3C-86B4-DB2BF6B2A2C7}"/>
              </a:ext>
            </a:extLst>
          </p:cNvPr>
          <p:cNvSpPr/>
          <p:nvPr/>
        </p:nvSpPr>
        <p:spPr>
          <a:xfrm>
            <a:off x="4418703" y="1642190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 err="1"/>
              <a:t>mobX</a:t>
            </a:r>
            <a:endParaRPr lang="he-IL" sz="1801" dirty="0"/>
          </a:p>
        </p:txBody>
      </p:sp>
      <p:cxnSp>
        <p:nvCxnSpPr>
          <p:cNvPr id="141" name="מחבר ישר 140">
            <a:extLst>
              <a:ext uri="{FF2B5EF4-FFF2-40B4-BE49-F238E27FC236}">
                <a16:creationId xmlns:a16="http://schemas.microsoft.com/office/drawing/2014/main" id="{EBA7AB47-0587-44DA-A740-E81E0E5827D2}"/>
              </a:ext>
            </a:extLst>
          </p:cNvPr>
          <p:cNvCxnSpPr>
            <a:stCxn id="6" idx="3"/>
            <a:endCxn id="41" idx="1"/>
          </p:cNvCxnSpPr>
          <p:nvPr/>
        </p:nvCxnSpPr>
        <p:spPr>
          <a:xfrm flipV="1">
            <a:off x="7774169" y="1884580"/>
            <a:ext cx="242016" cy="1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מחבר ישר 145">
            <a:extLst>
              <a:ext uri="{FF2B5EF4-FFF2-40B4-BE49-F238E27FC236}">
                <a16:creationId xmlns:a16="http://schemas.microsoft.com/office/drawing/2014/main" id="{5C4177D4-B163-4E79-A821-0310FA0AD35F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5215538" y="1392851"/>
            <a:ext cx="0" cy="249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מחבר ישר 147">
            <a:extLst>
              <a:ext uri="{FF2B5EF4-FFF2-40B4-BE49-F238E27FC236}">
                <a16:creationId xmlns:a16="http://schemas.microsoft.com/office/drawing/2014/main" id="{7F07C9EB-1A1C-435D-9D9F-B8BE05FF6B32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5215538" y="2151641"/>
            <a:ext cx="0" cy="21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מלבן 154">
            <a:extLst>
              <a:ext uri="{FF2B5EF4-FFF2-40B4-BE49-F238E27FC236}">
                <a16:creationId xmlns:a16="http://schemas.microsoft.com/office/drawing/2014/main" id="{428F9213-1BE1-4C9D-BE5E-6B75F87C3088}"/>
              </a:ext>
            </a:extLst>
          </p:cNvPr>
          <p:cNvSpPr/>
          <p:nvPr/>
        </p:nvSpPr>
        <p:spPr>
          <a:xfrm>
            <a:off x="2139401" y="1665524"/>
            <a:ext cx="1593669" cy="462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 err="1"/>
              <a:t>LoginStore</a:t>
            </a:r>
            <a:endParaRPr lang="he-IL" sz="1801" dirty="0"/>
          </a:p>
        </p:txBody>
      </p:sp>
      <p:cxnSp>
        <p:nvCxnSpPr>
          <p:cNvPr id="157" name="מחבר ישר 156">
            <a:extLst>
              <a:ext uri="{FF2B5EF4-FFF2-40B4-BE49-F238E27FC236}">
                <a16:creationId xmlns:a16="http://schemas.microsoft.com/office/drawing/2014/main" id="{3F3F22E2-3C59-4518-9519-9550856033FA}"/>
              </a:ext>
            </a:extLst>
          </p:cNvPr>
          <p:cNvCxnSpPr>
            <a:cxnSpLocks/>
            <a:stCxn id="136" idx="1"/>
            <a:endCxn id="155" idx="3"/>
          </p:cNvCxnSpPr>
          <p:nvPr/>
        </p:nvCxnSpPr>
        <p:spPr>
          <a:xfrm flipH="1">
            <a:off x="3733070" y="1896916"/>
            <a:ext cx="685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מחבר ישר 180">
            <a:extLst>
              <a:ext uri="{FF2B5EF4-FFF2-40B4-BE49-F238E27FC236}">
                <a16:creationId xmlns:a16="http://schemas.microsoft.com/office/drawing/2014/main" id="{4A309F4C-2741-4127-A5BC-CF034BDD6A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294821" y="3616928"/>
            <a:ext cx="0" cy="2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מחבר ישר 187">
            <a:extLst>
              <a:ext uri="{FF2B5EF4-FFF2-40B4-BE49-F238E27FC236}">
                <a16:creationId xmlns:a16="http://schemas.microsoft.com/office/drawing/2014/main" id="{E5CFAC90-5164-4DC0-8CB3-1DA4A51B9575}"/>
              </a:ext>
            </a:extLst>
          </p:cNvPr>
          <p:cNvCxnSpPr>
            <a:cxnSpLocks/>
          </p:cNvCxnSpPr>
          <p:nvPr/>
        </p:nvCxnSpPr>
        <p:spPr>
          <a:xfrm flipH="1">
            <a:off x="5215538" y="1399511"/>
            <a:ext cx="1761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מחבר ישר 197">
            <a:extLst>
              <a:ext uri="{FF2B5EF4-FFF2-40B4-BE49-F238E27FC236}">
                <a16:creationId xmlns:a16="http://schemas.microsoft.com/office/drawing/2014/main" id="{6730C830-DCC2-4456-830D-EC8F3CAE14DB}"/>
              </a:ext>
            </a:extLst>
          </p:cNvPr>
          <p:cNvCxnSpPr>
            <a:cxnSpLocks/>
          </p:cNvCxnSpPr>
          <p:nvPr/>
        </p:nvCxnSpPr>
        <p:spPr>
          <a:xfrm>
            <a:off x="5215538" y="2361697"/>
            <a:ext cx="1761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מחבר ישר 210">
            <a:extLst>
              <a:ext uri="{FF2B5EF4-FFF2-40B4-BE49-F238E27FC236}">
                <a16:creationId xmlns:a16="http://schemas.microsoft.com/office/drawing/2014/main" id="{976A067B-C3E9-431E-8C20-634619131776}"/>
              </a:ext>
            </a:extLst>
          </p:cNvPr>
          <p:cNvCxnSpPr/>
          <p:nvPr/>
        </p:nvCxnSpPr>
        <p:spPr>
          <a:xfrm flipH="1">
            <a:off x="3943711" y="4395286"/>
            <a:ext cx="4368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מחבר ישר 221">
            <a:extLst>
              <a:ext uri="{FF2B5EF4-FFF2-40B4-BE49-F238E27FC236}">
                <a16:creationId xmlns:a16="http://schemas.microsoft.com/office/drawing/2014/main" id="{50C280FE-7DDB-4503-8C37-6C6149743EFF}"/>
              </a:ext>
            </a:extLst>
          </p:cNvPr>
          <p:cNvCxnSpPr/>
          <p:nvPr/>
        </p:nvCxnSpPr>
        <p:spPr>
          <a:xfrm>
            <a:off x="9609838" y="1576731"/>
            <a:ext cx="0" cy="619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86560" y="120822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components</a:t>
            </a:r>
            <a:endParaRPr lang="he-IL" sz="1801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1867"/>
              </p:ext>
            </p:extLst>
          </p:nvPr>
        </p:nvGraphicFramePr>
        <p:xfrm>
          <a:off x="479043" y="473679"/>
          <a:ext cx="11233988" cy="61674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43127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1521812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2232775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934707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823011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1698133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  <a:gridCol w="1480423">
                  <a:extLst>
                    <a:ext uri="{9D8B030D-6E8A-4147-A177-3AD203B41FA5}">
                      <a16:colId xmlns:a16="http://schemas.microsoft.com/office/drawing/2014/main" val="3639081641"/>
                    </a:ext>
                  </a:extLst>
                </a:gridCol>
              </a:tblGrid>
              <a:tr h="441852"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children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father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Global state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props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goal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name</a:t>
                      </a:r>
                      <a:endParaRPr lang="he-IL" sz="1900" dirty="0"/>
                    </a:p>
                  </a:txBody>
                  <a:tcPr marT="45721" marB="45721"/>
                </a:tc>
                <a:tc rowSpan="10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2800" b="1" dirty="0"/>
                        <a:t>General </a:t>
                      </a:r>
                      <a:endParaRPr lang="he-IL" sz="28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16043874"/>
                  </a:ext>
                </a:extLst>
              </a:tr>
              <a:tr h="554554"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router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The redux provider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The app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b="1" dirty="0"/>
                        <a:t>App</a:t>
                      </a: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378735">
                <a:tc gridSpan="6">
                  <a:txBody>
                    <a:bodyPr/>
                    <a:lstStyle/>
                    <a:p>
                      <a:pPr algn="ctr" rtl="1"/>
                      <a:r>
                        <a:rPr lang="en-US" sz="1500" b="1" dirty="0"/>
                        <a:t>Router</a:t>
                      </a: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05078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Menu</a:t>
                      </a:r>
                    </a:p>
                    <a:p>
                      <a:pPr algn="l" rtl="0"/>
                      <a:r>
                        <a:rPr lang="en-US" sz="1200" dirty="0" err="1"/>
                        <a:t>NavBar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usingTypingEffect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App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---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Paging the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 err="1"/>
                        <a:t>AppLayout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  <a:tr h="43499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userContextReducer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Placing the menu item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Menu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07630"/>
                  </a:ext>
                </a:extLst>
              </a:tr>
              <a:tr h="13279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Link to menu items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SetIsOpen</a:t>
                      </a:r>
                      <a:r>
                        <a:rPr lang="en-US" sz="1200" dirty="0"/>
                        <a:t> – set the </a:t>
                      </a:r>
                      <a:r>
                        <a:rPr lang="en-US" sz="1200" dirty="0" err="1"/>
                        <a:t>addRecipe</a:t>
                      </a:r>
                      <a:r>
                        <a:rPr lang="en-US" sz="1200" dirty="0"/>
                        <a:t> modal true</a:t>
                      </a:r>
                    </a:p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Mubx</a:t>
                      </a:r>
                      <a:r>
                        <a:rPr lang="en-US" sz="1200" dirty="0"/>
                        <a:t>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addRecipe</a:t>
                      </a:r>
                      <a:r>
                        <a:rPr lang="en-US" sz="1200" dirty="0"/>
                        <a:t> appears only when the login status is ‘after’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Links to the menu items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/>
                        <a:t>NavBar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22286"/>
                  </a:ext>
                </a:extLst>
              </a:tr>
              <a:tr h="5545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typingEffect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copmponent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/>
                        <a:t>UsingTypingEffect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03845"/>
                  </a:ext>
                </a:extLst>
              </a:tr>
              <a:tr h="5545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usingTypingEffect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type, delay, speed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 effect image</a:t>
                      </a: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/>
                        <a:t>UseTypingEffect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878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Print ‘home’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Homepage</a:t>
                      </a:r>
                    </a:p>
                    <a:p>
                      <a:pPr algn="l"/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87795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Print ‘about’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About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5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10361" y="61979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components</a:t>
            </a:r>
            <a:endParaRPr lang="he-IL" sz="1801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74937"/>
              </p:ext>
            </p:extLst>
          </p:nvPr>
        </p:nvGraphicFramePr>
        <p:xfrm>
          <a:off x="500745" y="402283"/>
          <a:ext cx="11190519" cy="630977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7183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2185735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1560284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  <a:gridCol w="1465945">
                  <a:extLst>
                    <a:ext uri="{9D8B030D-6E8A-4147-A177-3AD203B41FA5}">
                      <a16:colId xmlns:a16="http://schemas.microsoft.com/office/drawing/2014/main" val="3639081641"/>
                    </a:ext>
                  </a:extLst>
                </a:gridCol>
              </a:tblGrid>
              <a:tr h="331900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children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father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Global state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props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goal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name</a:t>
                      </a:r>
                      <a:endParaRPr lang="he-IL" sz="1200" dirty="0"/>
                    </a:p>
                  </a:txBody>
                  <a:tcPr marT="45721" marB="45721"/>
                </a:tc>
                <a:tc rowSpan="2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2800" dirty="0"/>
                        <a:t> </a:t>
                      </a:r>
                      <a:r>
                        <a:rPr lang="en-US" sz="2400" dirty="0"/>
                        <a:t>General  </a:t>
                      </a:r>
                      <a:endParaRPr lang="en-US" sz="28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148491661"/>
                  </a:ext>
                </a:extLst>
              </a:tr>
              <a:tr h="6301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LoginBtn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Menu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Dispatch the reducer and roll the user 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UserContextReducer</a:t>
                      </a: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1179"/>
                  </a:ext>
                </a:extLst>
              </a:tr>
              <a:tr h="213316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---</a:t>
                      </a:r>
                      <a:endParaRPr lang="he-IL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Navigate from react-router</a:t>
                      </a:r>
                    </a:p>
                    <a:p>
                      <a:pPr algn="l" rtl="0"/>
                      <a:r>
                        <a:rPr lang="en-US" sz="1200"/>
                        <a:t>By navbar cmpnt</a:t>
                      </a:r>
                      <a:endParaRPr lang="he-IL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 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fetchRecipe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Loading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DeleteRecipe</a:t>
                      </a:r>
                      <a:endParaRPr lang="he-IL" sz="1200" dirty="0"/>
                    </a:p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Mubx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userId</a:t>
                      </a:r>
                      <a:endParaRPr lang="he-IL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/>
                        <a:t>---</a:t>
                      </a:r>
                      <a:endParaRPr lang="he-IL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all the recipes</a:t>
                      </a:r>
                    </a:p>
                    <a:p>
                      <a:pPr algn="l" rtl="0"/>
                      <a:r>
                        <a:rPr lang="en-US" sz="1200" dirty="0" err="1"/>
                        <a:t>useEffect</a:t>
                      </a:r>
                      <a:r>
                        <a:rPr lang="en-US" sz="1200" dirty="0"/>
                        <a:t> – to show the recipes,</a:t>
                      </a:r>
                    </a:p>
                    <a:p>
                      <a:pPr algn="l" rtl="0"/>
                      <a:r>
                        <a:rPr lang="en-US" sz="1200" dirty="0"/>
                        <a:t>A delete option only after login and only to the </a:t>
                      </a:r>
                      <a:r>
                        <a:rPr lang="en-US" sz="1200" dirty="0" err="1"/>
                        <a:t>authorId</a:t>
                      </a:r>
                      <a:r>
                        <a:rPr lang="en-US" sz="1200" dirty="0"/>
                        <a:t>.</a:t>
                      </a:r>
                      <a:endParaRPr lang="he-IL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b="1" dirty="0" err="1"/>
                        <a:t>RecipesList</a:t>
                      </a:r>
                      <a:endParaRPr lang="he-IL" b="1" dirty="0"/>
                    </a:p>
                  </a:txBody>
                  <a:tcPr marT="45721" marB="45721"/>
                </a:tc>
                <a:tc rowSpan="3">
                  <a:txBody>
                    <a:bodyPr/>
                    <a:lstStyle/>
                    <a:p>
                      <a:pPr algn="r" rtl="1"/>
                      <a:endParaRPr lang="en-US" sz="3200" dirty="0"/>
                    </a:p>
                    <a:p>
                      <a:pPr algn="r" rtl="1"/>
                      <a:endParaRPr lang="en-US" sz="3200" dirty="0"/>
                    </a:p>
                    <a:p>
                      <a:pPr algn="r" rtl="1"/>
                      <a:r>
                        <a:rPr lang="en-US" sz="3200" b="1" dirty="0"/>
                        <a:t>Recipes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82236235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fetchRecipe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recipe details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 err="1"/>
                        <a:t>ShowRecipe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85355"/>
                  </a:ext>
                </a:extLst>
              </a:tr>
              <a:tr h="9926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    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Appears Only after login process – (</a:t>
                      </a:r>
                      <a:r>
                        <a:rPr lang="en-US" sz="1200" dirty="0" err="1"/>
                        <a:t>mubx</a:t>
                      </a:r>
                      <a:r>
                        <a:rPr lang="en-US" sz="1200" dirty="0"/>
                        <a:t> element)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IsOpenModal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 form to add a recipe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 err="1"/>
                        <a:t>AddRecipe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718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LoginApi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UserContextReducer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 err="1"/>
                        <a:t>isLoginContext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Rolling the login status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LoginBtn</a:t>
                      </a: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rowSpan="4">
                  <a:txBody>
                    <a:bodyPr/>
                    <a:lstStyle/>
                    <a:p>
                      <a:pPr algn="l" rtl="0"/>
                      <a:endParaRPr lang="en-US" sz="2400" dirty="0"/>
                    </a:p>
                    <a:p>
                      <a:pPr algn="l" rtl="0"/>
                      <a:endParaRPr lang="en-US" sz="2400" dirty="0"/>
                    </a:p>
                    <a:p>
                      <a:pPr algn="l" rtl="0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 Login </a:t>
                      </a:r>
                      <a:endParaRPr lang="he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LoginAndRegisterBtn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Status – sign in |sign up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Login/register form due to </a:t>
                      </a:r>
                      <a:r>
                        <a:rPr lang="en-US" sz="1200" dirty="0" err="1"/>
                        <a:t>isLoginContext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/>
                        <a:t>Rolling </a:t>
                      </a:r>
                      <a:r>
                        <a:rPr lang="en-US" sz="1200" dirty="0" err="1"/>
                        <a:t>userIdContext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LoginApi</a:t>
                      </a: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67540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userContext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avatar and name, and an update </a:t>
                      </a:r>
                      <a:r>
                        <a:rPr lang="en-US" sz="1200" dirty="0" err="1"/>
                        <a:t>btn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endParaRPr lang="en-US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UserNameAndAvatr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 update form- using reducer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/>
                        <a:t>UpdateUser</a:t>
                      </a:r>
                      <a:endParaRPr lang="he-IL" sz="1200" b="1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7032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7508</TotalTime>
  <Words>318</Words>
  <Application>Microsoft Office PowerPoint</Application>
  <PresentationFormat>מסך רחב</PresentationFormat>
  <Paragraphs>177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Recipes // React PRJCT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27</cp:revision>
  <dcterms:created xsi:type="dcterms:W3CDTF">2025-01-28T00:20:31Z</dcterms:created>
  <dcterms:modified xsi:type="dcterms:W3CDTF">2025-02-04T00:00:31Z</dcterms:modified>
</cp:coreProperties>
</file>