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536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2574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81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45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555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726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6419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716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5059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4938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916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463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7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6246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9190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1916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7696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108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014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4598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184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827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0349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189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6522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2049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7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8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image" Target="../media/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image" Target="../media/12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Rachel Jennifer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312210197/asunm136322ca46/590809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APPLICATION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VALLIAMMAL COLLEGE FOR WO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4100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8937626" cy="37261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</a:t>
            </a: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set: employee dataset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Feature selection: salary base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Data cleaning: missing value , irrelevant 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sorting and filter, gender , employee ID 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and salary.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Chart: Bar diagram.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288010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1612563"/>
            <a:ext cx="12192000" cy="36328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3899918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3323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4534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at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tendance trends with excel chart</a:t>
            </a:r>
            <a:endParaRPr lang="zh-CN" altLang="en-US" sz="4400" b="1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18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7096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304800" y="532652"/>
            <a:ext cx="9048750" cy="16738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</a:t>
            </a: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Salary base among the employee from the different sectors are used the excel techniques for the performance analysis.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5985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838200" y="2217064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record in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company.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594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1612563"/>
            <a:ext cx="11430001" cy="340581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234416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3826" y="152400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33400" y="788568"/>
            <a:ext cx="9763125" cy="272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Sorting-The alphabetic order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Filtering-Remove missing value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Formula-Excel formulas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Graph-Bar diagram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982530" y="2451940"/>
            <a:ext cx="12599" cy="125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082166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846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Employee record: salary record of employee in the company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Employee ID      : 1,2,3,4,5,6,7,8,9,10,11,12,13,14,15.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Salary                 : higher and lower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4099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5257800"/>
            <a:ext cx="2466975" cy="154304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5922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</a:t>
            </a:r>
            <a:r>
              <a:rPr lang="en-US" altLang="zh-CN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wow factor consists the salary records of </a:t>
            </a:r>
            <a:br>
              <a:rPr lang="zh-CN" altLang="en-US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employee working in the company. I used the</a:t>
            </a:r>
            <a:br>
              <a:rPr lang="zh-CN" altLang="en-US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bar diagram.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aphicFrame>
        <p:nvGraphicFramePr>
          <p:cNvPr id="161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0957" y="1474470"/>
          <a:ext cx="87683" cy="350729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87655"/>
              </a:tblGrid>
              <a:tr h="34964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6136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02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2709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12473" y="1584784"/>
            <a:ext cx="5505450" cy="34480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2314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2024-09-02T03:15:00Z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