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6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8" autoAdjust="0"/>
    <p:restoredTop sz="86304" autoAdjust="0"/>
  </p:normalViewPr>
  <p:slideViewPr>
    <p:cSldViewPr snapToGrid="0">
      <p:cViewPr>
        <p:scale>
          <a:sx n="75" d="100"/>
          <a:sy n="75" d="100"/>
        </p:scale>
        <p:origin x="372" y="-31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61C470-3C45-4CD6-9CAA-E73D6C480AF0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0F786C4E-9C73-4E6B-A7B1-14D5EE0596E4}">
      <dgm:prSet phldrT="[文本]"/>
      <dgm:spPr/>
      <dgm:t>
        <a:bodyPr/>
        <a:lstStyle/>
        <a:p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原始数据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2083E0D-69FA-4D1E-B277-99ADD496379D}" type="parTrans" cxnId="{C61FA180-19C2-4C52-9F13-F68854B911CD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A0DB61A-76E9-42B6-9ED1-FCEDF0E4D054}" type="sibTrans" cxnId="{C61FA180-19C2-4C52-9F13-F68854B911CD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FC842B5-A00A-4ED2-BDBD-3143B11E9661}">
      <dgm:prSet phldrT="[文本]" custT="1"/>
      <dgm:spPr/>
      <dgm:t>
        <a:bodyPr/>
        <a:lstStyle/>
        <a:p>
          <a:r>
            <a:rPr lang="zh-CN" altLang="en-US" sz="700" dirty="0">
              <a:latin typeface="黑体" panose="02010609060101010101" pitchFamily="49" charset="-122"/>
              <a:ea typeface="黑体" panose="02010609060101010101" pitchFamily="49" charset="-122"/>
            </a:rPr>
            <a:t>基于随机森林的数据填补</a:t>
          </a:r>
        </a:p>
      </dgm:t>
    </dgm:pt>
    <dgm:pt modelId="{CAC100C4-8EF6-48FC-A2D1-77C252BC8885}" type="parTrans" cxnId="{940C1000-4A34-40B3-B144-06F0C49DA0BB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3DFF8A2-D09B-4594-8995-0309A22BDB2F}" type="sibTrans" cxnId="{940C1000-4A34-40B3-B144-06F0C49DA0BB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4005183-F5C1-4EA9-A3DB-0A5C9B0AA212}">
      <dgm:prSet phldrT="[文本]"/>
      <dgm:spPr/>
      <dgm:t>
        <a:bodyPr/>
        <a:lstStyle/>
        <a:p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类型转换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773C284-7DC4-42E5-8AE9-1513D7F26C64}" type="parTrans" cxnId="{2E169789-3E82-415A-8CA4-F9F345AABFEF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C216390-59BE-4567-9F24-F1DCB655F38E}" type="sibTrans" cxnId="{2E169789-3E82-415A-8CA4-F9F345AABFEF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3CAD0D1-7482-4F90-9405-F65022A14F74}">
      <dgm:prSet phldrT="[文本]"/>
      <dgm:spPr/>
      <dgm:t>
        <a:bodyPr/>
        <a:lstStyle/>
        <a:p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数据集划分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A3285F8-3E7D-4FD3-A4D6-74EB62341F84}" type="parTrans" cxnId="{A0528C4B-E957-4D91-9E0C-61D057C87993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A9D4271-3B4C-4648-AF1A-D9A495C6939A}" type="sibTrans" cxnId="{A0528C4B-E957-4D91-9E0C-61D057C87993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5C6843E-C299-4C14-B09C-F9781E5666F6}">
      <dgm:prSet phldrT="[文本]"/>
      <dgm:spPr/>
      <dgm:t>
        <a:bodyPr/>
        <a:lstStyle/>
        <a:p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模型训练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C264C17-7FF0-4269-83F5-251DFBB110F2}" type="parTrans" cxnId="{26CCF5ED-DCCC-4B21-8A27-18A9D657E1D4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1BDA843-5186-4BD9-AF12-110B2A4920D7}" type="sibTrans" cxnId="{26CCF5ED-DCCC-4B21-8A27-18A9D657E1D4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466D8B3-F6DD-46A2-843A-F6E61350D85B}">
      <dgm:prSet phldrT="[文本]"/>
      <dgm:spPr/>
      <dgm:t>
        <a:bodyPr/>
        <a:lstStyle/>
        <a:p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模型验证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FB4481B-F59D-42A8-BBF9-20A456B999A8}" type="parTrans" cxnId="{E1380A3E-E90D-482B-A15C-8F543DCC0155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62BE21F-B2C6-4969-BF93-C9C16732F812}" type="sibTrans" cxnId="{E1380A3E-E90D-482B-A15C-8F543DCC0155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31BBE64-5070-46A3-9CC5-C00E55604EE0}">
      <dgm:prSet phldrT="[文本]"/>
      <dgm:spPr/>
      <dgm:t>
        <a:bodyPr/>
        <a:lstStyle/>
        <a:p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使用所有的数据集训练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403B5D0-DD67-4ABA-A350-1EF766717F73}" type="parTrans" cxnId="{DB0DAF48-8BD6-44E0-AAD4-552C8CB4BC64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E0F0BF9-CCB1-488E-B5F0-B53D4C22FC39}" type="sibTrans" cxnId="{DB0DAF48-8BD6-44E0-AAD4-552C8CB4BC64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DFCB213-F22F-41C8-9A03-8DD39B66287B}">
      <dgm:prSet phldrT="[文本]"/>
      <dgm:spPr/>
      <dgm:t>
        <a:bodyPr/>
        <a:lstStyle/>
        <a:p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模型预测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2C361B1-DD1F-4DFA-92C6-960B6898525D}" type="parTrans" cxnId="{BD0C630B-802F-4439-869D-781D1A8BFEE7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5182020-826B-4C43-9819-2F4D3A74B49D}" type="sibTrans" cxnId="{BD0C630B-802F-4439-869D-781D1A8BFEE7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8D7F649-D537-421F-9AC7-641F1DEDDE8E}" type="pres">
      <dgm:prSet presAssocID="{4061C470-3C45-4CD6-9CAA-E73D6C480AF0}" presName="Name0" presStyleCnt="0">
        <dgm:presLayoutVars>
          <dgm:dir/>
          <dgm:animLvl val="lvl"/>
          <dgm:resizeHandles val="exact"/>
        </dgm:presLayoutVars>
      </dgm:prSet>
      <dgm:spPr/>
    </dgm:pt>
    <dgm:pt modelId="{EF9049BE-6790-4745-BD90-9A1D5D081ED2}" type="pres">
      <dgm:prSet presAssocID="{0F786C4E-9C73-4E6B-A7B1-14D5EE0596E4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0BCCAC1D-ADAA-4923-B248-0665777515A7}" type="pres">
      <dgm:prSet presAssocID="{0A0DB61A-76E9-42B6-9ED1-FCEDF0E4D054}" presName="parTxOnlySpace" presStyleCnt="0"/>
      <dgm:spPr/>
    </dgm:pt>
    <dgm:pt modelId="{84D15B4F-302D-49B2-86F7-8FB57137B361}" type="pres">
      <dgm:prSet presAssocID="{FFC842B5-A00A-4ED2-BDBD-3143B11E9661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6033D5AB-4FD2-4617-B3A6-CD049DA0D769}" type="pres">
      <dgm:prSet presAssocID="{C3DFF8A2-D09B-4594-8995-0309A22BDB2F}" presName="parTxOnlySpace" presStyleCnt="0"/>
      <dgm:spPr/>
    </dgm:pt>
    <dgm:pt modelId="{9043A44C-08F2-40F9-8FA0-61A15E19B2C9}" type="pres">
      <dgm:prSet presAssocID="{C4005183-F5C1-4EA9-A3DB-0A5C9B0AA21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0AD953E9-8042-4F61-A26D-27E4E07CF830}" type="pres">
      <dgm:prSet presAssocID="{EC216390-59BE-4567-9F24-F1DCB655F38E}" presName="parTxOnlySpace" presStyleCnt="0"/>
      <dgm:spPr/>
    </dgm:pt>
    <dgm:pt modelId="{E43C58C3-567A-439E-A368-B8CDA050358F}" type="pres">
      <dgm:prSet presAssocID="{73CAD0D1-7482-4F90-9405-F65022A14F74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93978D33-1D65-4A99-B7EA-5F743D825826}" type="pres">
      <dgm:prSet presAssocID="{0A9D4271-3B4C-4648-AF1A-D9A495C6939A}" presName="parTxOnlySpace" presStyleCnt="0"/>
      <dgm:spPr/>
    </dgm:pt>
    <dgm:pt modelId="{DF0B95C0-DA27-472A-AEC6-84A60BFBD95C}" type="pres">
      <dgm:prSet presAssocID="{C5C6843E-C299-4C14-B09C-F9781E5666F6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56DA9EC-8AE4-4CAF-868B-08271F4A94CD}" type="pres">
      <dgm:prSet presAssocID="{E1BDA843-5186-4BD9-AF12-110B2A4920D7}" presName="parTxOnlySpace" presStyleCnt="0"/>
      <dgm:spPr/>
    </dgm:pt>
    <dgm:pt modelId="{DFA7FB8E-09D0-4606-8D03-420AB3714D8B}" type="pres">
      <dgm:prSet presAssocID="{A466D8B3-F6DD-46A2-843A-F6E61350D85B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AF95B4A6-47C5-4217-B0FD-A41C73555EAE}" type="pres">
      <dgm:prSet presAssocID="{062BE21F-B2C6-4969-BF93-C9C16732F812}" presName="parTxOnlySpace" presStyleCnt="0"/>
      <dgm:spPr/>
    </dgm:pt>
    <dgm:pt modelId="{34AED2C8-C45D-46A7-A812-EE959C5C8C29}" type="pres">
      <dgm:prSet presAssocID="{A31BBE64-5070-46A3-9CC5-C00E55604EE0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F4F5D825-8C4A-4A12-9ABC-7AD50ED2FF71}" type="pres">
      <dgm:prSet presAssocID="{AE0F0BF9-CCB1-488E-B5F0-B53D4C22FC39}" presName="parTxOnlySpace" presStyleCnt="0"/>
      <dgm:spPr/>
    </dgm:pt>
    <dgm:pt modelId="{3E783A11-6E87-4F35-9AC6-C790363607C7}" type="pres">
      <dgm:prSet presAssocID="{6DFCB213-F22F-41C8-9A03-8DD39B66287B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940C1000-4A34-40B3-B144-06F0C49DA0BB}" srcId="{4061C470-3C45-4CD6-9CAA-E73D6C480AF0}" destId="{FFC842B5-A00A-4ED2-BDBD-3143B11E9661}" srcOrd="1" destOrd="0" parTransId="{CAC100C4-8EF6-48FC-A2D1-77C252BC8885}" sibTransId="{C3DFF8A2-D09B-4594-8995-0309A22BDB2F}"/>
    <dgm:cxn modelId="{0AD62E07-BEB0-4813-9BEF-D238A1D4779D}" type="presOf" srcId="{C4005183-F5C1-4EA9-A3DB-0A5C9B0AA212}" destId="{9043A44C-08F2-40F9-8FA0-61A15E19B2C9}" srcOrd="0" destOrd="0" presId="urn:microsoft.com/office/officeart/2005/8/layout/chevron1"/>
    <dgm:cxn modelId="{DCB69309-6320-4338-9E35-749BCEF18C70}" type="presOf" srcId="{6DFCB213-F22F-41C8-9A03-8DD39B66287B}" destId="{3E783A11-6E87-4F35-9AC6-C790363607C7}" srcOrd="0" destOrd="0" presId="urn:microsoft.com/office/officeart/2005/8/layout/chevron1"/>
    <dgm:cxn modelId="{BD0C630B-802F-4439-869D-781D1A8BFEE7}" srcId="{4061C470-3C45-4CD6-9CAA-E73D6C480AF0}" destId="{6DFCB213-F22F-41C8-9A03-8DD39B66287B}" srcOrd="7" destOrd="0" parTransId="{62C361B1-DD1F-4DFA-92C6-960B6898525D}" sibTransId="{E5182020-826B-4C43-9819-2F4D3A74B49D}"/>
    <dgm:cxn modelId="{81B2B417-52C0-44FB-975C-CD643587E7E4}" type="presOf" srcId="{0F786C4E-9C73-4E6B-A7B1-14D5EE0596E4}" destId="{EF9049BE-6790-4745-BD90-9A1D5D081ED2}" srcOrd="0" destOrd="0" presId="urn:microsoft.com/office/officeart/2005/8/layout/chevron1"/>
    <dgm:cxn modelId="{113A482D-20EB-4391-9DE0-DD75B5760003}" type="presOf" srcId="{A31BBE64-5070-46A3-9CC5-C00E55604EE0}" destId="{34AED2C8-C45D-46A7-A812-EE959C5C8C29}" srcOrd="0" destOrd="0" presId="urn:microsoft.com/office/officeart/2005/8/layout/chevron1"/>
    <dgm:cxn modelId="{7D78A133-1B1E-46BD-89C4-289C81BDC0E6}" type="presOf" srcId="{4061C470-3C45-4CD6-9CAA-E73D6C480AF0}" destId="{58D7F649-D537-421F-9AC7-641F1DEDDE8E}" srcOrd="0" destOrd="0" presId="urn:microsoft.com/office/officeart/2005/8/layout/chevron1"/>
    <dgm:cxn modelId="{E1380A3E-E90D-482B-A15C-8F543DCC0155}" srcId="{4061C470-3C45-4CD6-9CAA-E73D6C480AF0}" destId="{A466D8B3-F6DD-46A2-843A-F6E61350D85B}" srcOrd="5" destOrd="0" parTransId="{7FB4481B-F59D-42A8-BBF9-20A456B999A8}" sibTransId="{062BE21F-B2C6-4969-BF93-C9C16732F812}"/>
    <dgm:cxn modelId="{DB0DAF48-8BD6-44E0-AAD4-552C8CB4BC64}" srcId="{4061C470-3C45-4CD6-9CAA-E73D6C480AF0}" destId="{A31BBE64-5070-46A3-9CC5-C00E55604EE0}" srcOrd="6" destOrd="0" parTransId="{E403B5D0-DD67-4ABA-A350-1EF766717F73}" sibTransId="{AE0F0BF9-CCB1-488E-B5F0-B53D4C22FC39}"/>
    <dgm:cxn modelId="{A0528C4B-E957-4D91-9E0C-61D057C87993}" srcId="{4061C470-3C45-4CD6-9CAA-E73D6C480AF0}" destId="{73CAD0D1-7482-4F90-9405-F65022A14F74}" srcOrd="3" destOrd="0" parTransId="{EA3285F8-3E7D-4FD3-A4D6-74EB62341F84}" sibTransId="{0A9D4271-3B4C-4648-AF1A-D9A495C6939A}"/>
    <dgm:cxn modelId="{C61FA180-19C2-4C52-9F13-F68854B911CD}" srcId="{4061C470-3C45-4CD6-9CAA-E73D6C480AF0}" destId="{0F786C4E-9C73-4E6B-A7B1-14D5EE0596E4}" srcOrd="0" destOrd="0" parTransId="{A2083E0D-69FA-4D1E-B277-99ADD496379D}" sibTransId="{0A0DB61A-76E9-42B6-9ED1-FCEDF0E4D054}"/>
    <dgm:cxn modelId="{2E169789-3E82-415A-8CA4-F9F345AABFEF}" srcId="{4061C470-3C45-4CD6-9CAA-E73D6C480AF0}" destId="{C4005183-F5C1-4EA9-A3DB-0A5C9B0AA212}" srcOrd="2" destOrd="0" parTransId="{4773C284-7DC4-42E5-8AE9-1513D7F26C64}" sibTransId="{EC216390-59BE-4567-9F24-F1DCB655F38E}"/>
    <dgm:cxn modelId="{8FF14A9D-21AA-450D-9645-0DFF7A12FE42}" type="presOf" srcId="{A466D8B3-F6DD-46A2-843A-F6E61350D85B}" destId="{DFA7FB8E-09D0-4606-8D03-420AB3714D8B}" srcOrd="0" destOrd="0" presId="urn:microsoft.com/office/officeart/2005/8/layout/chevron1"/>
    <dgm:cxn modelId="{8ECFAAB0-C384-49BE-8F81-264AC6756648}" type="presOf" srcId="{73CAD0D1-7482-4F90-9405-F65022A14F74}" destId="{E43C58C3-567A-439E-A368-B8CDA050358F}" srcOrd="0" destOrd="0" presId="urn:microsoft.com/office/officeart/2005/8/layout/chevron1"/>
    <dgm:cxn modelId="{2CC097D3-47F2-438A-9807-724F687F27FD}" type="presOf" srcId="{C5C6843E-C299-4C14-B09C-F9781E5666F6}" destId="{DF0B95C0-DA27-472A-AEC6-84A60BFBD95C}" srcOrd="0" destOrd="0" presId="urn:microsoft.com/office/officeart/2005/8/layout/chevron1"/>
    <dgm:cxn modelId="{26CCF5ED-DCCC-4B21-8A27-18A9D657E1D4}" srcId="{4061C470-3C45-4CD6-9CAA-E73D6C480AF0}" destId="{C5C6843E-C299-4C14-B09C-F9781E5666F6}" srcOrd="4" destOrd="0" parTransId="{FC264C17-7FF0-4269-83F5-251DFBB110F2}" sibTransId="{E1BDA843-5186-4BD9-AF12-110B2A4920D7}"/>
    <dgm:cxn modelId="{61F38DF8-8BC8-4E33-A40A-D9C5B9A5BBC3}" type="presOf" srcId="{FFC842B5-A00A-4ED2-BDBD-3143B11E9661}" destId="{84D15B4F-302D-49B2-86F7-8FB57137B361}" srcOrd="0" destOrd="0" presId="urn:microsoft.com/office/officeart/2005/8/layout/chevron1"/>
    <dgm:cxn modelId="{50C703E8-C970-4A53-B7E6-AE61CEE6B2AA}" type="presParOf" srcId="{58D7F649-D537-421F-9AC7-641F1DEDDE8E}" destId="{EF9049BE-6790-4745-BD90-9A1D5D081ED2}" srcOrd="0" destOrd="0" presId="urn:microsoft.com/office/officeart/2005/8/layout/chevron1"/>
    <dgm:cxn modelId="{FBFEC6C6-F477-4A41-B33B-2352DA80CC86}" type="presParOf" srcId="{58D7F649-D537-421F-9AC7-641F1DEDDE8E}" destId="{0BCCAC1D-ADAA-4923-B248-0665777515A7}" srcOrd="1" destOrd="0" presId="urn:microsoft.com/office/officeart/2005/8/layout/chevron1"/>
    <dgm:cxn modelId="{1598E233-94CE-45BA-8E31-A321A621600F}" type="presParOf" srcId="{58D7F649-D537-421F-9AC7-641F1DEDDE8E}" destId="{84D15B4F-302D-49B2-86F7-8FB57137B361}" srcOrd="2" destOrd="0" presId="urn:microsoft.com/office/officeart/2005/8/layout/chevron1"/>
    <dgm:cxn modelId="{4A5BACEF-5AB1-4512-A028-E0D78C02C47F}" type="presParOf" srcId="{58D7F649-D537-421F-9AC7-641F1DEDDE8E}" destId="{6033D5AB-4FD2-4617-B3A6-CD049DA0D769}" srcOrd="3" destOrd="0" presId="urn:microsoft.com/office/officeart/2005/8/layout/chevron1"/>
    <dgm:cxn modelId="{0E6E8707-6927-4672-AF18-028A79BF31BE}" type="presParOf" srcId="{58D7F649-D537-421F-9AC7-641F1DEDDE8E}" destId="{9043A44C-08F2-40F9-8FA0-61A15E19B2C9}" srcOrd="4" destOrd="0" presId="urn:microsoft.com/office/officeart/2005/8/layout/chevron1"/>
    <dgm:cxn modelId="{4EB66947-4DD6-4E73-A713-4305A784D5FB}" type="presParOf" srcId="{58D7F649-D537-421F-9AC7-641F1DEDDE8E}" destId="{0AD953E9-8042-4F61-A26D-27E4E07CF830}" srcOrd="5" destOrd="0" presId="urn:microsoft.com/office/officeart/2005/8/layout/chevron1"/>
    <dgm:cxn modelId="{B3954F84-4F8F-4556-91D5-F067BF699FF9}" type="presParOf" srcId="{58D7F649-D537-421F-9AC7-641F1DEDDE8E}" destId="{E43C58C3-567A-439E-A368-B8CDA050358F}" srcOrd="6" destOrd="0" presId="urn:microsoft.com/office/officeart/2005/8/layout/chevron1"/>
    <dgm:cxn modelId="{FA164B78-7203-4334-86DF-0857C40F6D15}" type="presParOf" srcId="{58D7F649-D537-421F-9AC7-641F1DEDDE8E}" destId="{93978D33-1D65-4A99-B7EA-5F743D825826}" srcOrd="7" destOrd="0" presId="urn:microsoft.com/office/officeart/2005/8/layout/chevron1"/>
    <dgm:cxn modelId="{7DCE5969-9653-4B2A-B573-98D8CC0747C3}" type="presParOf" srcId="{58D7F649-D537-421F-9AC7-641F1DEDDE8E}" destId="{DF0B95C0-DA27-472A-AEC6-84A60BFBD95C}" srcOrd="8" destOrd="0" presId="urn:microsoft.com/office/officeart/2005/8/layout/chevron1"/>
    <dgm:cxn modelId="{7707947F-88E6-44F5-AEB9-97F30BF23704}" type="presParOf" srcId="{58D7F649-D537-421F-9AC7-641F1DEDDE8E}" destId="{556DA9EC-8AE4-4CAF-868B-08271F4A94CD}" srcOrd="9" destOrd="0" presId="urn:microsoft.com/office/officeart/2005/8/layout/chevron1"/>
    <dgm:cxn modelId="{FBBF17D4-E28C-4DF0-AC74-ACF379660A9A}" type="presParOf" srcId="{58D7F649-D537-421F-9AC7-641F1DEDDE8E}" destId="{DFA7FB8E-09D0-4606-8D03-420AB3714D8B}" srcOrd="10" destOrd="0" presId="urn:microsoft.com/office/officeart/2005/8/layout/chevron1"/>
    <dgm:cxn modelId="{8C020095-931C-484C-A062-8EBA6D0109AC}" type="presParOf" srcId="{58D7F649-D537-421F-9AC7-641F1DEDDE8E}" destId="{AF95B4A6-47C5-4217-B0FD-A41C73555EAE}" srcOrd="11" destOrd="0" presId="urn:microsoft.com/office/officeart/2005/8/layout/chevron1"/>
    <dgm:cxn modelId="{E6EA60DC-3628-450C-B9C0-4D90C54CF2D8}" type="presParOf" srcId="{58D7F649-D537-421F-9AC7-641F1DEDDE8E}" destId="{34AED2C8-C45D-46A7-A812-EE959C5C8C29}" srcOrd="12" destOrd="0" presId="urn:microsoft.com/office/officeart/2005/8/layout/chevron1"/>
    <dgm:cxn modelId="{4026F94C-D604-496F-8FA3-3E9AF85107BD}" type="presParOf" srcId="{58D7F649-D537-421F-9AC7-641F1DEDDE8E}" destId="{F4F5D825-8C4A-4A12-9ABC-7AD50ED2FF71}" srcOrd="13" destOrd="0" presId="urn:microsoft.com/office/officeart/2005/8/layout/chevron1"/>
    <dgm:cxn modelId="{5CC96496-F08C-44E6-A777-D34C8240E260}" type="presParOf" srcId="{58D7F649-D537-421F-9AC7-641F1DEDDE8E}" destId="{3E783A11-6E87-4F35-9AC6-C790363607C7}" srcOrd="14" destOrd="0" presId="urn:microsoft.com/office/officeart/2005/8/layout/chevron1"/>
  </dgm:cxnLst>
  <dgm:bg/>
  <dgm:whole>
    <a:ln w="28575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61C470-3C45-4CD6-9CAA-E73D6C480AF0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0F786C4E-9C73-4E6B-A7B1-14D5EE0596E4}">
      <dgm:prSet phldrT="[文本]"/>
      <dgm:spPr/>
      <dgm:t>
        <a:bodyPr/>
        <a:lstStyle/>
        <a:p>
          <a:r>
            <a:rPr lang="zh-CN" altLang="en-US">
              <a:latin typeface="黑体" panose="02010609060101010101" pitchFamily="49" charset="-122"/>
              <a:ea typeface="黑体" panose="02010609060101010101" pitchFamily="49" charset="-122"/>
            </a:rPr>
            <a:t>原始数据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2083E0D-69FA-4D1E-B277-99ADD496379D}" type="parTrans" cxnId="{C61FA180-19C2-4C52-9F13-F68854B911CD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A0DB61A-76E9-42B6-9ED1-FCEDF0E4D054}" type="sibTrans" cxnId="{C61FA180-19C2-4C52-9F13-F68854B911CD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FC842B5-A00A-4ED2-BDBD-3143B11E9661}">
      <dgm:prSet phldrT="[文本]" custT="1"/>
      <dgm:spPr/>
      <dgm:t>
        <a:bodyPr/>
        <a:lstStyle/>
        <a:p>
          <a:r>
            <a:rPr lang="zh-CN" altLang="en-US" sz="700" dirty="0">
              <a:latin typeface="黑体" panose="02010609060101010101" pitchFamily="49" charset="-122"/>
              <a:ea typeface="黑体" panose="02010609060101010101" pitchFamily="49" charset="-122"/>
            </a:rPr>
            <a:t>轮廓系数</a:t>
          </a:r>
          <a:r>
            <a:rPr lang="en-US" altLang="en-US" sz="700" dirty="0">
              <a:latin typeface="黑体" panose="02010609060101010101" pitchFamily="49" charset="-122"/>
              <a:ea typeface="黑体" panose="02010609060101010101" pitchFamily="49" charset="-122"/>
            </a:rPr>
            <a:t>/</a:t>
          </a:r>
          <a:r>
            <a:rPr lang="zh-CN" altLang="en-US" sz="700" dirty="0">
              <a:latin typeface="黑体" panose="02010609060101010101" pitchFamily="49" charset="-122"/>
              <a:ea typeface="黑体" panose="02010609060101010101" pitchFamily="49" charset="-122"/>
            </a:rPr>
            <a:t>肘部法 确认聚类</a:t>
          </a:r>
          <a:r>
            <a:rPr lang="en-US" altLang="en-US" sz="700" dirty="0">
              <a:latin typeface="黑体" panose="02010609060101010101" pitchFamily="49" charset="-122"/>
              <a:ea typeface="黑体" panose="02010609060101010101" pitchFamily="49" charset="-122"/>
            </a:rPr>
            <a:t>K</a:t>
          </a:r>
          <a:endParaRPr lang="zh-CN" altLang="en-US" sz="7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AC100C4-8EF6-48FC-A2D1-77C252BC8885}" type="parTrans" cxnId="{940C1000-4A34-40B3-B144-06F0C49DA0BB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3DFF8A2-D09B-4594-8995-0309A22BDB2F}" type="sibTrans" cxnId="{940C1000-4A34-40B3-B144-06F0C49DA0BB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4005183-F5C1-4EA9-A3DB-0A5C9B0AA212}">
      <dgm:prSet phldrT="[文本]"/>
      <dgm:spPr/>
      <dgm:t>
        <a:bodyPr/>
        <a:lstStyle/>
        <a:p>
          <a:r>
            <a:rPr lang="en-US" altLang="en-US" dirty="0">
              <a:latin typeface="黑体" panose="02010609060101010101" pitchFamily="49" charset="-122"/>
              <a:ea typeface="黑体" panose="02010609060101010101" pitchFamily="49" charset="-122"/>
            </a:rPr>
            <a:t>K-means</a:t>
          </a:r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无监督聚类</a:t>
          </a:r>
        </a:p>
      </dgm:t>
    </dgm:pt>
    <dgm:pt modelId="{4773C284-7DC4-42E5-8AE9-1513D7F26C64}" type="parTrans" cxnId="{2E169789-3E82-415A-8CA4-F9F345AABFEF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C216390-59BE-4567-9F24-F1DCB655F38E}" type="sibTrans" cxnId="{2E169789-3E82-415A-8CA4-F9F345AABFEF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3CAD0D1-7482-4F90-9405-F65022A14F74}">
      <dgm:prSet phldrT="[文本]"/>
      <dgm:spPr/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根据聚类结果划分类别标签</a:t>
          </a:r>
        </a:p>
      </dgm:t>
    </dgm:pt>
    <dgm:pt modelId="{EA3285F8-3E7D-4FD3-A4D6-74EB62341F84}" type="parTrans" cxnId="{A0528C4B-E957-4D91-9E0C-61D057C87993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A9D4271-3B4C-4648-AF1A-D9A495C6939A}" type="sibTrans" cxnId="{A0528C4B-E957-4D91-9E0C-61D057C87993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5C6843E-C299-4C14-B09C-F9781E5666F6}">
      <dgm:prSet phldrT="[文本]"/>
      <dgm:spPr/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过采样</a:t>
          </a:r>
        </a:p>
      </dgm:t>
    </dgm:pt>
    <dgm:pt modelId="{FC264C17-7FF0-4269-83F5-251DFBB110F2}" type="parTrans" cxnId="{26CCF5ED-DCCC-4B21-8A27-18A9D657E1D4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1BDA843-5186-4BD9-AF12-110B2A4920D7}" type="sibTrans" cxnId="{26CCF5ED-DCCC-4B21-8A27-18A9D657E1D4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466D8B3-F6DD-46A2-843A-F6E61350D85B}">
      <dgm:prSet phldrT="[文本]"/>
      <dgm:spPr/>
      <dgm:t>
        <a:bodyPr/>
        <a:lstStyle/>
        <a:p>
          <a:r>
            <a:rPr lang="en-US" altLang="en-US" dirty="0">
              <a:latin typeface="黑体" panose="02010609060101010101" pitchFamily="49" charset="-122"/>
              <a:ea typeface="黑体" panose="02010609060101010101" pitchFamily="49" charset="-122"/>
            </a:rPr>
            <a:t>BP</a:t>
          </a:r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神经网络训练</a:t>
          </a:r>
        </a:p>
      </dgm:t>
    </dgm:pt>
    <dgm:pt modelId="{7FB4481B-F59D-42A8-BBF9-20A456B999A8}" type="parTrans" cxnId="{E1380A3E-E90D-482B-A15C-8F543DCC0155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62BE21F-B2C6-4969-BF93-C9C16732F812}" type="sibTrans" cxnId="{E1380A3E-E90D-482B-A15C-8F543DCC0155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31BBE64-5070-46A3-9CC5-C00E55604EE0}">
      <dgm:prSet phldrT="[文本]"/>
      <dgm:spPr/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五折交叉验证</a:t>
          </a:r>
        </a:p>
      </dgm:t>
    </dgm:pt>
    <dgm:pt modelId="{E403B5D0-DD67-4ABA-A350-1EF766717F73}" type="parTrans" cxnId="{DB0DAF48-8BD6-44E0-AAD4-552C8CB4BC64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E0F0BF9-CCB1-488E-B5F0-B53D4C22FC39}" type="sibTrans" cxnId="{DB0DAF48-8BD6-44E0-AAD4-552C8CB4BC64}">
      <dgm:prSet/>
      <dgm:spPr/>
      <dgm:t>
        <a:bodyPr/>
        <a:lstStyle/>
        <a:p>
          <a:endParaRPr lang="zh-CN" altLang="en-US">
            <a:solidFill>
              <a:schemeClr val="bg2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8D7F649-D537-421F-9AC7-641F1DEDDE8E}" type="pres">
      <dgm:prSet presAssocID="{4061C470-3C45-4CD6-9CAA-E73D6C480AF0}" presName="Name0" presStyleCnt="0">
        <dgm:presLayoutVars>
          <dgm:dir/>
          <dgm:animLvl val="lvl"/>
          <dgm:resizeHandles val="exact"/>
        </dgm:presLayoutVars>
      </dgm:prSet>
      <dgm:spPr/>
    </dgm:pt>
    <dgm:pt modelId="{EF9049BE-6790-4745-BD90-9A1D5D081ED2}" type="pres">
      <dgm:prSet presAssocID="{0F786C4E-9C73-4E6B-A7B1-14D5EE0596E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0BCCAC1D-ADAA-4923-B248-0665777515A7}" type="pres">
      <dgm:prSet presAssocID="{0A0DB61A-76E9-42B6-9ED1-FCEDF0E4D054}" presName="parTxOnlySpace" presStyleCnt="0"/>
      <dgm:spPr/>
    </dgm:pt>
    <dgm:pt modelId="{84D15B4F-302D-49B2-86F7-8FB57137B361}" type="pres">
      <dgm:prSet presAssocID="{FFC842B5-A00A-4ED2-BDBD-3143B11E9661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6033D5AB-4FD2-4617-B3A6-CD049DA0D769}" type="pres">
      <dgm:prSet presAssocID="{C3DFF8A2-D09B-4594-8995-0309A22BDB2F}" presName="parTxOnlySpace" presStyleCnt="0"/>
      <dgm:spPr/>
    </dgm:pt>
    <dgm:pt modelId="{9043A44C-08F2-40F9-8FA0-61A15E19B2C9}" type="pres">
      <dgm:prSet presAssocID="{C4005183-F5C1-4EA9-A3DB-0A5C9B0AA212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0AD953E9-8042-4F61-A26D-27E4E07CF830}" type="pres">
      <dgm:prSet presAssocID="{EC216390-59BE-4567-9F24-F1DCB655F38E}" presName="parTxOnlySpace" presStyleCnt="0"/>
      <dgm:spPr/>
    </dgm:pt>
    <dgm:pt modelId="{E43C58C3-567A-439E-A368-B8CDA050358F}" type="pres">
      <dgm:prSet presAssocID="{73CAD0D1-7482-4F90-9405-F65022A14F74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93978D33-1D65-4A99-B7EA-5F743D825826}" type="pres">
      <dgm:prSet presAssocID="{0A9D4271-3B4C-4648-AF1A-D9A495C6939A}" presName="parTxOnlySpace" presStyleCnt="0"/>
      <dgm:spPr/>
    </dgm:pt>
    <dgm:pt modelId="{DF0B95C0-DA27-472A-AEC6-84A60BFBD95C}" type="pres">
      <dgm:prSet presAssocID="{C5C6843E-C299-4C14-B09C-F9781E5666F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556DA9EC-8AE4-4CAF-868B-08271F4A94CD}" type="pres">
      <dgm:prSet presAssocID="{E1BDA843-5186-4BD9-AF12-110B2A4920D7}" presName="parTxOnlySpace" presStyleCnt="0"/>
      <dgm:spPr/>
    </dgm:pt>
    <dgm:pt modelId="{DFA7FB8E-09D0-4606-8D03-420AB3714D8B}" type="pres">
      <dgm:prSet presAssocID="{A466D8B3-F6DD-46A2-843A-F6E61350D85B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AF95B4A6-47C5-4217-B0FD-A41C73555EAE}" type="pres">
      <dgm:prSet presAssocID="{062BE21F-B2C6-4969-BF93-C9C16732F812}" presName="parTxOnlySpace" presStyleCnt="0"/>
      <dgm:spPr/>
    </dgm:pt>
    <dgm:pt modelId="{34AED2C8-C45D-46A7-A812-EE959C5C8C29}" type="pres">
      <dgm:prSet presAssocID="{A31BBE64-5070-46A3-9CC5-C00E55604EE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940C1000-4A34-40B3-B144-06F0C49DA0BB}" srcId="{4061C470-3C45-4CD6-9CAA-E73D6C480AF0}" destId="{FFC842B5-A00A-4ED2-BDBD-3143B11E9661}" srcOrd="1" destOrd="0" parTransId="{CAC100C4-8EF6-48FC-A2D1-77C252BC8885}" sibTransId="{C3DFF8A2-D09B-4594-8995-0309A22BDB2F}"/>
    <dgm:cxn modelId="{0AD62E07-BEB0-4813-9BEF-D238A1D4779D}" type="presOf" srcId="{C4005183-F5C1-4EA9-A3DB-0A5C9B0AA212}" destId="{9043A44C-08F2-40F9-8FA0-61A15E19B2C9}" srcOrd="0" destOrd="0" presId="urn:microsoft.com/office/officeart/2005/8/layout/chevron1"/>
    <dgm:cxn modelId="{81B2B417-52C0-44FB-975C-CD643587E7E4}" type="presOf" srcId="{0F786C4E-9C73-4E6B-A7B1-14D5EE0596E4}" destId="{EF9049BE-6790-4745-BD90-9A1D5D081ED2}" srcOrd="0" destOrd="0" presId="urn:microsoft.com/office/officeart/2005/8/layout/chevron1"/>
    <dgm:cxn modelId="{113A482D-20EB-4391-9DE0-DD75B5760003}" type="presOf" srcId="{A31BBE64-5070-46A3-9CC5-C00E55604EE0}" destId="{34AED2C8-C45D-46A7-A812-EE959C5C8C29}" srcOrd="0" destOrd="0" presId="urn:microsoft.com/office/officeart/2005/8/layout/chevron1"/>
    <dgm:cxn modelId="{7D78A133-1B1E-46BD-89C4-289C81BDC0E6}" type="presOf" srcId="{4061C470-3C45-4CD6-9CAA-E73D6C480AF0}" destId="{58D7F649-D537-421F-9AC7-641F1DEDDE8E}" srcOrd="0" destOrd="0" presId="urn:microsoft.com/office/officeart/2005/8/layout/chevron1"/>
    <dgm:cxn modelId="{E1380A3E-E90D-482B-A15C-8F543DCC0155}" srcId="{4061C470-3C45-4CD6-9CAA-E73D6C480AF0}" destId="{A466D8B3-F6DD-46A2-843A-F6E61350D85B}" srcOrd="5" destOrd="0" parTransId="{7FB4481B-F59D-42A8-BBF9-20A456B999A8}" sibTransId="{062BE21F-B2C6-4969-BF93-C9C16732F812}"/>
    <dgm:cxn modelId="{DB0DAF48-8BD6-44E0-AAD4-552C8CB4BC64}" srcId="{4061C470-3C45-4CD6-9CAA-E73D6C480AF0}" destId="{A31BBE64-5070-46A3-9CC5-C00E55604EE0}" srcOrd="6" destOrd="0" parTransId="{E403B5D0-DD67-4ABA-A350-1EF766717F73}" sibTransId="{AE0F0BF9-CCB1-488E-B5F0-B53D4C22FC39}"/>
    <dgm:cxn modelId="{A0528C4B-E957-4D91-9E0C-61D057C87993}" srcId="{4061C470-3C45-4CD6-9CAA-E73D6C480AF0}" destId="{73CAD0D1-7482-4F90-9405-F65022A14F74}" srcOrd="3" destOrd="0" parTransId="{EA3285F8-3E7D-4FD3-A4D6-74EB62341F84}" sibTransId="{0A9D4271-3B4C-4648-AF1A-D9A495C6939A}"/>
    <dgm:cxn modelId="{C61FA180-19C2-4C52-9F13-F68854B911CD}" srcId="{4061C470-3C45-4CD6-9CAA-E73D6C480AF0}" destId="{0F786C4E-9C73-4E6B-A7B1-14D5EE0596E4}" srcOrd="0" destOrd="0" parTransId="{A2083E0D-69FA-4D1E-B277-99ADD496379D}" sibTransId="{0A0DB61A-76E9-42B6-9ED1-FCEDF0E4D054}"/>
    <dgm:cxn modelId="{2E169789-3E82-415A-8CA4-F9F345AABFEF}" srcId="{4061C470-3C45-4CD6-9CAA-E73D6C480AF0}" destId="{C4005183-F5C1-4EA9-A3DB-0A5C9B0AA212}" srcOrd="2" destOrd="0" parTransId="{4773C284-7DC4-42E5-8AE9-1513D7F26C64}" sibTransId="{EC216390-59BE-4567-9F24-F1DCB655F38E}"/>
    <dgm:cxn modelId="{8FF14A9D-21AA-450D-9645-0DFF7A12FE42}" type="presOf" srcId="{A466D8B3-F6DD-46A2-843A-F6E61350D85B}" destId="{DFA7FB8E-09D0-4606-8D03-420AB3714D8B}" srcOrd="0" destOrd="0" presId="urn:microsoft.com/office/officeart/2005/8/layout/chevron1"/>
    <dgm:cxn modelId="{8ECFAAB0-C384-49BE-8F81-264AC6756648}" type="presOf" srcId="{73CAD0D1-7482-4F90-9405-F65022A14F74}" destId="{E43C58C3-567A-439E-A368-B8CDA050358F}" srcOrd="0" destOrd="0" presId="urn:microsoft.com/office/officeart/2005/8/layout/chevron1"/>
    <dgm:cxn modelId="{2CC097D3-47F2-438A-9807-724F687F27FD}" type="presOf" srcId="{C5C6843E-C299-4C14-B09C-F9781E5666F6}" destId="{DF0B95C0-DA27-472A-AEC6-84A60BFBD95C}" srcOrd="0" destOrd="0" presId="urn:microsoft.com/office/officeart/2005/8/layout/chevron1"/>
    <dgm:cxn modelId="{26CCF5ED-DCCC-4B21-8A27-18A9D657E1D4}" srcId="{4061C470-3C45-4CD6-9CAA-E73D6C480AF0}" destId="{C5C6843E-C299-4C14-B09C-F9781E5666F6}" srcOrd="4" destOrd="0" parTransId="{FC264C17-7FF0-4269-83F5-251DFBB110F2}" sibTransId="{E1BDA843-5186-4BD9-AF12-110B2A4920D7}"/>
    <dgm:cxn modelId="{61F38DF8-8BC8-4E33-A40A-D9C5B9A5BBC3}" type="presOf" srcId="{FFC842B5-A00A-4ED2-BDBD-3143B11E9661}" destId="{84D15B4F-302D-49B2-86F7-8FB57137B361}" srcOrd="0" destOrd="0" presId="urn:microsoft.com/office/officeart/2005/8/layout/chevron1"/>
    <dgm:cxn modelId="{50C703E8-C970-4A53-B7E6-AE61CEE6B2AA}" type="presParOf" srcId="{58D7F649-D537-421F-9AC7-641F1DEDDE8E}" destId="{EF9049BE-6790-4745-BD90-9A1D5D081ED2}" srcOrd="0" destOrd="0" presId="urn:microsoft.com/office/officeart/2005/8/layout/chevron1"/>
    <dgm:cxn modelId="{FBFEC6C6-F477-4A41-B33B-2352DA80CC86}" type="presParOf" srcId="{58D7F649-D537-421F-9AC7-641F1DEDDE8E}" destId="{0BCCAC1D-ADAA-4923-B248-0665777515A7}" srcOrd="1" destOrd="0" presId="urn:microsoft.com/office/officeart/2005/8/layout/chevron1"/>
    <dgm:cxn modelId="{1598E233-94CE-45BA-8E31-A321A621600F}" type="presParOf" srcId="{58D7F649-D537-421F-9AC7-641F1DEDDE8E}" destId="{84D15B4F-302D-49B2-86F7-8FB57137B361}" srcOrd="2" destOrd="0" presId="urn:microsoft.com/office/officeart/2005/8/layout/chevron1"/>
    <dgm:cxn modelId="{4A5BACEF-5AB1-4512-A028-E0D78C02C47F}" type="presParOf" srcId="{58D7F649-D537-421F-9AC7-641F1DEDDE8E}" destId="{6033D5AB-4FD2-4617-B3A6-CD049DA0D769}" srcOrd="3" destOrd="0" presId="urn:microsoft.com/office/officeart/2005/8/layout/chevron1"/>
    <dgm:cxn modelId="{0E6E8707-6927-4672-AF18-028A79BF31BE}" type="presParOf" srcId="{58D7F649-D537-421F-9AC7-641F1DEDDE8E}" destId="{9043A44C-08F2-40F9-8FA0-61A15E19B2C9}" srcOrd="4" destOrd="0" presId="urn:microsoft.com/office/officeart/2005/8/layout/chevron1"/>
    <dgm:cxn modelId="{4EB66947-4DD6-4E73-A713-4305A784D5FB}" type="presParOf" srcId="{58D7F649-D537-421F-9AC7-641F1DEDDE8E}" destId="{0AD953E9-8042-4F61-A26D-27E4E07CF830}" srcOrd="5" destOrd="0" presId="urn:microsoft.com/office/officeart/2005/8/layout/chevron1"/>
    <dgm:cxn modelId="{B3954F84-4F8F-4556-91D5-F067BF699FF9}" type="presParOf" srcId="{58D7F649-D537-421F-9AC7-641F1DEDDE8E}" destId="{E43C58C3-567A-439E-A368-B8CDA050358F}" srcOrd="6" destOrd="0" presId="urn:microsoft.com/office/officeart/2005/8/layout/chevron1"/>
    <dgm:cxn modelId="{FA164B78-7203-4334-86DF-0857C40F6D15}" type="presParOf" srcId="{58D7F649-D537-421F-9AC7-641F1DEDDE8E}" destId="{93978D33-1D65-4A99-B7EA-5F743D825826}" srcOrd="7" destOrd="0" presId="urn:microsoft.com/office/officeart/2005/8/layout/chevron1"/>
    <dgm:cxn modelId="{7DCE5969-9653-4B2A-B573-98D8CC0747C3}" type="presParOf" srcId="{58D7F649-D537-421F-9AC7-641F1DEDDE8E}" destId="{DF0B95C0-DA27-472A-AEC6-84A60BFBD95C}" srcOrd="8" destOrd="0" presId="urn:microsoft.com/office/officeart/2005/8/layout/chevron1"/>
    <dgm:cxn modelId="{7707947F-88E6-44F5-AEB9-97F30BF23704}" type="presParOf" srcId="{58D7F649-D537-421F-9AC7-641F1DEDDE8E}" destId="{556DA9EC-8AE4-4CAF-868B-08271F4A94CD}" srcOrd="9" destOrd="0" presId="urn:microsoft.com/office/officeart/2005/8/layout/chevron1"/>
    <dgm:cxn modelId="{FBBF17D4-E28C-4DF0-AC74-ACF379660A9A}" type="presParOf" srcId="{58D7F649-D537-421F-9AC7-641F1DEDDE8E}" destId="{DFA7FB8E-09D0-4606-8D03-420AB3714D8B}" srcOrd="10" destOrd="0" presId="urn:microsoft.com/office/officeart/2005/8/layout/chevron1"/>
    <dgm:cxn modelId="{8C020095-931C-484C-A062-8EBA6D0109AC}" type="presParOf" srcId="{58D7F649-D537-421F-9AC7-641F1DEDDE8E}" destId="{AF95B4A6-47C5-4217-B0FD-A41C73555EAE}" srcOrd="11" destOrd="0" presId="urn:microsoft.com/office/officeart/2005/8/layout/chevron1"/>
    <dgm:cxn modelId="{E6EA60DC-3628-450C-B9C0-4D90C54CF2D8}" type="presParOf" srcId="{58D7F649-D537-421F-9AC7-641F1DEDDE8E}" destId="{34AED2C8-C45D-46A7-A812-EE959C5C8C29}" srcOrd="12" destOrd="0" presId="urn:microsoft.com/office/officeart/2005/8/layout/chevron1"/>
  </dgm:cxnLst>
  <dgm:bg/>
  <dgm:whole>
    <a:ln w="28575"/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049BE-6790-4745-BD90-9A1D5D081ED2}">
      <dsp:nvSpPr>
        <dsp:cNvPr id="0" name=""/>
        <dsp:cNvSpPr/>
      </dsp:nvSpPr>
      <dsp:spPr>
        <a:xfrm>
          <a:off x="612" y="152937"/>
          <a:ext cx="981563" cy="3926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>
              <a:latin typeface="黑体" panose="02010609060101010101" pitchFamily="49" charset="-122"/>
              <a:ea typeface="黑体" panose="02010609060101010101" pitchFamily="49" charset="-122"/>
            </a:rPr>
            <a:t>原始数据</a:t>
          </a:r>
          <a:endParaRPr lang="zh-CN" altLang="en-US" sz="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96925" y="152937"/>
        <a:ext cx="588938" cy="392625"/>
      </dsp:txXfrm>
    </dsp:sp>
    <dsp:sp modelId="{84D15B4F-302D-49B2-86F7-8FB57137B361}">
      <dsp:nvSpPr>
        <dsp:cNvPr id="0" name=""/>
        <dsp:cNvSpPr/>
      </dsp:nvSpPr>
      <dsp:spPr>
        <a:xfrm>
          <a:off x="884019" y="152937"/>
          <a:ext cx="981563" cy="3926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>
              <a:latin typeface="黑体" panose="02010609060101010101" pitchFamily="49" charset="-122"/>
              <a:ea typeface="黑体" panose="02010609060101010101" pitchFamily="49" charset="-122"/>
            </a:rPr>
            <a:t>基于随机森林的数据填补</a:t>
          </a:r>
        </a:p>
      </dsp:txBody>
      <dsp:txXfrm>
        <a:off x="1080332" y="152937"/>
        <a:ext cx="588938" cy="392625"/>
      </dsp:txXfrm>
    </dsp:sp>
    <dsp:sp modelId="{9043A44C-08F2-40F9-8FA0-61A15E19B2C9}">
      <dsp:nvSpPr>
        <dsp:cNvPr id="0" name=""/>
        <dsp:cNvSpPr/>
      </dsp:nvSpPr>
      <dsp:spPr>
        <a:xfrm>
          <a:off x="1767426" y="152937"/>
          <a:ext cx="981563" cy="3926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>
              <a:latin typeface="黑体" panose="02010609060101010101" pitchFamily="49" charset="-122"/>
              <a:ea typeface="黑体" panose="02010609060101010101" pitchFamily="49" charset="-122"/>
            </a:rPr>
            <a:t>类型转换</a:t>
          </a:r>
          <a:endParaRPr lang="zh-CN" altLang="en-US" sz="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963739" y="152937"/>
        <a:ext cx="588938" cy="392625"/>
      </dsp:txXfrm>
    </dsp:sp>
    <dsp:sp modelId="{E43C58C3-567A-439E-A368-B8CDA050358F}">
      <dsp:nvSpPr>
        <dsp:cNvPr id="0" name=""/>
        <dsp:cNvSpPr/>
      </dsp:nvSpPr>
      <dsp:spPr>
        <a:xfrm>
          <a:off x="2650832" y="152937"/>
          <a:ext cx="981563" cy="3926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>
              <a:latin typeface="黑体" panose="02010609060101010101" pitchFamily="49" charset="-122"/>
              <a:ea typeface="黑体" panose="02010609060101010101" pitchFamily="49" charset="-122"/>
            </a:rPr>
            <a:t>数据集划分</a:t>
          </a:r>
          <a:endParaRPr lang="zh-CN" altLang="en-US" sz="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847145" y="152937"/>
        <a:ext cx="588938" cy="392625"/>
      </dsp:txXfrm>
    </dsp:sp>
    <dsp:sp modelId="{DF0B95C0-DA27-472A-AEC6-84A60BFBD95C}">
      <dsp:nvSpPr>
        <dsp:cNvPr id="0" name=""/>
        <dsp:cNvSpPr/>
      </dsp:nvSpPr>
      <dsp:spPr>
        <a:xfrm>
          <a:off x="3534239" y="152937"/>
          <a:ext cx="981563" cy="3926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>
              <a:latin typeface="黑体" panose="02010609060101010101" pitchFamily="49" charset="-122"/>
              <a:ea typeface="黑体" panose="02010609060101010101" pitchFamily="49" charset="-122"/>
            </a:rPr>
            <a:t>模型训练</a:t>
          </a:r>
          <a:endParaRPr lang="zh-CN" altLang="en-US" sz="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730552" y="152937"/>
        <a:ext cx="588938" cy="392625"/>
      </dsp:txXfrm>
    </dsp:sp>
    <dsp:sp modelId="{DFA7FB8E-09D0-4606-8D03-420AB3714D8B}">
      <dsp:nvSpPr>
        <dsp:cNvPr id="0" name=""/>
        <dsp:cNvSpPr/>
      </dsp:nvSpPr>
      <dsp:spPr>
        <a:xfrm>
          <a:off x="4417646" y="152937"/>
          <a:ext cx="981563" cy="3926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>
              <a:latin typeface="黑体" panose="02010609060101010101" pitchFamily="49" charset="-122"/>
              <a:ea typeface="黑体" panose="02010609060101010101" pitchFamily="49" charset="-122"/>
            </a:rPr>
            <a:t>模型验证</a:t>
          </a:r>
          <a:endParaRPr lang="zh-CN" altLang="en-US" sz="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613959" y="152937"/>
        <a:ext cx="588938" cy="392625"/>
      </dsp:txXfrm>
    </dsp:sp>
    <dsp:sp modelId="{34AED2C8-C45D-46A7-A812-EE959C5C8C29}">
      <dsp:nvSpPr>
        <dsp:cNvPr id="0" name=""/>
        <dsp:cNvSpPr/>
      </dsp:nvSpPr>
      <dsp:spPr>
        <a:xfrm>
          <a:off x="5301053" y="152937"/>
          <a:ext cx="981563" cy="3926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>
              <a:latin typeface="黑体" panose="02010609060101010101" pitchFamily="49" charset="-122"/>
              <a:ea typeface="黑体" panose="02010609060101010101" pitchFamily="49" charset="-122"/>
            </a:rPr>
            <a:t>使用所有的数据集训练</a:t>
          </a:r>
          <a:endParaRPr lang="zh-CN" altLang="en-US" sz="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5497366" y="152937"/>
        <a:ext cx="588938" cy="392625"/>
      </dsp:txXfrm>
    </dsp:sp>
    <dsp:sp modelId="{3E783A11-6E87-4F35-9AC6-C790363607C7}">
      <dsp:nvSpPr>
        <dsp:cNvPr id="0" name=""/>
        <dsp:cNvSpPr/>
      </dsp:nvSpPr>
      <dsp:spPr>
        <a:xfrm>
          <a:off x="6184460" y="152937"/>
          <a:ext cx="981563" cy="3926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>
              <a:latin typeface="黑体" panose="02010609060101010101" pitchFamily="49" charset="-122"/>
              <a:ea typeface="黑体" panose="02010609060101010101" pitchFamily="49" charset="-122"/>
            </a:rPr>
            <a:t>模型预测</a:t>
          </a:r>
          <a:endParaRPr lang="zh-CN" altLang="en-US" sz="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6380773" y="152937"/>
        <a:ext cx="588938" cy="392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049BE-6790-4745-BD90-9A1D5D081ED2}">
      <dsp:nvSpPr>
        <dsp:cNvPr id="0" name=""/>
        <dsp:cNvSpPr/>
      </dsp:nvSpPr>
      <dsp:spPr>
        <a:xfrm>
          <a:off x="0" y="125293"/>
          <a:ext cx="1119786" cy="44791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>
              <a:latin typeface="黑体" panose="02010609060101010101" pitchFamily="49" charset="-122"/>
              <a:ea typeface="黑体" panose="02010609060101010101" pitchFamily="49" charset="-122"/>
            </a:rPr>
            <a:t>原始数据</a:t>
          </a:r>
          <a:endParaRPr lang="zh-CN" altLang="en-US" sz="9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23957" y="125293"/>
        <a:ext cx="671872" cy="447914"/>
      </dsp:txXfrm>
    </dsp:sp>
    <dsp:sp modelId="{84D15B4F-302D-49B2-86F7-8FB57137B361}">
      <dsp:nvSpPr>
        <dsp:cNvPr id="0" name=""/>
        <dsp:cNvSpPr/>
      </dsp:nvSpPr>
      <dsp:spPr>
        <a:xfrm>
          <a:off x="1007808" y="125293"/>
          <a:ext cx="1119786" cy="44791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>
              <a:latin typeface="黑体" panose="02010609060101010101" pitchFamily="49" charset="-122"/>
              <a:ea typeface="黑体" panose="02010609060101010101" pitchFamily="49" charset="-122"/>
            </a:rPr>
            <a:t>轮廓系数</a:t>
          </a:r>
          <a:r>
            <a:rPr lang="en-US" altLang="en-US" sz="700" kern="1200" dirty="0">
              <a:latin typeface="黑体" panose="02010609060101010101" pitchFamily="49" charset="-122"/>
              <a:ea typeface="黑体" panose="02010609060101010101" pitchFamily="49" charset="-122"/>
            </a:rPr>
            <a:t>/</a:t>
          </a:r>
          <a:r>
            <a:rPr lang="zh-CN" altLang="en-US" sz="700" kern="1200" dirty="0">
              <a:latin typeface="黑体" panose="02010609060101010101" pitchFamily="49" charset="-122"/>
              <a:ea typeface="黑体" panose="02010609060101010101" pitchFamily="49" charset="-122"/>
            </a:rPr>
            <a:t>肘部法 确认聚类</a:t>
          </a:r>
          <a:r>
            <a:rPr lang="en-US" altLang="en-US" sz="700" kern="1200" dirty="0">
              <a:latin typeface="黑体" panose="02010609060101010101" pitchFamily="49" charset="-122"/>
              <a:ea typeface="黑体" panose="02010609060101010101" pitchFamily="49" charset="-122"/>
            </a:rPr>
            <a:t>K</a:t>
          </a:r>
          <a:endParaRPr lang="zh-CN" altLang="en-US" sz="7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231765" y="125293"/>
        <a:ext cx="671872" cy="447914"/>
      </dsp:txXfrm>
    </dsp:sp>
    <dsp:sp modelId="{9043A44C-08F2-40F9-8FA0-61A15E19B2C9}">
      <dsp:nvSpPr>
        <dsp:cNvPr id="0" name=""/>
        <dsp:cNvSpPr/>
      </dsp:nvSpPr>
      <dsp:spPr>
        <a:xfrm>
          <a:off x="2015616" y="125293"/>
          <a:ext cx="1119786" cy="44791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900" kern="1200" dirty="0">
              <a:latin typeface="黑体" panose="02010609060101010101" pitchFamily="49" charset="-122"/>
              <a:ea typeface="黑体" panose="02010609060101010101" pitchFamily="49" charset="-122"/>
            </a:rPr>
            <a:t>K-means</a:t>
          </a:r>
          <a:r>
            <a:rPr lang="zh-CN" altLang="en-US" sz="900" kern="1200" dirty="0">
              <a:latin typeface="黑体" panose="02010609060101010101" pitchFamily="49" charset="-122"/>
              <a:ea typeface="黑体" panose="02010609060101010101" pitchFamily="49" charset="-122"/>
            </a:rPr>
            <a:t>无监督聚类</a:t>
          </a:r>
        </a:p>
      </dsp:txBody>
      <dsp:txXfrm>
        <a:off x="2239573" y="125293"/>
        <a:ext cx="671872" cy="447914"/>
      </dsp:txXfrm>
    </dsp:sp>
    <dsp:sp modelId="{E43C58C3-567A-439E-A368-B8CDA050358F}">
      <dsp:nvSpPr>
        <dsp:cNvPr id="0" name=""/>
        <dsp:cNvSpPr/>
      </dsp:nvSpPr>
      <dsp:spPr>
        <a:xfrm>
          <a:off x="3023424" y="125293"/>
          <a:ext cx="1119786" cy="44791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黑体" panose="02010609060101010101" pitchFamily="49" charset="-122"/>
              <a:ea typeface="黑体" panose="02010609060101010101" pitchFamily="49" charset="-122"/>
            </a:rPr>
            <a:t>根据聚类结果划分类别标签</a:t>
          </a:r>
        </a:p>
      </dsp:txBody>
      <dsp:txXfrm>
        <a:off x="3247381" y="125293"/>
        <a:ext cx="671872" cy="447914"/>
      </dsp:txXfrm>
    </dsp:sp>
    <dsp:sp modelId="{DF0B95C0-DA27-472A-AEC6-84A60BFBD95C}">
      <dsp:nvSpPr>
        <dsp:cNvPr id="0" name=""/>
        <dsp:cNvSpPr/>
      </dsp:nvSpPr>
      <dsp:spPr>
        <a:xfrm>
          <a:off x="4031232" y="125293"/>
          <a:ext cx="1119786" cy="44791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黑体" panose="02010609060101010101" pitchFamily="49" charset="-122"/>
              <a:ea typeface="黑体" panose="02010609060101010101" pitchFamily="49" charset="-122"/>
            </a:rPr>
            <a:t>过采样</a:t>
          </a:r>
        </a:p>
      </dsp:txBody>
      <dsp:txXfrm>
        <a:off x="4255189" y="125293"/>
        <a:ext cx="671872" cy="447914"/>
      </dsp:txXfrm>
    </dsp:sp>
    <dsp:sp modelId="{DFA7FB8E-09D0-4606-8D03-420AB3714D8B}">
      <dsp:nvSpPr>
        <dsp:cNvPr id="0" name=""/>
        <dsp:cNvSpPr/>
      </dsp:nvSpPr>
      <dsp:spPr>
        <a:xfrm>
          <a:off x="5039040" y="125293"/>
          <a:ext cx="1119786" cy="44791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900" kern="1200" dirty="0">
              <a:latin typeface="黑体" panose="02010609060101010101" pitchFamily="49" charset="-122"/>
              <a:ea typeface="黑体" panose="02010609060101010101" pitchFamily="49" charset="-122"/>
            </a:rPr>
            <a:t>BP</a:t>
          </a:r>
          <a:r>
            <a:rPr lang="zh-CN" altLang="en-US" sz="900" kern="1200" dirty="0">
              <a:latin typeface="黑体" panose="02010609060101010101" pitchFamily="49" charset="-122"/>
              <a:ea typeface="黑体" panose="02010609060101010101" pitchFamily="49" charset="-122"/>
            </a:rPr>
            <a:t>神经网络训练</a:t>
          </a:r>
        </a:p>
      </dsp:txBody>
      <dsp:txXfrm>
        <a:off x="5262997" y="125293"/>
        <a:ext cx="671872" cy="447914"/>
      </dsp:txXfrm>
    </dsp:sp>
    <dsp:sp modelId="{34AED2C8-C45D-46A7-A812-EE959C5C8C29}">
      <dsp:nvSpPr>
        <dsp:cNvPr id="0" name=""/>
        <dsp:cNvSpPr/>
      </dsp:nvSpPr>
      <dsp:spPr>
        <a:xfrm>
          <a:off x="6046849" y="125293"/>
          <a:ext cx="1119786" cy="44791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黑体" panose="02010609060101010101" pitchFamily="49" charset="-122"/>
              <a:ea typeface="黑体" panose="02010609060101010101" pitchFamily="49" charset="-122"/>
            </a:rPr>
            <a:t>五折交叉验证</a:t>
          </a:r>
        </a:p>
      </dsp:txBody>
      <dsp:txXfrm>
        <a:off x="6270806" y="125293"/>
        <a:ext cx="671872" cy="447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3EED6-9158-4987-A64A-7A3F6B88B157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0B889-4628-4FD4-ACA5-7F9692F69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382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0B889-4628-4FD4-ACA5-7F9692F69C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00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2022/10/6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A6B4339-055E-2A92-EE0B-CFF40DE3EEC8}"/>
              </a:ext>
            </a:extLst>
          </p:cNvPr>
          <p:cNvSpPr/>
          <p:nvPr/>
        </p:nvSpPr>
        <p:spPr>
          <a:xfrm>
            <a:off x="3507150" y="5708651"/>
            <a:ext cx="4677997" cy="5241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289E9F0-66DA-B8BD-11C5-E0A414FA5F24}"/>
              </a:ext>
            </a:extLst>
          </p:cNvPr>
          <p:cNvCxnSpPr>
            <a:cxnSpLocks/>
          </p:cNvCxnSpPr>
          <p:nvPr/>
        </p:nvCxnSpPr>
        <p:spPr>
          <a:xfrm>
            <a:off x="2152844" y="4004726"/>
            <a:ext cx="7638661" cy="0"/>
          </a:xfrm>
          <a:prstGeom prst="straightConnector1">
            <a:avLst/>
          </a:prstGeom>
          <a:ln w="317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0">
            <a:extLst>
              <a:ext uri="{FF2B5EF4-FFF2-40B4-BE49-F238E27FC236}">
                <a16:creationId xmlns:a16="http://schemas.microsoft.com/office/drawing/2014/main" id="{C7BCF5DF-1D72-0065-1279-F1F2E7E13062}"/>
              </a:ext>
            </a:extLst>
          </p:cNvPr>
          <p:cNvSpPr txBox="1"/>
          <p:nvPr/>
        </p:nvSpPr>
        <p:spPr>
          <a:xfrm>
            <a:off x="9210675" y="4139942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11">
            <a:extLst>
              <a:ext uri="{FF2B5EF4-FFF2-40B4-BE49-F238E27FC236}">
                <a16:creationId xmlns:a16="http://schemas.microsoft.com/office/drawing/2014/main" id="{F8DFF15A-3FC3-E350-DBD5-2EE4A23BB8F4}"/>
              </a:ext>
            </a:extLst>
          </p:cNvPr>
          <p:cNvSpPr txBox="1"/>
          <p:nvPr/>
        </p:nvSpPr>
        <p:spPr>
          <a:xfrm>
            <a:off x="3113185" y="2410190"/>
            <a:ext cx="95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j-ea"/>
                <a:ea typeface="+mj-ea"/>
              </a:rPr>
              <a:t>未风化</a:t>
            </a:r>
          </a:p>
        </p:txBody>
      </p:sp>
      <p:sp>
        <p:nvSpPr>
          <p:cNvPr id="7" name="文本框 12">
            <a:extLst>
              <a:ext uri="{FF2B5EF4-FFF2-40B4-BE49-F238E27FC236}">
                <a16:creationId xmlns:a16="http://schemas.microsoft.com/office/drawing/2014/main" id="{A7E4B13E-B7BB-B0A5-5477-CE394ECE3E9B}"/>
              </a:ext>
            </a:extLst>
          </p:cNvPr>
          <p:cNvSpPr txBox="1"/>
          <p:nvPr/>
        </p:nvSpPr>
        <p:spPr>
          <a:xfrm>
            <a:off x="7475176" y="2348726"/>
            <a:ext cx="77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j-ea"/>
                <a:ea typeface="+mj-ea"/>
              </a:rPr>
              <a:t>风化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0D4E3E3-A6CC-0AF7-1A8E-D496BE618B68}"/>
              </a:ext>
            </a:extLst>
          </p:cNvPr>
          <p:cNvCxnSpPr>
            <a:cxnSpLocks/>
          </p:cNvCxnSpPr>
          <p:nvPr/>
        </p:nvCxnSpPr>
        <p:spPr>
          <a:xfrm>
            <a:off x="5832475" y="1974850"/>
            <a:ext cx="0" cy="3390900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0BD78D9E-4C38-2FD1-2C5E-537B3DCF61D6}"/>
              </a:ext>
            </a:extLst>
          </p:cNvPr>
          <p:cNvSpPr/>
          <p:nvPr/>
        </p:nvSpPr>
        <p:spPr>
          <a:xfrm>
            <a:off x="2276475" y="3959521"/>
            <a:ext cx="114299" cy="104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D6A81DE-4389-39BE-65FE-C657773E3C7E}"/>
              </a:ext>
            </a:extLst>
          </p:cNvPr>
          <p:cNvSpPr/>
          <p:nvPr/>
        </p:nvSpPr>
        <p:spPr>
          <a:xfrm>
            <a:off x="2483240" y="3959521"/>
            <a:ext cx="114299" cy="104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9F71DB9-7613-1584-6C8F-FD14D1B96A7F}"/>
              </a:ext>
            </a:extLst>
          </p:cNvPr>
          <p:cNvSpPr/>
          <p:nvPr/>
        </p:nvSpPr>
        <p:spPr>
          <a:xfrm>
            <a:off x="3297600" y="3959521"/>
            <a:ext cx="114299" cy="104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84A59B3-BCD6-C5E9-219A-17535CD5BC4E}"/>
              </a:ext>
            </a:extLst>
          </p:cNvPr>
          <p:cNvSpPr/>
          <p:nvPr/>
        </p:nvSpPr>
        <p:spPr>
          <a:xfrm>
            <a:off x="3507150" y="3959521"/>
            <a:ext cx="114299" cy="104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146C155-F12B-B914-4BD8-90C54D31FA51}"/>
              </a:ext>
            </a:extLst>
          </p:cNvPr>
          <p:cNvSpPr/>
          <p:nvPr/>
        </p:nvSpPr>
        <p:spPr>
          <a:xfrm>
            <a:off x="4002185" y="3959521"/>
            <a:ext cx="114299" cy="104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1766DBF-52EC-6EC4-D14B-7DF49DE4E5C1}"/>
              </a:ext>
            </a:extLst>
          </p:cNvPr>
          <p:cNvSpPr/>
          <p:nvPr/>
        </p:nvSpPr>
        <p:spPr>
          <a:xfrm>
            <a:off x="4462295" y="3959521"/>
            <a:ext cx="114299" cy="104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D815F63-D1A6-AB81-34F2-1C55E55372E9}"/>
              </a:ext>
            </a:extLst>
          </p:cNvPr>
          <p:cNvSpPr/>
          <p:nvPr/>
        </p:nvSpPr>
        <p:spPr>
          <a:xfrm>
            <a:off x="4983058" y="3959521"/>
            <a:ext cx="114299" cy="104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C5BE338-00BF-D1BE-B671-8A482D5BD1A3}"/>
              </a:ext>
            </a:extLst>
          </p:cNvPr>
          <p:cNvSpPr/>
          <p:nvPr/>
        </p:nvSpPr>
        <p:spPr>
          <a:xfrm>
            <a:off x="5486205" y="3959521"/>
            <a:ext cx="114299" cy="10447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283621F-1282-AED7-C12C-5A5DA8316728}"/>
              </a:ext>
            </a:extLst>
          </p:cNvPr>
          <p:cNvSpPr/>
          <p:nvPr/>
        </p:nvSpPr>
        <p:spPr>
          <a:xfrm>
            <a:off x="8489950" y="3959521"/>
            <a:ext cx="114299" cy="1044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6ACD638-4D5A-97A3-2D1D-D60678A85040}"/>
              </a:ext>
            </a:extLst>
          </p:cNvPr>
          <p:cNvSpPr/>
          <p:nvPr/>
        </p:nvSpPr>
        <p:spPr>
          <a:xfrm>
            <a:off x="8890000" y="3959521"/>
            <a:ext cx="114299" cy="1044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A3EFDAA-835E-B989-EA13-26D20E89678D}"/>
              </a:ext>
            </a:extLst>
          </p:cNvPr>
          <p:cNvSpPr/>
          <p:nvPr/>
        </p:nvSpPr>
        <p:spPr>
          <a:xfrm>
            <a:off x="9099550" y="3959521"/>
            <a:ext cx="114299" cy="1044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49ED572-1EF6-8F0D-3022-8F09B4A0860F}"/>
              </a:ext>
            </a:extLst>
          </p:cNvPr>
          <p:cNvSpPr/>
          <p:nvPr/>
        </p:nvSpPr>
        <p:spPr>
          <a:xfrm>
            <a:off x="5981240" y="3959521"/>
            <a:ext cx="114299" cy="10447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904F827-FDAA-43F5-2FC3-8995186A2350}"/>
              </a:ext>
            </a:extLst>
          </p:cNvPr>
          <p:cNvSpPr/>
          <p:nvPr/>
        </p:nvSpPr>
        <p:spPr>
          <a:xfrm>
            <a:off x="6188785" y="3959521"/>
            <a:ext cx="114299" cy="10447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F3AEF2D-3F21-A997-0405-CFAE2FB27277}"/>
              </a:ext>
            </a:extLst>
          </p:cNvPr>
          <p:cNvSpPr/>
          <p:nvPr/>
        </p:nvSpPr>
        <p:spPr>
          <a:xfrm>
            <a:off x="6588835" y="3959521"/>
            <a:ext cx="114299" cy="1044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9898DA0-8663-79EB-4463-D0B53270CAD7}"/>
              </a:ext>
            </a:extLst>
          </p:cNvPr>
          <p:cNvSpPr/>
          <p:nvPr/>
        </p:nvSpPr>
        <p:spPr>
          <a:xfrm>
            <a:off x="7949295" y="3959521"/>
            <a:ext cx="114299" cy="1044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964A4DD-D772-73D2-5912-52B338565D61}"/>
              </a:ext>
            </a:extLst>
          </p:cNvPr>
          <p:cNvGrpSpPr/>
          <p:nvPr/>
        </p:nvGrpSpPr>
        <p:grpSpPr>
          <a:xfrm>
            <a:off x="3838770" y="5791131"/>
            <a:ext cx="529498" cy="338554"/>
            <a:chOff x="9897527" y="4597918"/>
            <a:chExt cx="529498" cy="338554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2E7A1F8-B7F1-0943-27F1-DAC684A8CBD5}"/>
                </a:ext>
              </a:extLst>
            </p:cNvPr>
            <p:cNvSpPr/>
            <p:nvPr/>
          </p:nvSpPr>
          <p:spPr>
            <a:xfrm>
              <a:off x="9897527" y="4740357"/>
              <a:ext cx="114299" cy="1044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189D75F-5407-1A07-4B40-4905056B11C4}"/>
                </a:ext>
              </a:extLst>
            </p:cNvPr>
            <p:cNvSpPr txBox="1"/>
            <p:nvPr/>
          </p:nvSpPr>
          <p:spPr>
            <a:xfrm>
              <a:off x="10128545" y="4597918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A559745-AECF-9031-7665-8CB3527F7C3B}"/>
              </a:ext>
            </a:extLst>
          </p:cNvPr>
          <p:cNvGrpSpPr/>
          <p:nvPr/>
        </p:nvGrpSpPr>
        <p:grpSpPr>
          <a:xfrm>
            <a:off x="5050905" y="5791131"/>
            <a:ext cx="529498" cy="338554"/>
            <a:chOff x="9897527" y="5009032"/>
            <a:chExt cx="529498" cy="338554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35A9403-CB39-D1B9-9A50-65FF7CB1E3B8}"/>
                </a:ext>
              </a:extLst>
            </p:cNvPr>
            <p:cNvSpPr/>
            <p:nvPr/>
          </p:nvSpPr>
          <p:spPr>
            <a:xfrm>
              <a:off x="9897527" y="5134058"/>
              <a:ext cx="114299" cy="10447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B703AEB-89AB-A26E-9328-F8E60C266602}"/>
                </a:ext>
              </a:extLst>
            </p:cNvPr>
            <p:cNvSpPr txBox="1"/>
            <p:nvPr/>
          </p:nvSpPr>
          <p:spPr>
            <a:xfrm>
              <a:off x="10128545" y="500903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2</a:t>
              </a:r>
              <a:endParaRPr lang="zh-CN" altLang="en-US" sz="1600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0C8D760-24FD-E3F7-D6F9-12A11832F9DF}"/>
              </a:ext>
            </a:extLst>
          </p:cNvPr>
          <p:cNvGrpSpPr/>
          <p:nvPr/>
        </p:nvGrpSpPr>
        <p:grpSpPr>
          <a:xfrm>
            <a:off x="6263040" y="5791131"/>
            <a:ext cx="529498" cy="338554"/>
            <a:chOff x="9897527" y="5420146"/>
            <a:chExt cx="529498" cy="338554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7C4589E-9D99-D932-54BF-71830C4D78FE}"/>
                </a:ext>
              </a:extLst>
            </p:cNvPr>
            <p:cNvSpPr/>
            <p:nvPr/>
          </p:nvSpPr>
          <p:spPr>
            <a:xfrm>
              <a:off x="9897527" y="5527759"/>
              <a:ext cx="114299" cy="10447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F2C2092-28B1-4538-2FDE-BB9806C506FF}"/>
                </a:ext>
              </a:extLst>
            </p:cNvPr>
            <p:cNvSpPr txBox="1"/>
            <p:nvPr/>
          </p:nvSpPr>
          <p:spPr>
            <a:xfrm>
              <a:off x="10128545" y="542014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3</a:t>
              </a:r>
              <a:endParaRPr lang="zh-CN" altLang="en-US" sz="1600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423EDD8-684A-26AF-1136-67EADDE4574D}"/>
              </a:ext>
            </a:extLst>
          </p:cNvPr>
          <p:cNvGrpSpPr/>
          <p:nvPr/>
        </p:nvGrpSpPr>
        <p:grpSpPr>
          <a:xfrm>
            <a:off x="7475176" y="5791131"/>
            <a:ext cx="529498" cy="338554"/>
            <a:chOff x="9897527" y="5831259"/>
            <a:chExt cx="529498" cy="338554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C869E8C-8DB9-34F8-A16C-7DEAA0A28C3D}"/>
                </a:ext>
              </a:extLst>
            </p:cNvPr>
            <p:cNvSpPr/>
            <p:nvPr/>
          </p:nvSpPr>
          <p:spPr>
            <a:xfrm>
              <a:off x="9897527" y="5921459"/>
              <a:ext cx="114299" cy="10447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DD572B1-7CB7-124B-852C-F999C29576BF}"/>
                </a:ext>
              </a:extLst>
            </p:cNvPr>
            <p:cNvSpPr txBox="1"/>
            <p:nvPr/>
          </p:nvSpPr>
          <p:spPr>
            <a:xfrm>
              <a:off x="10128545" y="583125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4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982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DEC0C796-844C-69D0-0B6C-F06390B13312}"/>
              </a:ext>
            </a:extLst>
          </p:cNvPr>
          <p:cNvGrpSpPr/>
          <p:nvPr/>
        </p:nvGrpSpPr>
        <p:grpSpPr>
          <a:xfrm>
            <a:off x="3483427" y="827315"/>
            <a:ext cx="5278424" cy="3749678"/>
            <a:chOff x="3483427" y="827315"/>
            <a:chExt cx="5278424" cy="374967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09F274F-E451-C9B8-CDD0-E23D8F5BEFC2}"/>
                </a:ext>
              </a:extLst>
            </p:cNvPr>
            <p:cNvSpPr/>
            <p:nvPr/>
          </p:nvSpPr>
          <p:spPr>
            <a:xfrm>
              <a:off x="3483428" y="827315"/>
              <a:ext cx="4447592" cy="3421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原数据集</a:t>
              </a:r>
            </a:p>
          </p:txBody>
        </p:sp>
        <p:sp>
          <p:nvSpPr>
            <p:cNvPr id="3" name="箭头: 下 2">
              <a:extLst>
                <a:ext uri="{FF2B5EF4-FFF2-40B4-BE49-F238E27FC236}">
                  <a16:creationId xmlns:a16="http://schemas.microsoft.com/office/drawing/2014/main" id="{82AA417C-60FF-0EC9-2C50-6190E81ED72D}"/>
                </a:ext>
              </a:extLst>
            </p:cNvPr>
            <p:cNvSpPr/>
            <p:nvPr/>
          </p:nvSpPr>
          <p:spPr>
            <a:xfrm>
              <a:off x="5504856" y="1311638"/>
              <a:ext cx="404735" cy="502171"/>
            </a:xfrm>
            <a:prstGeom prst="downArrow">
              <a:avLst/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5C3B794-1774-67FB-4C6D-787F478E505D}"/>
                </a:ext>
              </a:extLst>
            </p:cNvPr>
            <p:cNvSpPr/>
            <p:nvPr/>
          </p:nvSpPr>
          <p:spPr>
            <a:xfrm>
              <a:off x="3483427" y="1869132"/>
              <a:ext cx="4447592" cy="3421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AD7B889-2CF9-7A2E-580C-186C03956A93}"/>
                </a:ext>
              </a:extLst>
            </p:cNvPr>
            <p:cNvSpPr txBox="1"/>
            <p:nvPr/>
          </p:nvSpPr>
          <p:spPr>
            <a:xfrm>
              <a:off x="5373080" y="3434827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…….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AE8B03-E2DC-2EAC-FCEA-2818B17A89DD}"/>
                </a:ext>
              </a:extLst>
            </p:cNvPr>
            <p:cNvSpPr/>
            <p:nvPr/>
          </p:nvSpPr>
          <p:spPr>
            <a:xfrm>
              <a:off x="7262733" y="1864347"/>
              <a:ext cx="668285" cy="3421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2"/>
                  </a:solidFill>
                </a:rPr>
                <a:t>测试集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AFD95CD-572D-5232-119E-72E89AD78FA1}"/>
                </a:ext>
              </a:extLst>
            </p:cNvPr>
            <p:cNvSpPr txBox="1"/>
            <p:nvPr/>
          </p:nvSpPr>
          <p:spPr>
            <a:xfrm>
              <a:off x="4888711" y="1864347"/>
              <a:ext cx="96873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训练集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77A1386-2414-CF9A-1A43-A94490F88DE2}"/>
                </a:ext>
              </a:extLst>
            </p:cNvPr>
            <p:cNvSpPr/>
            <p:nvPr/>
          </p:nvSpPr>
          <p:spPr>
            <a:xfrm>
              <a:off x="3483427" y="2500597"/>
              <a:ext cx="4447592" cy="3421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E473DA0-B9C5-68DE-BA31-BACFC8C09F2B}"/>
                </a:ext>
              </a:extLst>
            </p:cNvPr>
            <p:cNvSpPr/>
            <p:nvPr/>
          </p:nvSpPr>
          <p:spPr>
            <a:xfrm>
              <a:off x="6594448" y="2500597"/>
              <a:ext cx="668285" cy="3421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2"/>
                  </a:solidFill>
                </a:rPr>
                <a:t>测试集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D0A5356E-43B4-F53C-C0B4-F9CD87E95BFF}"/>
                </a:ext>
              </a:extLst>
            </p:cNvPr>
            <p:cNvGrpSpPr/>
            <p:nvPr/>
          </p:nvGrpSpPr>
          <p:grpSpPr>
            <a:xfrm>
              <a:off x="3483427" y="3135233"/>
              <a:ext cx="4447592" cy="342122"/>
              <a:chOff x="3483427" y="3207803"/>
              <a:chExt cx="4447592" cy="34212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A810B55-D952-C443-6633-7F3F9F8449C3}"/>
                  </a:ext>
                </a:extLst>
              </p:cNvPr>
              <p:cNvSpPr/>
              <p:nvPr/>
            </p:nvSpPr>
            <p:spPr>
              <a:xfrm>
                <a:off x="3483427" y="3207803"/>
                <a:ext cx="4447592" cy="3421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9D9EE5A-D444-F75D-61DD-D283E78E27CE}"/>
                  </a:ext>
                </a:extLst>
              </p:cNvPr>
              <p:cNvSpPr/>
              <p:nvPr/>
            </p:nvSpPr>
            <p:spPr>
              <a:xfrm>
                <a:off x="5926163" y="3207803"/>
                <a:ext cx="668285" cy="3421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bg2"/>
                    </a:solidFill>
                  </a:rPr>
                  <a:t>测试集</a:t>
                </a: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0ECCFEA-0882-A50E-6CD8-EC22AC558CEE}"/>
                </a:ext>
              </a:extLst>
            </p:cNvPr>
            <p:cNvGrpSpPr/>
            <p:nvPr/>
          </p:nvGrpSpPr>
          <p:grpSpPr>
            <a:xfrm>
              <a:off x="3505693" y="3941463"/>
              <a:ext cx="4447592" cy="342122"/>
              <a:chOff x="3483427" y="4304625"/>
              <a:chExt cx="4447592" cy="342122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7FFA795-7A03-FC55-9722-852052397399}"/>
                  </a:ext>
                </a:extLst>
              </p:cNvPr>
              <p:cNvSpPr/>
              <p:nvPr/>
            </p:nvSpPr>
            <p:spPr>
              <a:xfrm>
                <a:off x="3483427" y="4304625"/>
                <a:ext cx="4447592" cy="3421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4B3A494-77CD-C2EF-6A6B-E0D66D947DAE}"/>
                  </a:ext>
                </a:extLst>
              </p:cNvPr>
              <p:cNvSpPr/>
              <p:nvPr/>
            </p:nvSpPr>
            <p:spPr>
              <a:xfrm>
                <a:off x="3483427" y="4304625"/>
                <a:ext cx="668285" cy="3421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bg2"/>
                    </a:solidFill>
                  </a:rPr>
                  <a:t>测试集</a:t>
                </a: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68615C0-68AD-8DE2-D987-FB409C7A5886}"/>
                </a:ext>
              </a:extLst>
            </p:cNvPr>
            <p:cNvGrpSpPr/>
            <p:nvPr/>
          </p:nvGrpSpPr>
          <p:grpSpPr>
            <a:xfrm>
              <a:off x="7345789" y="1553152"/>
              <a:ext cx="715910" cy="281190"/>
              <a:chOff x="7345789" y="1445902"/>
              <a:chExt cx="715910" cy="369387"/>
            </a:xfrm>
          </p:grpSpPr>
          <p:sp>
            <p:nvSpPr>
              <p:cNvPr id="23" name="右大括号 22">
                <a:extLst>
                  <a:ext uri="{FF2B5EF4-FFF2-40B4-BE49-F238E27FC236}">
                    <a16:creationId xmlns:a16="http://schemas.microsoft.com/office/drawing/2014/main" id="{A0C59AFC-9EFE-D1EE-75C5-BEA9EDE96D70}"/>
                  </a:ext>
                </a:extLst>
              </p:cNvPr>
              <p:cNvSpPr/>
              <p:nvPr/>
            </p:nvSpPr>
            <p:spPr>
              <a:xfrm rot="16200000">
                <a:off x="7539336" y="1506665"/>
                <a:ext cx="115077" cy="502171"/>
              </a:xfrm>
              <a:prstGeom prst="rightBrace">
                <a:avLst>
                  <a:gd name="adj1" fmla="val 8333"/>
                  <a:gd name="adj2" fmla="val 4848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0D12B8E-1C47-A8FC-0723-30C357247DFE}"/>
                  </a:ext>
                </a:extLst>
              </p:cNvPr>
              <p:cNvSpPr txBox="1"/>
              <p:nvPr/>
            </p:nvSpPr>
            <p:spPr>
              <a:xfrm>
                <a:off x="7393414" y="1445902"/>
                <a:ext cx="668285" cy="303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Fold  1</a:t>
                </a:r>
                <a:endParaRPr lang="zh-CN" altLang="en-US" sz="9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E1D0D330-A694-D9D0-AED1-558853F30D24}"/>
                </a:ext>
              </a:extLst>
            </p:cNvPr>
            <p:cNvGrpSpPr/>
            <p:nvPr/>
          </p:nvGrpSpPr>
          <p:grpSpPr>
            <a:xfrm>
              <a:off x="6677504" y="2177460"/>
              <a:ext cx="715910" cy="281190"/>
              <a:chOff x="7345789" y="1445902"/>
              <a:chExt cx="715910" cy="369387"/>
            </a:xfrm>
          </p:grpSpPr>
          <p:sp>
            <p:nvSpPr>
              <p:cNvPr id="33" name="右大括号 32">
                <a:extLst>
                  <a:ext uri="{FF2B5EF4-FFF2-40B4-BE49-F238E27FC236}">
                    <a16:creationId xmlns:a16="http://schemas.microsoft.com/office/drawing/2014/main" id="{AE09DE82-BF48-FD8A-1AB1-E13CE659E802}"/>
                  </a:ext>
                </a:extLst>
              </p:cNvPr>
              <p:cNvSpPr/>
              <p:nvPr/>
            </p:nvSpPr>
            <p:spPr>
              <a:xfrm rot="16200000">
                <a:off x="7539336" y="1506665"/>
                <a:ext cx="115077" cy="502171"/>
              </a:xfrm>
              <a:prstGeom prst="rightBrace">
                <a:avLst>
                  <a:gd name="adj1" fmla="val 8333"/>
                  <a:gd name="adj2" fmla="val 4848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40603C8-6E92-5F0C-E7B6-EAE35F606A61}"/>
                  </a:ext>
                </a:extLst>
              </p:cNvPr>
              <p:cNvSpPr txBox="1"/>
              <p:nvPr/>
            </p:nvSpPr>
            <p:spPr>
              <a:xfrm>
                <a:off x="7393414" y="1445902"/>
                <a:ext cx="668285" cy="303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Fold 2</a:t>
                </a:r>
                <a:endParaRPr lang="zh-CN" altLang="en-US" sz="9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26BF7FD6-E965-4F9F-488A-191D53BCD05C}"/>
                </a:ext>
              </a:extLst>
            </p:cNvPr>
            <p:cNvGrpSpPr/>
            <p:nvPr/>
          </p:nvGrpSpPr>
          <p:grpSpPr>
            <a:xfrm>
              <a:off x="6003522" y="2814021"/>
              <a:ext cx="715910" cy="281190"/>
              <a:chOff x="7345789" y="1445902"/>
              <a:chExt cx="715910" cy="369387"/>
            </a:xfrm>
          </p:grpSpPr>
          <p:sp>
            <p:nvSpPr>
              <p:cNvPr id="36" name="右大括号 35">
                <a:extLst>
                  <a:ext uri="{FF2B5EF4-FFF2-40B4-BE49-F238E27FC236}">
                    <a16:creationId xmlns:a16="http://schemas.microsoft.com/office/drawing/2014/main" id="{7E49A5A5-0852-7354-922E-A39B5183F79F}"/>
                  </a:ext>
                </a:extLst>
              </p:cNvPr>
              <p:cNvSpPr/>
              <p:nvPr/>
            </p:nvSpPr>
            <p:spPr>
              <a:xfrm rot="16200000">
                <a:off x="7539336" y="1506665"/>
                <a:ext cx="115077" cy="502171"/>
              </a:xfrm>
              <a:prstGeom prst="rightBrace">
                <a:avLst>
                  <a:gd name="adj1" fmla="val 8333"/>
                  <a:gd name="adj2" fmla="val 4848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B2DF0A1-C335-D18E-D39E-F5E473B4D9E7}"/>
                  </a:ext>
                </a:extLst>
              </p:cNvPr>
              <p:cNvSpPr txBox="1"/>
              <p:nvPr/>
            </p:nvSpPr>
            <p:spPr>
              <a:xfrm>
                <a:off x="7393414" y="1445902"/>
                <a:ext cx="668285" cy="303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Fold 3</a:t>
                </a:r>
                <a:endParaRPr lang="zh-CN" altLang="en-US" sz="9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78A21A2-A43F-9D09-B693-DAEAC14310DF}"/>
                </a:ext>
              </a:extLst>
            </p:cNvPr>
            <p:cNvGrpSpPr/>
            <p:nvPr/>
          </p:nvGrpSpPr>
          <p:grpSpPr>
            <a:xfrm>
              <a:off x="3572742" y="3601951"/>
              <a:ext cx="715910" cy="281190"/>
              <a:chOff x="7345789" y="1445902"/>
              <a:chExt cx="715910" cy="369387"/>
            </a:xfrm>
          </p:grpSpPr>
          <p:sp>
            <p:nvSpPr>
              <p:cNvPr id="41" name="右大括号 40">
                <a:extLst>
                  <a:ext uri="{FF2B5EF4-FFF2-40B4-BE49-F238E27FC236}">
                    <a16:creationId xmlns:a16="http://schemas.microsoft.com/office/drawing/2014/main" id="{C51EDDE2-E264-09D1-C0FF-894828B6AC94}"/>
                  </a:ext>
                </a:extLst>
              </p:cNvPr>
              <p:cNvSpPr/>
              <p:nvPr/>
            </p:nvSpPr>
            <p:spPr>
              <a:xfrm rot="16200000">
                <a:off x="7539336" y="1506665"/>
                <a:ext cx="115077" cy="502171"/>
              </a:xfrm>
              <a:prstGeom prst="rightBrace">
                <a:avLst>
                  <a:gd name="adj1" fmla="val 8333"/>
                  <a:gd name="adj2" fmla="val 4848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69C5F38-30C6-89F7-3D05-8E74C3BBD0C5}"/>
                  </a:ext>
                </a:extLst>
              </p:cNvPr>
              <p:cNvSpPr txBox="1"/>
              <p:nvPr/>
            </p:nvSpPr>
            <p:spPr>
              <a:xfrm>
                <a:off x="7393414" y="1445902"/>
                <a:ext cx="668285" cy="303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Fold N</a:t>
                </a:r>
                <a:endParaRPr lang="zh-CN" altLang="en-US" sz="9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A50A75AD-3273-0E42-262B-DD464B428C0E}"/>
                </a:ext>
              </a:extLst>
            </p:cNvPr>
            <p:cNvSpPr/>
            <p:nvPr/>
          </p:nvSpPr>
          <p:spPr>
            <a:xfrm>
              <a:off x="4173978" y="3795540"/>
              <a:ext cx="3844046" cy="74471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右大括号 43">
              <a:extLst>
                <a:ext uri="{FF2B5EF4-FFF2-40B4-BE49-F238E27FC236}">
                  <a16:creationId xmlns:a16="http://schemas.microsoft.com/office/drawing/2014/main" id="{434CEDC6-E5FF-327A-AEB6-2B852BA35173}"/>
                </a:ext>
              </a:extLst>
            </p:cNvPr>
            <p:cNvSpPr/>
            <p:nvPr/>
          </p:nvSpPr>
          <p:spPr>
            <a:xfrm>
              <a:off x="8061699" y="1936750"/>
              <a:ext cx="238487" cy="2203450"/>
            </a:xfrm>
            <a:prstGeom prst="rightBrace">
              <a:avLst>
                <a:gd name="adj1" fmla="val 8333"/>
                <a:gd name="adj2" fmla="val 514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0E83AD4-5FFC-37C2-6930-B22D8AB42927}"/>
                </a:ext>
              </a:extLst>
            </p:cNvPr>
            <p:cNvSpPr txBox="1"/>
            <p:nvPr/>
          </p:nvSpPr>
          <p:spPr>
            <a:xfrm>
              <a:off x="5863970" y="4299994"/>
              <a:ext cx="936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N-1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个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Fold 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5F2FAEF-AA33-3DB8-1E62-98A6E7B9ADE2}"/>
                </a:ext>
              </a:extLst>
            </p:cNvPr>
            <p:cNvSpPr txBox="1"/>
            <p:nvPr/>
          </p:nvSpPr>
          <p:spPr>
            <a:xfrm>
              <a:off x="5926163" y="1322283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数据划分为</a:t>
              </a:r>
              <a:r>
                <a:rPr lang="en-US" altLang="zh-CN" sz="1400" dirty="0"/>
                <a:t>N</a:t>
              </a:r>
              <a:r>
                <a:rPr lang="zh-CN" altLang="en-US" sz="1400" dirty="0"/>
                <a:t>个</a:t>
              </a:r>
              <a:r>
                <a:rPr lang="en-US" altLang="zh-CN" sz="1400" dirty="0"/>
                <a:t>Fold </a:t>
              </a:r>
              <a:endParaRPr lang="zh-CN" altLang="en-US" sz="1400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479848F-09D6-20A1-642C-55D5F0582988}"/>
                </a:ext>
              </a:extLst>
            </p:cNvPr>
            <p:cNvSpPr txBox="1"/>
            <p:nvPr/>
          </p:nvSpPr>
          <p:spPr>
            <a:xfrm>
              <a:off x="8300186" y="2458650"/>
              <a:ext cx="461665" cy="16811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进行</a:t>
              </a:r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次训练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ED8EF88E-2CC9-E261-B5A4-A300855EF0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8748368"/>
              </p:ext>
            </p:extLst>
          </p:nvPr>
        </p:nvGraphicFramePr>
        <p:xfrm>
          <a:off x="950997" y="838199"/>
          <a:ext cx="7166636" cy="698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1757929D-D2DF-3B99-CA60-3D54E5359A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7101903"/>
              </p:ext>
            </p:extLst>
          </p:nvPr>
        </p:nvGraphicFramePr>
        <p:xfrm>
          <a:off x="1123189" y="3373581"/>
          <a:ext cx="7166636" cy="698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2970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A4FF340-5F9D-1D32-5C0A-C93666F7CC40}"/>
              </a:ext>
            </a:extLst>
          </p:cNvPr>
          <p:cNvGrpSpPr/>
          <p:nvPr/>
        </p:nvGrpSpPr>
        <p:grpSpPr>
          <a:xfrm>
            <a:off x="1081825" y="901520"/>
            <a:ext cx="10219387" cy="5164429"/>
            <a:chOff x="1081825" y="901520"/>
            <a:chExt cx="10219387" cy="5164429"/>
          </a:xfrm>
        </p:grpSpPr>
        <p:pic>
          <p:nvPicPr>
            <p:cNvPr id="4" name="图片 3" descr="detect">
              <a:extLst>
                <a:ext uri="{FF2B5EF4-FFF2-40B4-BE49-F238E27FC236}">
                  <a16:creationId xmlns:a16="http://schemas.microsoft.com/office/drawing/2014/main" id="{8A485498-0F19-F0FE-61F3-25DD9517D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73" t="8539" r="8785" b="6743"/>
            <a:stretch/>
          </p:blipFill>
          <p:spPr>
            <a:xfrm>
              <a:off x="1081825" y="901520"/>
              <a:ext cx="10039082" cy="5164429"/>
            </a:xfrm>
            <a:prstGeom prst="rect">
              <a:avLst/>
            </a:prstGeom>
            <a:ln w="15875">
              <a:noFill/>
              <a:prstDash val="dash"/>
            </a:ln>
          </p:spPr>
        </p:pic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7BB503D7-4644-E1B8-2A30-51969897B274}"/>
                </a:ext>
              </a:extLst>
            </p:cNvPr>
            <p:cNvCxnSpPr>
              <a:cxnSpLocks/>
            </p:cNvCxnSpPr>
            <p:nvPr/>
          </p:nvCxnSpPr>
          <p:spPr>
            <a:xfrm>
              <a:off x="6074410" y="1119505"/>
              <a:ext cx="0" cy="4399092"/>
            </a:xfrm>
            <a:prstGeom prst="line">
              <a:avLst/>
            </a:prstGeom>
            <a:ln w="15875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88E500D-A1F0-42EB-CAFA-5B0B1CFBE7C7}"/>
                </a:ext>
              </a:extLst>
            </p:cNvPr>
            <p:cNvSpPr txBox="1"/>
            <p:nvPr/>
          </p:nvSpPr>
          <p:spPr>
            <a:xfrm>
              <a:off x="9304986" y="1249251"/>
              <a:ext cx="19962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Mean = 96.41</a:t>
              </a:r>
              <a:br>
                <a:rPr lang="en-US" altLang="zh-CN" dirty="0"/>
              </a:br>
              <a:r>
                <a:rPr lang="en-US" altLang="zh-CN" dirty="0"/>
                <a:t>Std = 4.41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122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97798C97-A0D2-A5E0-4035-FFE30B85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252" y="3319643"/>
            <a:ext cx="863693" cy="147567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4394E0CF-CD56-F2F9-0A09-913BBE0035DA}"/>
              </a:ext>
            </a:extLst>
          </p:cNvPr>
          <p:cNvGrpSpPr/>
          <p:nvPr/>
        </p:nvGrpSpPr>
        <p:grpSpPr>
          <a:xfrm>
            <a:off x="3420147" y="1851993"/>
            <a:ext cx="5581691" cy="3295674"/>
            <a:chOff x="3420147" y="1851993"/>
            <a:chExt cx="5581691" cy="3295674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D42EFE25-0751-4B08-9AAF-B5CAAC72F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0147" y="1851993"/>
              <a:ext cx="5581691" cy="3295674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0A6D1E8-F980-2623-1C0A-628AC3C9AF31}"/>
                </a:ext>
              </a:extLst>
            </p:cNvPr>
            <p:cNvSpPr txBox="1"/>
            <p:nvPr/>
          </p:nvSpPr>
          <p:spPr>
            <a:xfrm>
              <a:off x="3561612" y="3176299"/>
              <a:ext cx="7238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数据集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5BF42AC-FF5E-F36A-C382-10B73ADD3F07}"/>
                </a:ext>
              </a:extLst>
            </p:cNvPr>
            <p:cNvSpPr txBox="1"/>
            <p:nvPr/>
          </p:nvSpPr>
          <p:spPr>
            <a:xfrm>
              <a:off x="3952136" y="2035479"/>
              <a:ext cx="666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特征</a:t>
              </a:r>
              <a:r>
                <a:rPr lang="en-US" altLang="zh-CN" sz="600" dirty="0"/>
                <a:t>/</a:t>
              </a:r>
              <a:r>
                <a:rPr lang="zh-CN" altLang="en-US" sz="600" dirty="0"/>
                <a:t>采样</a:t>
              </a:r>
              <a:endParaRPr lang="en-US" altLang="zh-CN" sz="600" dirty="0"/>
            </a:p>
            <a:p>
              <a:r>
                <a:rPr lang="zh-CN" altLang="en-US" sz="600" dirty="0"/>
                <a:t>    选择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1EAD743-8CE8-90D0-D8C3-3A0F246E2C5D}"/>
                </a:ext>
              </a:extLst>
            </p:cNvPr>
            <p:cNvSpPr txBox="1"/>
            <p:nvPr/>
          </p:nvSpPr>
          <p:spPr>
            <a:xfrm>
              <a:off x="4360506" y="2864841"/>
              <a:ext cx="6667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训练集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1CEF45E-605D-BCE2-2459-87DF97BF4222}"/>
                </a:ext>
              </a:extLst>
            </p:cNvPr>
            <p:cNvSpPr txBox="1"/>
            <p:nvPr/>
          </p:nvSpPr>
          <p:spPr>
            <a:xfrm>
              <a:off x="4360506" y="3519380"/>
              <a:ext cx="6667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测试集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D05B90B-758D-DDFD-B9FE-D99966F16D4D}"/>
                </a:ext>
              </a:extLst>
            </p:cNvPr>
            <p:cNvSpPr txBox="1"/>
            <p:nvPr/>
          </p:nvSpPr>
          <p:spPr>
            <a:xfrm>
              <a:off x="4997910" y="2569024"/>
              <a:ext cx="6667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训练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88464DF-2419-0983-DC13-DB453349F9EE}"/>
                </a:ext>
              </a:extLst>
            </p:cNvPr>
            <p:cNvSpPr txBox="1"/>
            <p:nvPr/>
          </p:nvSpPr>
          <p:spPr>
            <a:xfrm>
              <a:off x="4891091" y="3794428"/>
              <a:ext cx="6667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模型预测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AF261BC-999B-6891-1562-D8DAF67F7413}"/>
                </a:ext>
              </a:extLst>
            </p:cNvPr>
            <p:cNvSpPr txBox="1"/>
            <p:nvPr/>
          </p:nvSpPr>
          <p:spPr>
            <a:xfrm>
              <a:off x="5848351" y="2449680"/>
              <a:ext cx="6667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/>
                <a:t>参数调整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25CC99E-829B-644A-5C9D-726518EA28B4}"/>
                </a:ext>
              </a:extLst>
            </p:cNvPr>
            <p:cNvSpPr txBox="1"/>
            <p:nvPr/>
          </p:nvSpPr>
          <p:spPr>
            <a:xfrm>
              <a:off x="7566373" y="1974943"/>
              <a:ext cx="6667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初始化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1850F60-AAB5-A9C1-0C9F-80E6716DE19A}"/>
                </a:ext>
              </a:extLst>
            </p:cNvPr>
            <p:cNvSpPr txBox="1"/>
            <p:nvPr/>
          </p:nvSpPr>
          <p:spPr>
            <a:xfrm>
              <a:off x="7334344" y="2597467"/>
              <a:ext cx="10415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b="0" dirty="0">
                  <a:effectLst/>
                  <a:latin typeface="Fira Code" panose="020B0809050000020004" pitchFamily="49" charset="0"/>
                </a:rPr>
                <a:t>Exhaustive search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22AB54D-5783-5EEB-2A23-23B7E6E6B7F4}"/>
                </a:ext>
              </a:extLst>
            </p:cNvPr>
            <p:cNvSpPr txBox="1"/>
            <p:nvPr/>
          </p:nvSpPr>
          <p:spPr>
            <a:xfrm>
              <a:off x="7634291" y="3190442"/>
              <a:ext cx="4841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评估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A124C157-1358-B3F3-64DE-38C6D7169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6218647" y="2988559"/>
              <a:ext cx="364071" cy="147567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271D0C6-77E0-3859-EF15-A5E9C109DB45}"/>
                </a:ext>
              </a:extLst>
            </p:cNvPr>
            <p:cNvSpPr txBox="1"/>
            <p:nvPr/>
          </p:nvSpPr>
          <p:spPr>
            <a:xfrm>
              <a:off x="7571582" y="3825987"/>
              <a:ext cx="6096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/>
                <a:t>是否达到标准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33844CD-E9BE-F142-F0D4-EE7C80DC6124}"/>
                </a:ext>
              </a:extLst>
            </p:cNvPr>
            <p:cNvSpPr txBox="1"/>
            <p:nvPr/>
          </p:nvSpPr>
          <p:spPr>
            <a:xfrm>
              <a:off x="6956774" y="4176980"/>
              <a:ext cx="6095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/>
                <a:t>模型池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6033790-59CF-F80D-F807-5576708572AC}"/>
                </a:ext>
              </a:extLst>
            </p:cNvPr>
            <p:cNvSpPr txBox="1"/>
            <p:nvPr/>
          </p:nvSpPr>
          <p:spPr>
            <a:xfrm>
              <a:off x="7047657" y="4565455"/>
              <a:ext cx="38179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模型</a:t>
              </a:r>
              <a:r>
                <a:rPr lang="en-US" altLang="zh-CN" sz="600" dirty="0"/>
                <a:t>1</a:t>
              </a:r>
              <a:endParaRPr lang="zh-CN" altLang="en-US" sz="6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AC2FE62-5130-DCBC-DD96-A9C3FB283FE1}"/>
                </a:ext>
              </a:extLst>
            </p:cNvPr>
            <p:cNvSpPr txBox="1"/>
            <p:nvPr/>
          </p:nvSpPr>
          <p:spPr>
            <a:xfrm>
              <a:off x="7617674" y="4552577"/>
              <a:ext cx="38179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模型</a:t>
              </a:r>
              <a:r>
                <a:rPr lang="en-US" altLang="zh-CN" sz="600" dirty="0"/>
                <a:t>2</a:t>
              </a:r>
              <a:endParaRPr lang="zh-CN" altLang="en-US" sz="6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8265046-6B1A-2595-4ECB-B57E3A952049}"/>
                </a:ext>
              </a:extLst>
            </p:cNvPr>
            <p:cNvSpPr txBox="1"/>
            <p:nvPr/>
          </p:nvSpPr>
          <p:spPr>
            <a:xfrm>
              <a:off x="8236982" y="4552577"/>
              <a:ext cx="3976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模型</a:t>
              </a:r>
              <a:r>
                <a:rPr lang="en-US" altLang="zh-CN" sz="600" dirty="0"/>
                <a:t>N</a:t>
              </a:r>
              <a:endParaRPr lang="zh-CN" altLang="en-US" sz="6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7D659F7-DA51-43D3-6DEA-FA8B0CF8627D}"/>
                </a:ext>
              </a:extLst>
            </p:cNvPr>
            <p:cNvSpPr txBox="1"/>
            <p:nvPr/>
          </p:nvSpPr>
          <p:spPr>
            <a:xfrm>
              <a:off x="7999115" y="4580279"/>
              <a:ext cx="244473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" b="1" dirty="0"/>
                <a:t>。。。</a:t>
              </a:r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543B7D0C-F60F-5BC4-B092-9166DC321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2884" y="2880306"/>
              <a:ext cx="802497" cy="230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990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F2BD185-6D85-8FD8-F9C4-831EA3C21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996" y="-83534"/>
            <a:ext cx="5485714" cy="3657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C44979-6B6A-0F78-6DE9-9C999024E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92" y="84450"/>
            <a:ext cx="5485714" cy="36571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5ED7AF-C73C-E132-E727-82D9684FD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796" y="3116407"/>
            <a:ext cx="5485714" cy="36571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C4A51F9-1ACC-9AE0-9D3F-9E342BCB9A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8232"/>
            <a:ext cx="5485714" cy="3657143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C1F4D5B-45B2-C712-8808-8330D0E4E262}"/>
              </a:ext>
            </a:extLst>
          </p:cNvPr>
          <p:cNvCxnSpPr>
            <a:cxnSpLocks/>
          </p:cNvCxnSpPr>
          <p:nvPr/>
        </p:nvCxnSpPr>
        <p:spPr>
          <a:xfrm>
            <a:off x="3681663" y="529389"/>
            <a:ext cx="0" cy="273718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0EF625A-473A-347F-3A9C-E8AE8E58BCF1}"/>
              </a:ext>
            </a:extLst>
          </p:cNvPr>
          <p:cNvCxnSpPr>
            <a:cxnSpLocks/>
          </p:cNvCxnSpPr>
          <p:nvPr/>
        </p:nvCxnSpPr>
        <p:spPr>
          <a:xfrm>
            <a:off x="7676147" y="3573609"/>
            <a:ext cx="0" cy="27492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9BEF8ED-BCC3-6F8B-287E-D2683F11BC66}"/>
              </a:ext>
            </a:extLst>
          </p:cNvPr>
          <p:cNvCxnSpPr>
            <a:cxnSpLocks/>
          </p:cNvCxnSpPr>
          <p:nvPr/>
        </p:nvCxnSpPr>
        <p:spPr>
          <a:xfrm flipH="1">
            <a:off x="906592" y="637674"/>
            <a:ext cx="4236908" cy="0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136BCFD-CB40-CCF8-B042-ED1EC0F1FF88}"/>
              </a:ext>
            </a:extLst>
          </p:cNvPr>
          <p:cNvCxnSpPr>
            <a:cxnSpLocks/>
          </p:cNvCxnSpPr>
          <p:nvPr/>
        </p:nvCxnSpPr>
        <p:spPr>
          <a:xfrm flipH="1">
            <a:off x="6176424" y="3651585"/>
            <a:ext cx="4236908" cy="0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0910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UwM2M0YTEyMWNkODhlODVmNGRhNDg3YjM2NWI0M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132</Words>
  <Application>Microsoft Office PowerPoint</Application>
  <PresentationFormat>宽屏</PresentationFormat>
  <Paragraphs>55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微软雅黑</vt:lpstr>
      <vt:lpstr>等线</vt:lpstr>
      <vt:lpstr>黑体</vt:lpstr>
      <vt:lpstr>Arial</vt:lpstr>
      <vt:lpstr>Fira Code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BlackFriday</dc:creator>
  <cp:lastModifiedBy>BlackFriday</cp:lastModifiedBy>
  <cp:revision>181</cp:revision>
  <dcterms:created xsi:type="dcterms:W3CDTF">2019-06-19T02:08:00Z</dcterms:created>
  <dcterms:modified xsi:type="dcterms:W3CDTF">2022-10-06T13:25:27Z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F1476459CAEF4176B3A1D4075573F8AF</vt:lpwstr>
  </property>
</Properties>
</file>