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7"/>
  </p:notesMasterIdLst>
  <p:sldIdLst>
    <p:sldId id="256" r:id="rId4"/>
    <p:sldId id="257" r:id="rId5"/>
    <p:sldId id="258" r:id="rId6"/>
  </p:sldIdLst>
  <p:sldSz cx="10969625" cy="6170613"/>
  <p:notesSz cx="6858000" cy="9144000"/>
  <p:custDataLst>
    <p:tags r:id="rId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4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14.07.2023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MS/EMC34-XC | 2023-07-13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Bosch Vietnam  2023.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 – AI Training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FIXED-TERM Tran To Bang Trinh EMC-TM-XC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E804D-EB5C-0BDB-52DB-A852AAEE101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022893" y="294431"/>
            <a:ext cx="7132831" cy="534436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Install and Configure OSD to run on WSL2.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Fix Proxy error.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document.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02336-CA9A-DD41-7802-468FCBDDE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034" y="1906587"/>
            <a:ext cx="4530548" cy="386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0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ADBC6-F853-9F3D-76AB-1F5652F4E94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289593" y="426720"/>
            <a:ext cx="7132831" cy="5189219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Prepare dependencies and utilities to train models (</a:t>
            </a:r>
            <a:r>
              <a:rPr lang="en-US" dirty="0" err="1"/>
              <a:t>conda</a:t>
            </a:r>
            <a:r>
              <a:rPr lang="en-US" dirty="0"/>
              <a:t>, frameworks and connect to </a:t>
            </a:r>
            <a:r>
              <a:rPr lang="en-US" dirty="0" err="1"/>
              <a:t>VSCode</a:t>
            </a:r>
            <a:r>
              <a:rPr lang="en-US" dirty="0"/>
              <a:t>).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Start to learn OpenCV.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MS/EMC34-XC</OrgInhalt>
      <Wert>MS/EMC34-XC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Bosch Vietnam  2023. All rights reserved, also regarding any disposal, exploitation, reproduction, editing, distribution, as well as in the event of applications for industrial property rights.</OrgInhalt>
      <Wert>© Bosch Vietnam  2023.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2023-07-13</OrgInhalt>
      <Wert>2023-07-13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57</TotalTime>
  <Words>48</Words>
  <Application>Microsoft Office PowerPoint</Application>
  <PresentationFormat>Custom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Bosch Office Sans</vt:lpstr>
      <vt:lpstr>Calibri</vt:lpstr>
      <vt:lpstr>Symbol</vt:lpstr>
      <vt:lpstr>Wingdings</vt:lpstr>
      <vt:lpstr>Bosch 2022</vt:lpstr>
      <vt:lpstr>Weekly Meeting – AI Training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– AI Training</dc:title>
  <dc:creator>FIXED-TERM Tran To Bang Trinh (MS/EMC-TM-XC)</dc:creator>
  <cp:lastModifiedBy>FIXED-TERM Tran To Bang Trinh (MS/EMC-TM-XC)</cp:lastModifiedBy>
  <cp:revision>5</cp:revision>
  <dcterms:created xsi:type="dcterms:W3CDTF">2023-07-13T10:11:52Z</dcterms:created>
  <dcterms:modified xsi:type="dcterms:W3CDTF">2023-07-14T02:23:05Z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