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EF6F-5CE3-5105-701F-6F333C3C6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38787-6873-8C52-DDA5-8F14CD8A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0484-14D1-1315-48B7-73B1716C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479EC-0C0D-155C-1DE7-6CE7D16A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35F8-1F03-E8CA-96C6-22C45F7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71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A6B-8488-AE32-FF24-223C8F9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DD72-F4C4-CE6F-1670-5E9599B3E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BC82-28CE-AC35-44BB-9C1F0BAF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1739-AA81-E7DD-C80F-35D930D1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8A7B-DE59-E70E-9989-D64A6184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28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C1097-9C1B-5970-E906-C80457B6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06BB-FC07-A438-611D-59203F94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6B3C-E77A-51D6-D197-3D6B9F56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5AF7-DFB4-AAEF-EB3B-F95C68EA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43EE-DB5F-1791-AAB4-3A77BE3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8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06D-A909-8AED-42EC-0568D9B2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7CB6-2973-5405-B1F7-AF1F433D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F3FA-FB0F-21FE-CC31-81C4E8B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C765-9FE0-C67A-3656-F405610E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245E-E2F0-B741-1858-6C4524E0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97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6E4A-E9A8-BF2D-386D-3A75ED2E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21B0-0B93-2C1E-624B-C85225C0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850C-AA2F-479D-1742-EEAD63C7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9DBD-0E08-62C2-5CC0-CD98786D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6819-269F-6C0B-B65D-EA15B38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6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D4BD-A856-5841-8501-FDDB0030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F3ED-118C-423A-234E-74F661B15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6E2BD-1FC6-C254-ACBC-96F87444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B329-806F-21DC-08A4-656786D2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FA4-491F-F25E-1745-3EF2ABDB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9F4C-8B02-1E56-8F95-40B758E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71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8EB-3D67-2A43-F4C4-CBEA8DB1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C716-EB2B-4E0F-183C-DA524A5C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B30DE-52C3-EC56-3EC7-5A339932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857C0-DAF4-9368-EAE1-44DD0E67A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49596-33B8-D6D4-60C0-B2F54AAA8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075B7-0B70-AE55-3A76-92AB6DDF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1956-F567-9127-BC43-1D049B3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15F5A-8587-FB62-EA1C-60331DB5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1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97B-F0F5-2C15-0E00-5FF1E6E7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A1D9F-0237-7CA2-78A5-D9BEFB3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C41DB-8542-D616-A4AF-F53F81D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61B21-5E0F-8B76-E90C-4DBDFBC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1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C35C6-3D6D-ACA5-C93D-5A832DC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424BA-7E07-16B5-CE0D-972ADC75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8E6D-B7BE-282E-900C-8F4F08D4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6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0FC-CAA5-0011-5152-E8D5E403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ADFE-7452-49FF-F8A8-0D91919E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E2E4-F8C2-0122-823D-9425F4C6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BF0A-BE29-7E33-5D4F-38205D0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289AC-8144-2C21-526C-D8C61BD1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8BEA-740F-B09E-EAD5-6382990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1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A949-9188-3EC7-9686-B42E69F8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D3027-6071-F659-D095-28D5A1A4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FE4F-2C85-E427-6E65-2D6528C5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CE516-5148-61D6-F088-5AAAA39D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8392-841A-4CF6-29F8-B458C95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D1E0-7412-5390-3209-8FF56734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2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31207-1D5A-D283-197D-34D9E2EC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AC2DC-3222-4F44-0010-6284AACB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5528-633E-B2FF-F580-D0AEDBD59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51590-1DE6-4C6C-9895-1D2E7577503E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9E9B-1B14-B666-FCE9-4C931629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D821-697F-59F0-6F22-8D98CA706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C19BC-BED9-4273-BF38-4376C1DA88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6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91ECF-2AD5-C650-CC7D-E0C672579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>
              <a:spcAft>
                <a:spcPts val="800"/>
              </a:spcAft>
            </a:pPr>
            <a:r>
              <a:rPr lang="en-CA" sz="4800" kern="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Library Service Management System</a:t>
            </a:r>
            <a:br>
              <a:rPr lang="en-CA" sz="4800" kern="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CA" sz="4800" kern="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CA" sz="4800" kern="100">
              <a:solidFill>
                <a:srgbClr val="FFFFFF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C8099-A92B-C739-CD41-DBF2B232F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>
              <a:spcAft>
                <a:spcPts val="800"/>
              </a:spcAft>
            </a:pPr>
            <a:endParaRPr lang="en-CA" sz="1500" b="1" kern="100">
              <a:solidFill>
                <a:srgbClr val="FFFFFF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endParaRPr lang="en-CA" sz="1500" b="1" kern="10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en-CA" sz="1500" b="1" kern="10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DesignBy: </a:t>
            </a:r>
            <a:r>
              <a:rPr lang="en-CA" sz="1500" kern="10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Wanhong Zhang</a:t>
            </a:r>
            <a:r>
              <a:rPr lang="en-CA" sz="1500" kern="100">
                <a:solidFill>
                  <a:srgbClr val="FFFFFF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CA" sz="1500" kern="100">
                <a:solidFill>
                  <a:srgbClr val="FFFFFF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Haoran Zu </a:t>
            </a:r>
            <a:r>
              <a:rPr lang="en-CA" sz="1500" kern="10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CA" sz="1500">
                <a:solidFill>
                  <a:srgbClr val="FFFFFF"/>
                </a:solidFill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Yanni Ye </a:t>
            </a:r>
            <a:endParaRPr lang="en-CA" sz="15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B5C46-313E-61BC-A33C-18A62DC7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     Member responsibility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8026CE-828A-1633-E5D1-F435C6C3A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445516"/>
              </p:ext>
            </p:extLst>
          </p:nvPr>
        </p:nvGraphicFramePr>
        <p:xfrm>
          <a:off x="432225" y="2379449"/>
          <a:ext cx="11327549" cy="362585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631584">
                  <a:extLst>
                    <a:ext uri="{9D8B030D-6E8A-4147-A177-3AD203B41FA5}">
                      <a16:colId xmlns:a16="http://schemas.microsoft.com/office/drawing/2014/main" val="3960568365"/>
                    </a:ext>
                  </a:extLst>
                </a:gridCol>
                <a:gridCol w="6695965">
                  <a:extLst>
                    <a:ext uri="{9D8B030D-6E8A-4147-A177-3AD203B41FA5}">
                      <a16:colId xmlns:a16="http://schemas.microsoft.com/office/drawing/2014/main" val="2633228477"/>
                    </a:ext>
                  </a:extLst>
                </a:gridCol>
              </a:tblGrid>
              <a:tr h="77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200" b="0" kern="0" cap="all" spc="150">
                          <a:solidFill>
                            <a:schemeClr val="lt1"/>
                          </a:solidFill>
                          <a:effectLst/>
                        </a:rPr>
                        <a:t>Task</a:t>
                      </a:r>
                      <a:endParaRPr lang="en-CA" sz="22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200" b="0" kern="0" cap="all" spc="150">
                          <a:solidFill>
                            <a:schemeClr val="lt1"/>
                          </a:solidFill>
                          <a:effectLst/>
                        </a:rPr>
                        <a:t>Who responsible for</a:t>
                      </a:r>
                      <a:endParaRPr lang="en-CA" sz="22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99450"/>
                  </a:ext>
                </a:extLst>
              </a:tr>
              <a:tr h="712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Front End</a:t>
                      </a:r>
                      <a:endParaRPr lang="en-CA" sz="18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00" cap="none" spc="0">
                          <a:solidFill>
                            <a:schemeClr val="tx1"/>
                          </a:solidFill>
                          <a:effectLst/>
                        </a:rPr>
                        <a:t>Wanhong Zhang</a:t>
                      </a:r>
                      <a:endParaRPr lang="en-CA" sz="18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527036"/>
                  </a:ext>
                </a:extLst>
              </a:tr>
              <a:tr h="712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kern="0" cap="none" spc="0">
                          <a:solidFill>
                            <a:schemeClr val="tx1"/>
                          </a:solidFill>
                          <a:effectLst/>
                        </a:rPr>
                        <a:t>Physical model</a:t>
                      </a:r>
                      <a:endParaRPr lang="en-CA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00" cap="none" spc="0">
                          <a:solidFill>
                            <a:schemeClr val="tx1"/>
                          </a:solidFill>
                          <a:effectLst/>
                        </a:rPr>
                        <a:t>Yanni Ye</a:t>
                      </a:r>
                      <a:endParaRPr lang="en-CA" sz="18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78792"/>
                  </a:ext>
                </a:extLst>
              </a:tr>
              <a:tr h="712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kern="0" cap="none" spc="0">
                          <a:solidFill>
                            <a:schemeClr val="tx1"/>
                          </a:solidFill>
                          <a:effectLst/>
                        </a:rPr>
                        <a:t>Data Logistics</a:t>
                      </a:r>
                      <a:endParaRPr lang="en-CA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00" cap="none" spc="0">
                          <a:solidFill>
                            <a:schemeClr val="tx1"/>
                          </a:solidFill>
                          <a:effectLst/>
                        </a:rPr>
                        <a:t>Haoran Zu</a:t>
                      </a:r>
                      <a:endParaRPr lang="en-CA" sz="18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11662"/>
                  </a:ext>
                </a:extLst>
              </a:tr>
              <a:tr h="712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kern="0" cap="none" spc="0">
                          <a:solidFill>
                            <a:schemeClr val="tx1"/>
                          </a:solidFill>
                          <a:effectLst/>
                        </a:rPr>
                        <a:t>Demo/Documentation</a:t>
                      </a:r>
                      <a:endParaRPr lang="en-CA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Haoran</a:t>
                      </a:r>
                      <a:r>
                        <a:rPr lang="en-CA" sz="18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Zu, Yanni Ye, Wanhong Zhang</a:t>
                      </a:r>
                      <a:endParaRPr lang="en-CA" sz="18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102" marR="190102" marT="190102" marB="190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9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C05B1-D2E0-1091-D487-E00F15D7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Physical model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152B80-8845-D9DE-10BE-581AF10B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92" y="467208"/>
            <a:ext cx="499061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56BDE-DED8-539B-7D4F-A150B5A5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 </a:t>
            </a:r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End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96932-C162-E10E-1C9D-EBE4F5C79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67" y="1966293"/>
            <a:ext cx="836086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7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BA4A-B159-8B49-B3FB-083EEA78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4000" b="1" kern="0" cap="none" spc="0" dirty="0">
                <a:solidFill>
                  <a:schemeClr val="tx1"/>
                </a:solidFill>
                <a:effectLst/>
              </a:rPr>
              <a:t>Front End</a:t>
            </a:r>
            <a:endParaRPr lang="en-CA" sz="4000" b="1" kern="100" cap="none" spc="0" dirty="0">
              <a:solidFill>
                <a:schemeClr val="tx1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8DCB7-174B-F5DD-E0EA-7544AF24E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1182-2F3A-DBD0-A1D6-14B17BE7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Report 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003BA-417F-1402-04D2-D03B6062A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659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428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6E596-22B0-199D-90B7-FAA68830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and Demo!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4726D1-5EC4-F2DB-358B-4BCBCD83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17710"/>
            <a:ext cx="5608320" cy="53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Aptos</vt:lpstr>
      <vt:lpstr>Aptos Display</vt:lpstr>
      <vt:lpstr>Arial</vt:lpstr>
      <vt:lpstr>Office Theme</vt:lpstr>
      <vt:lpstr>Library Service Management System  </vt:lpstr>
      <vt:lpstr>      Member responsibility </vt:lpstr>
      <vt:lpstr>Physical model</vt:lpstr>
      <vt:lpstr>Back End</vt:lpstr>
      <vt:lpstr>Front End</vt:lpstr>
      <vt:lpstr>Report example</vt:lpstr>
      <vt:lpstr>Thank you and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Service Management System  </dc:title>
  <dc:creator>Wanhong Zhang</dc:creator>
  <cp:lastModifiedBy>Wanhong Zhang</cp:lastModifiedBy>
  <cp:revision>3</cp:revision>
  <dcterms:created xsi:type="dcterms:W3CDTF">2024-04-07T19:44:27Z</dcterms:created>
  <dcterms:modified xsi:type="dcterms:W3CDTF">2024-04-08T00:11:46Z</dcterms:modified>
</cp:coreProperties>
</file>