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365" r:id="rId3"/>
    <p:sldId id="259" r:id="rId4"/>
    <p:sldId id="262" r:id="rId5"/>
    <p:sldId id="263" r:id="rId6"/>
    <p:sldId id="265" r:id="rId7"/>
    <p:sldId id="388" r:id="rId8"/>
    <p:sldId id="396" r:id="rId9"/>
    <p:sldId id="316" r:id="rId10"/>
    <p:sldId id="267" r:id="rId11"/>
    <p:sldId id="337" r:id="rId12"/>
    <p:sldId id="389" r:id="rId13"/>
    <p:sldId id="338" r:id="rId14"/>
    <p:sldId id="268" r:id="rId15"/>
    <p:sldId id="408" r:id="rId16"/>
    <p:sldId id="410" r:id="rId17"/>
    <p:sldId id="391" r:id="rId18"/>
    <p:sldId id="392" r:id="rId19"/>
    <p:sldId id="409" r:id="rId20"/>
    <p:sldId id="395" r:id="rId21"/>
    <p:sldId id="397" r:id="rId22"/>
    <p:sldId id="398" r:id="rId23"/>
    <p:sldId id="270" r:id="rId24"/>
    <p:sldId id="403" r:id="rId25"/>
    <p:sldId id="399" r:id="rId26"/>
    <p:sldId id="407" r:id="rId27"/>
    <p:sldId id="415" r:id="rId28"/>
    <p:sldId id="411" r:id="rId29"/>
    <p:sldId id="414" r:id="rId30"/>
    <p:sldId id="412" r:id="rId31"/>
    <p:sldId id="413" r:id="rId32"/>
    <p:sldId id="416" r:id="rId33"/>
    <p:sldId id="417" r:id="rId34"/>
    <p:sldId id="385" r:id="rId35"/>
    <p:sldId id="369" r:id="rId36"/>
    <p:sldId id="271" r:id="rId37"/>
    <p:sldId id="374" r:id="rId38"/>
    <p:sldId id="400" r:id="rId39"/>
    <p:sldId id="406" r:id="rId40"/>
    <p:sldId id="387" r:id="rId41"/>
    <p:sldId id="404" r:id="rId42"/>
    <p:sldId id="402" r:id="rId43"/>
    <p:sldId id="25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7" autoAdjust="0"/>
    <p:restoredTop sz="94660"/>
  </p:normalViewPr>
  <p:slideViewPr>
    <p:cSldViewPr snapToGrid="0">
      <p:cViewPr varScale="1">
        <p:scale>
          <a:sx n="103" d="100"/>
          <a:sy n="103" d="100"/>
        </p:scale>
        <p:origin x="192" y="2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AA4B-9CDE-4BFA-AC6E-D5ADBE9A0989}" type="doc">
      <dgm:prSet loTypeId="urn:microsoft.com/office/officeart/2005/8/layout/hProcess9" loCatId="process" qsTypeId="urn:microsoft.com/office/officeart/2005/8/quickstyle/3d2" qsCatId="3D" csTypeId="urn:microsoft.com/office/officeart/2005/8/colors/accent1_2" csCatId="accent1" phldr="1"/>
      <dgm:spPr/>
      <dgm:t>
        <a:bodyPr/>
        <a:lstStyle/>
        <a:p>
          <a:endParaRPr lang="en-US"/>
        </a:p>
      </dgm:t>
    </dgm:pt>
    <dgm:pt modelId="{8FE93DF0-B5D9-49F3-A2B9-0765EBB3FD3E}">
      <dgm:prSet/>
      <dgm:spPr/>
      <dgm:t>
        <a:bodyPr/>
        <a:lstStyle/>
        <a:p>
          <a:r>
            <a:rPr lang="en-US" b="1" i="0" baseline="0" dirty="0"/>
            <a:t>Introduction</a:t>
          </a:r>
          <a:endParaRPr lang="en-US" b="1" dirty="0"/>
        </a:p>
      </dgm:t>
    </dgm:pt>
    <dgm:pt modelId="{994177D6-BC15-4AC4-B4BA-F361FEC92553}" type="parTrans" cxnId="{02DA2289-7085-45D1-8965-8877A4DAAA0F}">
      <dgm:prSet/>
      <dgm:spPr/>
      <dgm:t>
        <a:bodyPr/>
        <a:lstStyle/>
        <a:p>
          <a:endParaRPr lang="en-US"/>
        </a:p>
      </dgm:t>
    </dgm:pt>
    <dgm:pt modelId="{81440417-30FC-49CC-B20D-EB27A0677E5D}" type="sibTrans" cxnId="{02DA2289-7085-45D1-8965-8877A4DAAA0F}">
      <dgm:prSet/>
      <dgm:spPr/>
      <dgm:t>
        <a:bodyPr/>
        <a:lstStyle/>
        <a:p>
          <a:endParaRPr lang="en-US"/>
        </a:p>
      </dgm:t>
    </dgm:pt>
    <dgm:pt modelId="{C109B14D-3148-4009-99D5-623C12E0E1E1}">
      <dgm:prSet/>
      <dgm:spPr/>
      <dgm:t>
        <a:bodyPr/>
        <a:lstStyle/>
        <a:p>
          <a:r>
            <a:rPr lang="en-US" b="1" i="0" baseline="0" dirty="0"/>
            <a:t>Problem Statement</a:t>
          </a:r>
          <a:endParaRPr lang="en-US" b="1" dirty="0"/>
        </a:p>
      </dgm:t>
    </dgm:pt>
    <dgm:pt modelId="{D0C81798-E39D-4055-9E89-57E4A54BF980}" type="parTrans" cxnId="{B4F0B37D-5D32-4C40-88B7-4F8748C5205C}">
      <dgm:prSet/>
      <dgm:spPr/>
      <dgm:t>
        <a:bodyPr/>
        <a:lstStyle/>
        <a:p>
          <a:endParaRPr lang="en-US"/>
        </a:p>
      </dgm:t>
    </dgm:pt>
    <dgm:pt modelId="{A7CC0BFD-7780-48E0-8990-4D4C803AEEFD}" type="sibTrans" cxnId="{B4F0B37D-5D32-4C40-88B7-4F8748C5205C}">
      <dgm:prSet/>
      <dgm:spPr/>
      <dgm:t>
        <a:bodyPr/>
        <a:lstStyle/>
        <a:p>
          <a:endParaRPr lang="en-US"/>
        </a:p>
      </dgm:t>
    </dgm:pt>
    <dgm:pt modelId="{A8461D57-1E67-4B94-AD42-2D585913F81E}">
      <dgm:prSet/>
      <dgm:spPr/>
      <dgm:t>
        <a:bodyPr/>
        <a:lstStyle/>
        <a:p>
          <a:r>
            <a:rPr lang="en-US" b="1" i="0" baseline="0"/>
            <a:t>Objectives </a:t>
          </a:r>
          <a:endParaRPr lang="en-US" b="1" dirty="0"/>
        </a:p>
      </dgm:t>
    </dgm:pt>
    <dgm:pt modelId="{FA8DD484-D565-4EE7-96FD-E8344E64E58F}" type="parTrans" cxnId="{69ADF33B-FBF9-41C2-AAE3-BDB7AD76421C}">
      <dgm:prSet/>
      <dgm:spPr/>
      <dgm:t>
        <a:bodyPr/>
        <a:lstStyle/>
        <a:p>
          <a:endParaRPr lang="en-US"/>
        </a:p>
      </dgm:t>
    </dgm:pt>
    <dgm:pt modelId="{052350C2-DED9-4DDE-8114-BA5DAEC8AA35}" type="sibTrans" cxnId="{69ADF33B-FBF9-41C2-AAE3-BDB7AD76421C}">
      <dgm:prSet/>
      <dgm:spPr/>
      <dgm:t>
        <a:bodyPr/>
        <a:lstStyle/>
        <a:p>
          <a:endParaRPr lang="en-US"/>
        </a:p>
      </dgm:t>
    </dgm:pt>
    <dgm:pt modelId="{76D41191-ADA0-4FE8-8031-400934F3697C}">
      <dgm:prSet/>
      <dgm:spPr/>
      <dgm:t>
        <a:bodyPr/>
        <a:lstStyle/>
        <a:p>
          <a:r>
            <a:rPr lang="en-US" b="1" dirty="0"/>
            <a:t>Data Collection</a:t>
          </a:r>
        </a:p>
      </dgm:t>
    </dgm:pt>
    <dgm:pt modelId="{B54A9955-61FF-4C4B-8464-D391512457EC}" type="parTrans" cxnId="{AB3EDFF8-0151-47E8-9621-A671186CCD85}">
      <dgm:prSet/>
      <dgm:spPr/>
      <dgm:t>
        <a:bodyPr/>
        <a:lstStyle/>
        <a:p>
          <a:endParaRPr lang="en-US"/>
        </a:p>
      </dgm:t>
    </dgm:pt>
    <dgm:pt modelId="{CC84B141-D301-4AF1-AA74-665F16695CAD}" type="sibTrans" cxnId="{AB3EDFF8-0151-47E8-9621-A671186CCD85}">
      <dgm:prSet/>
      <dgm:spPr/>
      <dgm:t>
        <a:bodyPr/>
        <a:lstStyle/>
        <a:p>
          <a:endParaRPr lang="en-US"/>
        </a:p>
      </dgm:t>
    </dgm:pt>
    <dgm:pt modelId="{5784D0AA-19B1-4988-98E5-D1674BC3F7D9}">
      <dgm:prSet/>
      <dgm:spPr/>
      <dgm:t>
        <a:bodyPr/>
        <a:lstStyle/>
        <a:p>
          <a:r>
            <a:rPr lang="en-US" b="1" dirty="0"/>
            <a:t>Sentiment Analysis</a:t>
          </a:r>
        </a:p>
      </dgm:t>
    </dgm:pt>
    <dgm:pt modelId="{304BBF88-76C0-45DA-921C-E9AF7A4D0246}" type="parTrans" cxnId="{E8222D9A-B926-4312-967A-209C1D823F52}">
      <dgm:prSet/>
      <dgm:spPr/>
      <dgm:t>
        <a:bodyPr/>
        <a:lstStyle/>
        <a:p>
          <a:endParaRPr lang="en-US"/>
        </a:p>
      </dgm:t>
    </dgm:pt>
    <dgm:pt modelId="{894A087C-2E21-457B-B034-4F9B95F67E56}" type="sibTrans" cxnId="{E8222D9A-B926-4312-967A-209C1D823F52}">
      <dgm:prSet/>
      <dgm:spPr/>
      <dgm:t>
        <a:bodyPr/>
        <a:lstStyle/>
        <a:p>
          <a:endParaRPr lang="en-US"/>
        </a:p>
      </dgm:t>
    </dgm:pt>
    <dgm:pt modelId="{78793156-4177-4C45-9916-A03A75D12CC5}">
      <dgm:prSet/>
      <dgm:spPr/>
      <dgm:t>
        <a:bodyPr/>
        <a:lstStyle/>
        <a:p>
          <a:r>
            <a:rPr lang="en-US" b="1" i="0" baseline="0" dirty="0"/>
            <a:t>Visualizations</a:t>
          </a:r>
          <a:endParaRPr lang="en-US" b="1" dirty="0"/>
        </a:p>
      </dgm:t>
    </dgm:pt>
    <dgm:pt modelId="{18AAF40C-16A4-4CD1-B34F-FA3AB4DC7A68}" type="parTrans" cxnId="{37BC7639-687B-462F-8992-B2E321FC4CC6}">
      <dgm:prSet/>
      <dgm:spPr/>
      <dgm:t>
        <a:bodyPr/>
        <a:lstStyle/>
        <a:p>
          <a:endParaRPr lang="en-US"/>
        </a:p>
      </dgm:t>
    </dgm:pt>
    <dgm:pt modelId="{AE3E153C-1872-4369-8C7C-31509379A9DF}" type="sibTrans" cxnId="{37BC7639-687B-462F-8992-B2E321FC4CC6}">
      <dgm:prSet/>
      <dgm:spPr/>
      <dgm:t>
        <a:bodyPr/>
        <a:lstStyle/>
        <a:p>
          <a:endParaRPr lang="en-US"/>
        </a:p>
      </dgm:t>
    </dgm:pt>
    <dgm:pt modelId="{05CBBD4B-5EE8-4C2B-BA15-29F5411CCD2C}">
      <dgm:prSet/>
      <dgm:spPr/>
      <dgm:t>
        <a:bodyPr/>
        <a:lstStyle/>
        <a:p>
          <a:r>
            <a:rPr lang="en-US" b="1" i="0" baseline="0" dirty="0"/>
            <a:t>Conclusion</a:t>
          </a:r>
          <a:endParaRPr lang="en-US" b="1" dirty="0"/>
        </a:p>
      </dgm:t>
    </dgm:pt>
    <dgm:pt modelId="{5776C2D4-835A-4658-BFB7-2E922DF951DA}" type="parTrans" cxnId="{899F5460-28D3-4306-B2A0-C3F546AB0A52}">
      <dgm:prSet/>
      <dgm:spPr/>
      <dgm:t>
        <a:bodyPr/>
        <a:lstStyle/>
        <a:p>
          <a:endParaRPr lang="en-US"/>
        </a:p>
      </dgm:t>
    </dgm:pt>
    <dgm:pt modelId="{C085565C-5FE3-4264-ADA4-5B7F4DC30D7A}" type="sibTrans" cxnId="{899F5460-28D3-4306-B2A0-C3F546AB0A52}">
      <dgm:prSet/>
      <dgm:spPr/>
      <dgm:t>
        <a:bodyPr/>
        <a:lstStyle/>
        <a:p>
          <a:endParaRPr lang="en-US"/>
        </a:p>
      </dgm:t>
    </dgm:pt>
    <dgm:pt modelId="{3CBC16E9-E5EE-4C24-8B9A-F333AB3FC652}">
      <dgm:prSet/>
      <dgm:spPr/>
      <dgm:t>
        <a:bodyPr/>
        <a:lstStyle/>
        <a:p>
          <a:r>
            <a:rPr lang="en-US" b="1" i="0" baseline="0" dirty="0"/>
            <a:t>API Used- (</a:t>
          </a:r>
          <a:r>
            <a:rPr lang="en-US" b="1" i="0" baseline="0" dirty="0">
              <a:solidFill>
                <a:srgbClr val="FF0000"/>
              </a:solidFill>
            </a:rPr>
            <a:t>YouTube data API V3</a:t>
          </a:r>
          <a:r>
            <a:rPr lang="en-US" b="1" i="0" baseline="0" dirty="0"/>
            <a:t>)</a:t>
          </a:r>
          <a:endParaRPr lang="en-IN" dirty="0"/>
        </a:p>
      </dgm:t>
    </dgm:pt>
    <dgm:pt modelId="{F351B0AE-3EA9-457E-B092-E57DDCB7F2A1}" type="parTrans" cxnId="{702FE22C-2B4D-44C6-89F5-03702478C04F}">
      <dgm:prSet/>
      <dgm:spPr/>
      <dgm:t>
        <a:bodyPr/>
        <a:lstStyle/>
        <a:p>
          <a:endParaRPr lang="en-IN"/>
        </a:p>
      </dgm:t>
    </dgm:pt>
    <dgm:pt modelId="{1B0EF859-C0D6-4D12-AB58-459B665E98DB}" type="sibTrans" cxnId="{702FE22C-2B4D-44C6-89F5-03702478C04F}">
      <dgm:prSet/>
      <dgm:spPr/>
      <dgm:t>
        <a:bodyPr/>
        <a:lstStyle/>
        <a:p>
          <a:endParaRPr lang="en-IN"/>
        </a:p>
      </dgm:t>
    </dgm:pt>
    <dgm:pt modelId="{CB037AD7-955F-40C3-A08B-FCE7C2496697}">
      <dgm:prSet/>
      <dgm:spPr/>
      <dgm:t>
        <a:bodyPr/>
        <a:lstStyle/>
        <a:p>
          <a:r>
            <a:rPr lang="en-IN" b="1" dirty="0"/>
            <a:t>Data Pre Processing</a:t>
          </a:r>
        </a:p>
      </dgm:t>
    </dgm:pt>
    <dgm:pt modelId="{D4F93090-8CD6-4DAD-B511-B163770FAD1A}" type="sibTrans" cxnId="{3E34E73F-4E08-43B1-A100-C6B01822FFE3}">
      <dgm:prSet/>
      <dgm:spPr/>
      <dgm:t>
        <a:bodyPr/>
        <a:lstStyle/>
        <a:p>
          <a:endParaRPr lang="en-IN"/>
        </a:p>
      </dgm:t>
    </dgm:pt>
    <dgm:pt modelId="{01BE08BE-4088-4A06-89FC-44C962A0F97D}" type="parTrans" cxnId="{3E34E73F-4E08-43B1-A100-C6B01822FFE3}">
      <dgm:prSet/>
      <dgm:spPr/>
      <dgm:t>
        <a:bodyPr/>
        <a:lstStyle/>
        <a:p>
          <a:endParaRPr lang="en-IN"/>
        </a:p>
      </dgm:t>
    </dgm:pt>
    <dgm:pt modelId="{353A2427-5834-4638-9233-4221A4431B9D}" type="pres">
      <dgm:prSet presAssocID="{7ADAAA4B-9CDE-4BFA-AC6E-D5ADBE9A0989}" presName="CompostProcess" presStyleCnt="0">
        <dgm:presLayoutVars>
          <dgm:dir/>
          <dgm:resizeHandles val="exact"/>
        </dgm:presLayoutVars>
      </dgm:prSet>
      <dgm:spPr/>
    </dgm:pt>
    <dgm:pt modelId="{8E63E299-F771-480B-97A3-15C99C000BF9}" type="pres">
      <dgm:prSet presAssocID="{7ADAAA4B-9CDE-4BFA-AC6E-D5ADBE9A0989}" presName="arrow" presStyleLbl="bgShp" presStyleIdx="0" presStyleCnt="1"/>
      <dgm:spPr/>
    </dgm:pt>
    <dgm:pt modelId="{AC7D8A43-6DD1-49DD-A1D1-5FDA94099288}" type="pres">
      <dgm:prSet presAssocID="{7ADAAA4B-9CDE-4BFA-AC6E-D5ADBE9A0989}" presName="linearProcess" presStyleCnt="0"/>
      <dgm:spPr/>
    </dgm:pt>
    <dgm:pt modelId="{ACAF3E26-19F5-4CC7-A72F-D7362756BF03}" type="pres">
      <dgm:prSet presAssocID="{8FE93DF0-B5D9-49F3-A2B9-0765EBB3FD3E}" presName="textNode" presStyleLbl="node1" presStyleIdx="0" presStyleCnt="9">
        <dgm:presLayoutVars>
          <dgm:bulletEnabled val="1"/>
        </dgm:presLayoutVars>
      </dgm:prSet>
      <dgm:spPr/>
    </dgm:pt>
    <dgm:pt modelId="{B524D528-A790-4BB7-996F-7E9D9C0C2885}" type="pres">
      <dgm:prSet presAssocID="{81440417-30FC-49CC-B20D-EB27A0677E5D}" presName="sibTrans" presStyleCnt="0"/>
      <dgm:spPr/>
    </dgm:pt>
    <dgm:pt modelId="{656C2CD1-B42E-4A65-A4A3-AA3A3B659D07}" type="pres">
      <dgm:prSet presAssocID="{C109B14D-3148-4009-99D5-623C12E0E1E1}" presName="textNode" presStyleLbl="node1" presStyleIdx="1" presStyleCnt="9">
        <dgm:presLayoutVars>
          <dgm:bulletEnabled val="1"/>
        </dgm:presLayoutVars>
      </dgm:prSet>
      <dgm:spPr/>
    </dgm:pt>
    <dgm:pt modelId="{84388A0D-A580-42AE-8D04-69804D636F69}" type="pres">
      <dgm:prSet presAssocID="{A7CC0BFD-7780-48E0-8990-4D4C803AEEFD}" presName="sibTrans" presStyleCnt="0"/>
      <dgm:spPr/>
    </dgm:pt>
    <dgm:pt modelId="{9F5924A3-223C-40B3-8216-6CD26F7E6F54}" type="pres">
      <dgm:prSet presAssocID="{A8461D57-1E67-4B94-AD42-2D585913F81E}" presName="textNode" presStyleLbl="node1" presStyleIdx="2" presStyleCnt="9">
        <dgm:presLayoutVars>
          <dgm:bulletEnabled val="1"/>
        </dgm:presLayoutVars>
      </dgm:prSet>
      <dgm:spPr/>
    </dgm:pt>
    <dgm:pt modelId="{B7D91247-F7ED-44D0-800C-67A7C45255B4}" type="pres">
      <dgm:prSet presAssocID="{052350C2-DED9-4DDE-8114-BA5DAEC8AA35}" presName="sibTrans" presStyleCnt="0"/>
      <dgm:spPr/>
    </dgm:pt>
    <dgm:pt modelId="{ED72413F-A8E1-46A0-8E5B-4C78DF676F37}" type="pres">
      <dgm:prSet presAssocID="{76D41191-ADA0-4FE8-8031-400934F3697C}" presName="textNode" presStyleLbl="node1" presStyleIdx="3" presStyleCnt="9">
        <dgm:presLayoutVars>
          <dgm:bulletEnabled val="1"/>
        </dgm:presLayoutVars>
      </dgm:prSet>
      <dgm:spPr/>
    </dgm:pt>
    <dgm:pt modelId="{9F6CC4C1-28B3-4B60-9256-D85BDA947AB5}" type="pres">
      <dgm:prSet presAssocID="{CC84B141-D301-4AF1-AA74-665F16695CAD}" presName="sibTrans" presStyleCnt="0"/>
      <dgm:spPr/>
    </dgm:pt>
    <dgm:pt modelId="{FA85F41F-7CE2-4DC0-94E7-B0BA59AA63B2}" type="pres">
      <dgm:prSet presAssocID="{CB037AD7-955F-40C3-A08B-FCE7C2496697}" presName="textNode" presStyleLbl="node1" presStyleIdx="4" presStyleCnt="9">
        <dgm:presLayoutVars>
          <dgm:bulletEnabled val="1"/>
        </dgm:presLayoutVars>
      </dgm:prSet>
      <dgm:spPr/>
    </dgm:pt>
    <dgm:pt modelId="{E571A2E1-5906-44ED-850C-AE6AC56FDE44}" type="pres">
      <dgm:prSet presAssocID="{D4F93090-8CD6-4DAD-B511-B163770FAD1A}" presName="sibTrans" presStyleCnt="0"/>
      <dgm:spPr/>
    </dgm:pt>
    <dgm:pt modelId="{2FBA6CF3-1A3E-4FDF-9F00-4E1B15404B3F}" type="pres">
      <dgm:prSet presAssocID="{3CBC16E9-E5EE-4C24-8B9A-F333AB3FC652}" presName="textNode" presStyleLbl="node1" presStyleIdx="5" presStyleCnt="9">
        <dgm:presLayoutVars>
          <dgm:bulletEnabled val="1"/>
        </dgm:presLayoutVars>
      </dgm:prSet>
      <dgm:spPr/>
    </dgm:pt>
    <dgm:pt modelId="{3E7DAB7A-CD6E-4E42-A0C8-9B4A84F08BCE}" type="pres">
      <dgm:prSet presAssocID="{1B0EF859-C0D6-4D12-AB58-459B665E98DB}" presName="sibTrans" presStyleCnt="0"/>
      <dgm:spPr/>
    </dgm:pt>
    <dgm:pt modelId="{D7A621B3-5ED5-4968-BD04-CD288CE95AE2}" type="pres">
      <dgm:prSet presAssocID="{5784D0AA-19B1-4988-98E5-D1674BC3F7D9}" presName="textNode" presStyleLbl="node1" presStyleIdx="6" presStyleCnt="9">
        <dgm:presLayoutVars>
          <dgm:bulletEnabled val="1"/>
        </dgm:presLayoutVars>
      </dgm:prSet>
      <dgm:spPr/>
    </dgm:pt>
    <dgm:pt modelId="{CB0B81CF-7ADF-489E-B26A-9D12B84FBB31}" type="pres">
      <dgm:prSet presAssocID="{894A087C-2E21-457B-B034-4F9B95F67E56}" presName="sibTrans" presStyleCnt="0"/>
      <dgm:spPr/>
    </dgm:pt>
    <dgm:pt modelId="{7DD354B1-EBAA-4E92-A12D-C739D2820DEC}" type="pres">
      <dgm:prSet presAssocID="{78793156-4177-4C45-9916-A03A75D12CC5}" presName="textNode" presStyleLbl="node1" presStyleIdx="7" presStyleCnt="9">
        <dgm:presLayoutVars>
          <dgm:bulletEnabled val="1"/>
        </dgm:presLayoutVars>
      </dgm:prSet>
      <dgm:spPr/>
    </dgm:pt>
    <dgm:pt modelId="{6CACE287-0E88-4C5A-8DEA-A3C755B5A932}" type="pres">
      <dgm:prSet presAssocID="{AE3E153C-1872-4369-8C7C-31509379A9DF}" presName="sibTrans" presStyleCnt="0"/>
      <dgm:spPr/>
    </dgm:pt>
    <dgm:pt modelId="{1F4BF7CD-27D3-4B02-AB38-A2FA20EE05AA}" type="pres">
      <dgm:prSet presAssocID="{05CBBD4B-5EE8-4C2B-BA15-29F5411CCD2C}" presName="textNode" presStyleLbl="node1" presStyleIdx="8" presStyleCnt="9">
        <dgm:presLayoutVars>
          <dgm:bulletEnabled val="1"/>
        </dgm:presLayoutVars>
      </dgm:prSet>
      <dgm:spPr/>
    </dgm:pt>
  </dgm:ptLst>
  <dgm:cxnLst>
    <dgm:cxn modelId="{43292D13-D009-45F2-83DB-1F6CEC6551E0}" type="presOf" srcId="{5784D0AA-19B1-4988-98E5-D1674BC3F7D9}" destId="{D7A621B3-5ED5-4968-BD04-CD288CE95AE2}" srcOrd="0" destOrd="0" presId="urn:microsoft.com/office/officeart/2005/8/layout/hProcess9"/>
    <dgm:cxn modelId="{B1239525-0D7A-44B2-8C97-384E2F27EB4E}" type="presOf" srcId="{05CBBD4B-5EE8-4C2B-BA15-29F5411CCD2C}" destId="{1F4BF7CD-27D3-4B02-AB38-A2FA20EE05AA}" srcOrd="0" destOrd="0" presId="urn:microsoft.com/office/officeart/2005/8/layout/hProcess9"/>
    <dgm:cxn modelId="{702FE22C-2B4D-44C6-89F5-03702478C04F}" srcId="{7ADAAA4B-9CDE-4BFA-AC6E-D5ADBE9A0989}" destId="{3CBC16E9-E5EE-4C24-8B9A-F333AB3FC652}" srcOrd="5" destOrd="0" parTransId="{F351B0AE-3EA9-457E-B092-E57DDCB7F2A1}" sibTransId="{1B0EF859-C0D6-4D12-AB58-459B665E98DB}"/>
    <dgm:cxn modelId="{59DF392F-FD23-4E7D-BCBB-6B49F041B2B5}" type="presOf" srcId="{78793156-4177-4C45-9916-A03A75D12CC5}" destId="{7DD354B1-EBAA-4E92-A12D-C739D2820DEC}" srcOrd="0" destOrd="0" presId="urn:microsoft.com/office/officeart/2005/8/layout/hProcess9"/>
    <dgm:cxn modelId="{F4F67E35-F5C4-4E74-AA48-C80436BF1192}" type="presOf" srcId="{7ADAAA4B-9CDE-4BFA-AC6E-D5ADBE9A0989}" destId="{353A2427-5834-4638-9233-4221A4431B9D}" srcOrd="0" destOrd="0" presId="urn:microsoft.com/office/officeart/2005/8/layout/hProcess9"/>
    <dgm:cxn modelId="{37BC7639-687B-462F-8992-B2E321FC4CC6}" srcId="{7ADAAA4B-9CDE-4BFA-AC6E-D5ADBE9A0989}" destId="{78793156-4177-4C45-9916-A03A75D12CC5}" srcOrd="7" destOrd="0" parTransId="{18AAF40C-16A4-4CD1-B34F-FA3AB4DC7A68}" sibTransId="{AE3E153C-1872-4369-8C7C-31509379A9DF}"/>
    <dgm:cxn modelId="{69ADF33B-FBF9-41C2-AAE3-BDB7AD76421C}" srcId="{7ADAAA4B-9CDE-4BFA-AC6E-D5ADBE9A0989}" destId="{A8461D57-1E67-4B94-AD42-2D585913F81E}" srcOrd="2" destOrd="0" parTransId="{FA8DD484-D565-4EE7-96FD-E8344E64E58F}" sibTransId="{052350C2-DED9-4DDE-8114-BA5DAEC8AA35}"/>
    <dgm:cxn modelId="{8CF1003E-7240-4A52-9669-6D053A1D8F36}" type="presOf" srcId="{C109B14D-3148-4009-99D5-623C12E0E1E1}" destId="{656C2CD1-B42E-4A65-A4A3-AA3A3B659D07}" srcOrd="0" destOrd="0" presId="urn:microsoft.com/office/officeart/2005/8/layout/hProcess9"/>
    <dgm:cxn modelId="{3E34E73F-4E08-43B1-A100-C6B01822FFE3}" srcId="{7ADAAA4B-9CDE-4BFA-AC6E-D5ADBE9A0989}" destId="{CB037AD7-955F-40C3-A08B-FCE7C2496697}" srcOrd="4" destOrd="0" parTransId="{01BE08BE-4088-4A06-89FC-44C962A0F97D}" sibTransId="{D4F93090-8CD6-4DAD-B511-B163770FAD1A}"/>
    <dgm:cxn modelId="{899F5460-28D3-4306-B2A0-C3F546AB0A52}" srcId="{7ADAAA4B-9CDE-4BFA-AC6E-D5ADBE9A0989}" destId="{05CBBD4B-5EE8-4C2B-BA15-29F5411CCD2C}" srcOrd="8" destOrd="0" parTransId="{5776C2D4-835A-4658-BFB7-2E922DF951DA}" sibTransId="{C085565C-5FE3-4264-ADA4-5B7F4DC30D7A}"/>
    <dgm:cxn modelId="{B4F0B37D-5D32-4C40-88B7-4F8748C5205C}" srcId="{7ADAAA4B-9CDE-4BFA-AC6E-D5ADBE9A0989}" destId="{C109B14D-3148-4009-99D5-623C12E0E1E1}" srcOrd="1" destOrd="0" parTransId="{D0C81798-E39D-4055-9E89-57E4A54BF980}" sibTransId="{A7CC0BFD-7780-48E0-8990-4D4C803AEEFD}"/>
    <dgm:cxn modelId="{02DA2289-7085-45D1-8965-8877A4DAAA0F}" srcId="{7ADAAA4B-9CDE-4BFA-AC6E-D5ADBE9A0989}" destId="{8FE93DF0-B5D9-49F3-A2B9-0765EBB3FD3E}" srcOrd="0" destOrd="0" parTransId="{994177D6-BC15-4AC4-B4BA-F361FEC92553}" sibTransId="{81440417-30FC-49CC-B20D-EB27A0677E5D}"/>
    <dgm:cxn modelId="{EB617D94-1895-48E9-AD2D-03F7B25510F9}" type="presOf" srcId="{3CBC16E9-E5EE-4C24-8B9A-F333AB3FC652}" destId="{2FBA6CF3-1A3E-4FDF-9F00-4E1B15404B3F}" srcOrd="0" destOrd="0" presId="urn:microsoft.com/office/officeart/2005/8/layout/hProcess9"/>
    <dgm:cxn modelId="{E8222D9A-B926-4312-967A-209C1D823F52}" srcId="{7ADAAA4B-9CDE-4BFA-AC6E-D5ADBE9A0989}" destId="{5784D0AA-19B1-4988-98E5-D1674BC3F7D9}" srcOrd="6" destOrd="0" parTransId="{304BBF88-76C0-45DA-921C-E9AF7A4D0246}" sibTransId="{894A087C-2E21-457B-B034-4F9B95F67E56}"/>
    <dgm:cxn modelId="{1715A29C-8897-408B-8BCC-4EF364BDE119}" type="presOf" srcId="{CB037AD7-955F-40C3-A08B-FCE7C2496697}" destId="{FA85F41F-7CE2-4DC0-94E7-B0BA59AA63B2}" srcOrd="0" destOrd="0" presId="urn:microsoft.com/office/officeart/2005/8/layout/hProcess9"/>
    <dgm:cxn modelId="{F7FF75CA-0E20-412A-991F-BEAF287FD60D}" type="presOf" srcId="{A8461D57-1E67-4B94-AD42-2D585913F81E}" destId="{9F5924A3-223C-40B3-8216-6CD26F7E6F54}" srcOrd="0" destOrd="0" presId="urn:microsoft.com/office/officeart/2005/8/layout/hProcess9"/>
    <dgm:cxn modelId="{F9CD56DD-834F-4C24-98AA-37B3F456AF61}" type="presOf" srcId="{8FE93DF0-B5D9-49F3-A2B9-0765EBB3FD3E}" destId="{ACAF3E26-19F5-4CC7-A72F-D7362756BF03}" srcOrd="0" destOrd="0" presId="urn:microsoft.com/office/officeart/2005/8/layout/hProcess9"/>
    <dgm:cxn modelId="{272FB6F1-0057-476A-A686-1C5A6435E784}" type="presOf" srcId="{76D41191-ADA0-4FE8-8031-400934F3697C}" destId="{ED72413F-A8E1-46A0-8E5B-4C78DF676F37}" srcOrd="0" destOrd="0" presId="urn:microsoft.com/office/officeart/2005/8/layout/hProcess9"/>
    <dgm:cxn modelId="{AB3EDFF8-0151-47E8-9621-A671186CCD85}" srcId="{7ADAAA4B-9CDE-4BFA-AC6E-D5ADBE9A0989}" destId="{76D41191-ADA0-4FE8-8031-400934F3697C}" srcOrd="3" destOrd="0" parTransId="{B54A9955-61FF-4C4B-8464-D391512457EC}" sibTransId="{CC84B141-D301-4AF1-AA74-665F16695CAD}"/>
    <dgm:cxn modelId="{3B52FF55-C31C-4CD7-9D2A-01946C16A192}" type="presParOf" srcId="{353A2427-5834-4638-9233-4221A4431B9D}" destId="{8E63E299-F771-480B-97A3-15C99C000BF9}" srcOrd="0" destOrd="0" presId="urn:microsoft.com/office/officeart/2005/8/layout/hProcess9"/>
    <dgm:cxn modelId="{B05B0327-08A1-4F36-9ACE-6CB96D4E9A5F}" type="presParOf" srcId="{353A2427-5834-4638-9233-4221A4431B9D}" destId="{AC7D8A43-6DD1-49DD-A1D1-5FDA94099288}" srcOrd="1" destOrd="0" presId="urn:microsoft.com/office/officeart/2005/8/layout/hProcess9"/>
    <dgm:cxn modelId="{91783BC5-C814-4133-81FF-4229A6C3BB1B}" type="presParOf" srcId="{AC7D8A43-6DD1-49DD-A1D1-5FDA94099288}" destId="{ACAF3E26-19F5-4CC7-A72F-D7362756BF03}" srcOrd="0" destOrd="0" presId="urn:microsoft.com/office/officeart/2005/8/layout/hProcess9"/>
    <dgm:cxn modelId="{DE8C4791-A759-43F2-973F-5F80DCE5FCB5}" type="presParOf" srcId="{AC7D8A43-6DD1-49DD-A1D1-5FDA94099288}" destId="{B524D528-A790-4BB7-996F-7E9D9C0C2885}" srcOrd="1" destOrd="0" presId="urn:microsoft.com/office/officeart/2005/8/layout/hProcess9"/>
    <dgm:cxn modelId="{728A7B8A-3955-463A-8481-CACBDA473352}" type="presParOf" srcId="{AC7D8A43-6DD1-49DD-A1D1-5FDA94099288}" destId="{656C2CD1-B42E-4A65-A4A3-AA3A3B659D07}" srcOrd="2" destOrd="0" presId="urn:microsoft.com/office/officeart/2005/8/layout/hProcess9"/>
    <dgm:cxn modelId="{B330BE00-E782-4DB7-A7A9-91D99E4C5363}" type="presParOf" srcId="{AC7D8A43-6DD1-49DD-A1D1-5FDA94099288}" destId="{84388A0D-A580-42AE-8D04-69804D636F69}" srcOrd="3" destOrd="0" presId="urn:microsoft.com/office/officeart/2005/8/layout/hProcess9"/>
    <dgm:cxn modelId="{113ABBEE-64CD-47F2-96E7-B527E83F6247}" type="presParOf" srcId="{AC7D8A43-6DD1-49DD-A1D1-5FDA94099288}" destId="{9F5924A3-223C-40B3-8216-6CD26F7E6F54}" srcOrd="4" destOrd="0" presId="urn:microsoft.com/office/officeart/2005/8/layout/hProcess9"/>
    <dgm:cxn modelId="{9EB2AA3C-34E2-4880-A289-640F37F0704E}" type="presParOf" srcId="{AC7D8A43-6DD1-49DD-A1D1-5FDA94099288}" destId="{B7D91247-F7ED-44D0-800C-67A7C45255B4}" srcOrd="5" destOrd="0" presId="urn:microsoft.com/office/officeart/2005/8/layout/hProcess9"/>
    <dgm:cxn modelId="{43153C6E-77FD-4A5F-ACA0-C5BACC92AC3C}" type="presParOf" srcId="{AC7D8A43-6DD1-49DD-A1D1-5FDA94099288}" destId="{ED72413F-A8E1-46A0-8E5B-4C78DF676F37}" srcOrd="6" destOrd="0" presId="urn:microsoft.com/office/officeart/2005/8/layout/hProcess9"/>
    <dgm:cxn modelId="{D3581AB4-081F-469B-AB9F-11A53E784993}" type="presParOf" srcId="{AC7D8A43-6DD1-49DD-A1D1-5FDA94099288}" destId="{9F6CC4C1-28B3-4B60-9256-D85BDA947AB5}" srcOrd="7" destOrd="0" presId="urn:microsoft.com/office/officeart/2005/8/layout/hProcess9"/>
    <dgm:cxn modelId="{C877D8EC-5208-4D9A-BA4F-1258BCED26F3}" type="presParOf" srcId="{AC7D8A43-6DD1-49DD-A1D1-5FDA94099288}" destId="{FA85F41F-7CE2-4DC0-94E7-B0BA59AA63B2}" srcOrd="8" destOrd="0" presId="urn:microsoft.com/office/officeart/2005/8/layout/hProcess9"/>
    <dgm:cxn modelId="{A61FCF14-3401-47A3-B386-BC41D934C2EE}" type="presParOf" srcId="{AC7D8A43-6DD1-49DD-A1D1-5FDA94099288}" destId="{E571A2E1-5906-44ED-850C-AE6AC56FDE44}" srcOrd="9" destOrd="0" presId="urn:microsoft.com/office/officeart/2005/8/layout/hProcess9"/>
    <dgm:cxn modelId="{C866E95B-CA5E-4A54-A717-73217AD9D54E}" type="presParOf" srcId="{AC7D8A43-6DD1-49DD-A1D1-5FDA94099288}" destId="{2FBA6CF3-1A3E-4FDF-9F00-4E1B15404B3F}" srcOrd="10" destOrd="0" presId="urn:microsoft.com/office/officeart/2005/8/layout/hProcess9"/>
    <dgm:cxn modelId="{D127DB07-8634-4262-9234-E6C15FCD307F}" type="presParOf" srcId="{AC7D8A43-6DD1-49DD-A1D1-5FDA94099288}" destId="{3E7DAB7A-CD6E-4E42-A0C8-9B4A84F08BCE}" srcOrd="11" destOrd="0" presId="urn:microsoft.com/office/officeart/2005/8/layout/hProcess9"/>
    <dgm:cxn modelId="{FBADE254-06A8-4025-844A-42F0305A17ED}" type="presParOf" srcId="{AC7D8A43-6DD1-49DD-A1D1-5FDA94099288}" destId="{D7A621B3-5ED5-4968-BD04-CD288CE95AE2}" srcOrd="12" destOrd="0" presId="urn:microsoft.com/office/officeart/2005/8/layout/hProcess9"/>
    <dgm:cxn modelId="{354DEB00-1D85-40D8-982B-40C6743D79E5}" type="presParOf" srcId="{AC7D8A43-6DD1-49DD-A1D1-5FDA94099288}" destId="{CB0B81CF-7ADF-489E-B26A-9D12B84FBB31}" srcOrd="13" destOrd="0" presId="urn:microsoft.com/office/officeart/2005/8/layout/hProcess9"/>
    <dgm:cxn modelId="{F32A72C3-A2B2-403C-B5D6-E885D4AC7C1C}" type="presParOf" srcId="{AC7D8A43-6DD1-49DD-A1D1-5FDA94099288}" destId="{7DD354B1-EBAA-4E92-A12D-C739D2820DEC}" srcOrd="14" destOrd="0" presId="urn:microsoft.com/office/officeart/2005/8/layout/hProcess9"/>
    <dgm:cxn modelId="{B7FF5C84-653B-461E-BF0F-AE055F0A2847}" type="presParOf" srcId="{AC7D8A43-6DD1-49DD-A1D1-5FDA94099288}" destId="{6CACE287-0E88-4C5A-8DEA-A3C755B5A932}" srcOrd="15" destOrd="0" presId="urn:microsoft.com/office/officeart/2005/8/layout/hProcess9"/>
    <dgm:cxn modelId="{721F80B4-4E5A-47ED-AECA-D84611E3E111}" type="presParOf" srcId="{AC7D8A43-6DD1-49DD-A1D1-5FDA94099288}" destId="{1F4BF7CD-27D3-4B02-AB38-A2FA20EE05AA}"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5044BF-F185-4700-B725-53488581FA0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CA9360E-6DA8-474C-8219-233A96D66674}">
      <dgm:prSet custT="1"/>
      <dgm:spPr/>
      <dgm:t>
        <a:bodyPr/>
        <a:lstStyle/>
        <a:p>
          <a:r>
            <a:rPr lang="en-US" sz="1800" dirty="0"/>
            <a:t>AFINN is a sentiment lexicon that rates English words for valence, with values ranging from -5 (negative) to +5 (positive).</a:t>
          </a:r>
        </a:p>
      </dgm:t>
    </dgm:pt>
    <dgm:pt modelId="{F098FAA9-C2DF-4EFB-ACEB-7F19F5A8FA14}" type="parTrans" cxnId="{9E3C270D-6E12-409E-85A1-AB4AC7AC5147}">
      <dgm:prSet/>
      <dgm:spPr/>
      <dgm:t>
        <a:bodyPr/>
        <a:lstStyle/>
        <a:p>
          <a:endParaRPr lang="en-US" sz="1800"/>
        </a:p>
      </dgm:t>
    </dgm:pt>
    <dgm:pt modelId="{0B5773E2-53E1-47F3-8458-97A929620D86}" type="sibTrans" cxnId="{9E3C270D-6E12-409E-85A1-AB4AC7AC5147}">
      <dgm:prSet/>
      <dgm:spPr/>
      <dgm:t>
        <a:bodyPr/>
        <a:lstStyle/>
        <a:p>
          <a:endParaRPr lang="en-US" sz="1800"/>
        </a:p>
      </dgm:t>
    </dgm:pt>
    <dgm:pt modelId="{340F85A4-642C-446A-9EE9-7356C6431A25}">
      <dgm:prSet custT="1"/>
      <dgm:spPr/>
      <dgm:t>
        <a:bodyPr/>
        <a:lstStyle/>
        <a:p>
          <a:r>
            <a:rPr lang="en-US" sz="1800" dirty="0"/>
            <a:t>YouTube comment sentiment analysis using AFINN involves tokenizing comments, scoring each word using the AFINN lexicon, and then calculating the sentiment score for the comment by summing up the valence values of the words.</a:t>
          </a:r>
        </a:p>
      </dgm:t>
    </dgm:pt>
    <dgm:pt modelId="{2F9CD13B-FF0C-442E-B9C6-B566D1476989}" type="parTrans" cxnId="{4C762BF7-28B3-44C6-AC5C-AFAF2AC831AB}">
      <dgm:prSet/>
      <dgm:spPr/>
      <dgm:t>
        <a:bodyPr/>
        <a:lstStyle/>
        <a:p>
          <a:endParaRPr lang="en-US" sz="1800"/>
        </a:p>
      </dgm:t>
    </dgm:pt>
    <dgm:pt modelId="{1E14EF94-AAA7-42D6-854D-B91F1829C2A3}" type="sibTrans" cxnId="{4C762BF7-28B3-44C6-AC5C-AFAF2AC831AB}">
      <dgm:prSet/>
      <dgm:spPr/>
      <dgm:t>
        <a:bodyPr/>
        <a:lstStyle/>
        <a:p>
          <a:endParaRPr lang="en-US" sz="1800"/>
        </a:p>
      </dgm:t>
    </dgm:pt>
    <dgm:pt modelId="{3BD01D69-E954-4BAE-9EC6-0FC760308E4D}">
      <dgm:prSet custT="1"/>
      <dgm:spPr/>
      <dgm:t>
        <a:bodyPr/>
        <a:lstStyle/>
        <a:p>
          <a:r>
            <a:rPr lang="en-US" sz="1800" dirty="0"/>
            <a:t>The sentiment score is then normalized to a range between -1 and 1, with -1 being the most negative sentiment and 1 being the most positive sentiment.</a:t>
          </a:r>
        </a:p>
      </dgm:t>
    </dgm:pt>
    <dgm:pt modelId="{D3F4C888-1D84-439F-A49C-1D329941C9F8}" type="parTrans" cxnId="{EAA737A6-6988-40BE-A188-26A13D0261B5}">
      <dgm:prSet/>
      <dgm:spPr/>
      <dgm:t>
        <a:bodyPr/>
        <a:lstStyle/>
        <a:p>
          <a:endParaRPr lang="en-US" sz="1800"/>
        </a:p>
      </dgm:t>
    </dgm:pt>
    <dgm:pt modelId="{79250FBA-9D26-495A-B4CF-3F0B8109B1BF}" type="sibTrans" cxnId="{EAA737A6-6988-40BE-A188-26A13D0261B5}">
      <dgm:prSet/>
      <dgm:spPr/>
      <dgm:t>
        <a:bodyPr/>
        <a:lstStyle/>
        <a:p>
          <a:endParaRPr lang="en-US" sz="1800"/>
        </a:p>
      </dgm:t>
    </dgm:pt>
    <dgm:pt modelId="{64C1AF20-EC46-4A38-8129-023AD7DC7AE3}">
      <dgm:prSet custT="1"/>
      <dgm:spPr/>
      <dgm:t>
        <a:bodyPr/>
        <a:lstStyle/>
        <a:p>
          <a:r>
            <a:rPr lang="en-US" sz="1800" dirty="0"/>
            <a:t>The sentiment scores can be interpreted to understand the sentiment of the YouTube comments, with scores close to 1 indicating positive sentiment, scores close to -1 indicating negative sentiment, and scores close to 0 indicating neutral sentiment.</a:t>
          </a:r>
        </a:p>
      </dgm:t>
    </dgm:pt>
    <dgm:pt modelId="{B9668723-A7E3-48CA-A9BB-5A1887EE5C1F}" type="parTrans" cxnId="{C7122268-CFDD-43EC-8E84-16FF399B61AB}">
      <dgm:prSet/>
      <dgm:spPr/>
      <dgm:t>
        <a:bodyPr/>
        <a:lstStyle/>
        <a:p>
          <a:endParaRPr lang="en-US" sz="1800"/>
        </a:p>
      </dgm:t>
    </dgm:pt>
    <dgm:pt modelId="{336B9037-FB73-4FA0-B051-AD3E8F9371AC}" type="sibTrans" cxnId="{C7122268-CFDD-43EC-8E84-16FF399B61AB}">
      <dgm:prSet/>
      <dgm:spPr/>
      <dgm:t>
        <a:bodyPr/>
        <a:lstStyle/>
        <a:p>
          <a:endParaRPr lang="en-US" sz="1800"/>
        </a:p>
      </dgm:t>
    </dgm:pt>
    <dgm:pt modelId="{D838443A-4213-435C-BE5D-B2755E816FD0}">
      <dgm:prSet custT="1"/>
      <dgm:spPr/>
      <dgm:t>
        <a:bodyPr/>
        <a:lstStyle/>
        <a:p>
          <a:r>
            <a:rPr lang="en-US" sz="1800" dirty="0"/>
            <a:t>YouTube comment sentiment analysis using AFINN can provide valuable insights into how viewers feel about a particular video or topic.</a:t>
          </a:r>
        </a:p>
      </dgm:t>
    </dgm:pt>
    <dgm:pt modelId="{DBFAB55F-7617-4DF0-AC67-69BECF1E4A69}" type="parTrans" cxnId="{77D3DB50-4C51-48F4-9489-49A94A8F9D94}">
      <dgm:prSet/>
      <dgm:spPr/>
      <dgm:t>
        <a:bodyPr/>
        <a:lstStyle/>
        <a:p>
          <a:endParaRPr lang="en-US" sz="1800"/>
        </a:p>
      </dgm:t>
    </dgm:pt>
    <dgm:pt modelId="{B48C81D3-3B27-46B9-9A2D-573071C74318}" type="sibTrans" cxnId="{77D3DB50-4C51-48F4-9489-49A94A8F9D94}">
      <dgm:prSet/>
      <dgm:spPr/>
      <dgm:t>
        <a:bodyPr/>
        <a:lstStyle/>
        <a:p>
          <a:endParaRPr lang="en-US" sz="1800"/>
        </a:p>
      </dgm:t>
    </dgm:pt>
    <dgm:pt modelId="{F226ABE5-C5CB-6248-9A29-31919485D441}" type="pres">
      <dgm:prSet presAssocID="{A15044BF-F185-4700-B725-53488581FA0A}" presName="vert0" presStyleCnt="0">
        <dgm:presLayoutVars>
          <dgm:dir/>
          <dgm:animOne val="branch"/>
          <dgm:animLvl val="lvl"/>
        </dgm:presLayoutVars>
      </dgm:prSet>
      <dgm:spPr/>
    </dgm:pt>
    <dgm:pt modelId="{89BE1015-A8DA-F845-AE4E-39AA6FE8B098}" type="pres">
      <dgm:prSet presAssocID="{5CA9360E-6DA8-474C-8219-233A96D66674}" presName="thickLine" presStyleLbl="alignNode1" presStyleIdx="0" presStyleCnt="5"/>
      <dgm:spPr/>
    </dgm:pt>
    <dgm:pt modelId="{2DBDAFBB-3529-C646-A2F7-F456C9923503}" type="pres">
      <dgm:prSet presAssocID="{5CA9360E-6DA8-474C-8219-233A96D66674}" presName="horz1" presStyleCnt="0"/>
      <dgm:spPr/>
    </dgm:pt>
    <dgm:pt modelId="{80FC9B72-C977-654C-AC51-7E43A5824CA0}" type="pres">
      <dgm:prSet presAssocID="{5CA9360E-6DA8-474C-8219-233A96D66674}" presName="tx1" presStyleLbl="revTx" presStyleIdx="0" presStyleCnt="5"/>
      <dgm:spPr/>
    </dgm:pt>
    <dgm:pt modelId="{7CA22876-1BBE-DC46-9E9D-AED786A4E652}" type="pres">
      <dgm:prSet presAssocID="{5CA9360E-6DA8-474C-8219-233A96D66674}" presName="vert1" presStyleCnt="0"/>
      <dgm:spPr/>
    </dgm:pt>
    <dgm:pt modelId="{947BF0C8-1C5E-2C48-9412-A7A2C4BE9565}" type="pres">
      <dgm:prSet presAssocID="{340F85A4-642C-446A-9EE9-7356C6431A25}" presName="thickLine" presStyleLbl="alignNode1" presStyleIdx="1" presStyleCnt="5"/>
      <dgm:spPr/>
    </dgm:pt>
    <dgm:pt modelId="{5E12135E-BED2-0942-90C9-E9DE043FE16D}" type="pres">
      <dgm:prSet presAssocID="{340F85A4-642C-446A-9EE9-7356C6431A25}" presName="horz1" presStyleCnt="0"/>
      <dgm:spPr/>
    </dgm:pt>
    <dgm:pt modelId="{528DE0C6-C84B-9C49-8D16-89ABEBC5DD50}" type="pres">
      <dgm:prSet presAssocID="{340F85A4-642C-446A-9EE9-7356C6431A25}" presName="tx1" presStyleLbl="revTx" presStyleIdx="1" presStyleCnt="5"/>
      <dgm:spPr/>
    </dgm:pt>
    <dgm:pt modelId="{5B9260E4-3B95-F74F-8D8C-A742F45AE035}" type="pres">
      <dgm:prSet presAssocID="{340F85A4-642C-446A-9EE9-7356C6431A25}" presName="vert1" presStyleCnt="0"/>
      <dgm:spPr/>
    </dgm:pt>
    <dgm:pt modelId="{0E54363B-9732-164C-A4A5-8EC76F2485EE}" type="pres">
      <dgm:prSet presAssocID="{3BD01D69-E954-4BAE-9EC6-0FC760308E4D}" presName="thickLine" presStyleLbl="alignNode1" presStyleIdx="2" presStyleCnt="5"/>
      <dgm:spPr/>
    </dgm:pt>
    <dgm:pt modelId="{C29FB6B3-C7E8-0942-921E-5DE699B350DC}" type="pres">
      <dgm:prSet presAssocID="{3BD01D69-E954-4BAE-9EC6-0FC760308E4D}" presName="horz1" presStyleCnt="0"/>
      <dgm:spPr/>
    </dgm:pt>
    <dgm:pt modelId="{0E3C928C-22BB-9248-B62E-A212062E53A4}" type="pres">
      <dgm:prSet presAssocID="{3BD01D69-E954-4BAE-9EC6-0FC760308E4D}" presName="tx1" presStyleLbl="revTx" presStyleIdx="2" presStyleCnt="5"/>
      <dgm:spPr/>
    </dgm:pt>
    <dgm:pt modelId="{42D53E15-54E6-3E4F-93DB-78C3317A6D01}" type="pres">
      <dgm:prSet presAssocID="{3BD01D69-E954-4BAE-9EC6-0FC760308E4D}" presName="vert1" presStyleCnt="0"/>
      <dgm:spPr/>
    </dgm:pt>
    <dgm:pt modelId="{F06F63CF-3976-8845-A9AF-5C05D38E90A7}" type="pres">
      <dgm:prSet presAssocID="{64C1AF20-EC46-4A38-8129-023AD7DC7AE3}" presName="thickLine" presStyleLbl="alignNode1" presStyleIdx="3" presStyleCnt="5"/>
      <dgm:spPr/>
    </dgm:pt>
    <dgm:pt modelId="{9F5DF504-3B0C-5346-BA50-615B7599F954}" type="pres">
      <dgm:prSet presAssocID="{64C1AF20-EC46-4A38-8129-023AD7DC7AE3}" presName="horz1" presStyleCnt="0"/>
      <dgm:spPr/>
    </dgm:pt>
    <dgm:pt modelId="{E334BBEF-CF66-E34A-8ACE-2664856BD885}" type="pres">
      <dgm:prSet presAssocID="{64C1AF20-EC46-4A38-8129-023AD7DC7AE3}" presName="tx1" presStyleLbl="revTx" presStyleIdx="3" presStyleCnt="5"/>
      <dgm:spPr/>
    </dgm:pt>
    <dgm:pt modelId="{8EB93440-D282-FA46-8EEA-532C991401C0}" type="pres">
      <dgm:prSet presAssocID="{64C1AF20-EC46-4A38-8129-023AD7DC7AE3}" presName="vert1" presStyleCnt="0"/>
      <dgm:spPr/>
    </dgm:pt>
    <dgm:pt modelId="{783BB2B2-D925-3440-AE4B-E787313D65B2}" type="pres">
      <dgm:prSet presAssocID="{D838443A-4213-435C-BE5D-B2755E816FD0}" presName="thickLine" presStyleLbl="alignNode1" presStyleIdx="4" presStyleCnt="5"/>
      <dgm:spPr/>
    </dgm:pt>
    <dgm:pt modelId="{C3810E39-7A49-6E43-95CC-68B8CB4EDDB5}" type="pres">
      <dgm:prSet presAssocID="{D838443A-4213-435C-BE5D-B2755E816FD0}" presName="horz1" presStyleCnt="0"/>
      <dgm:spPr/>
    </dgm:pt>
    <dgm:pt modelId="{C091A93A-E19B-B04F-A726-33E3EF074112}" type="pres">
      <dgm:prSet presAssocID="{D838443A-4213-435C-BE5D-B2755E816FD0}" presName="tx1" presStyleLbl="revTx" presStyleIdx="4" presStyleCnt="5"/>
      <dgm:spPr/>
    </dgm:pt>
    <dgm:pt modelId="{4FEBC11B-5B1F-5D45-93E7-C1E7B7EA753B}" type="pres">
      <dgm:prSet presAssocID="{D838443A-4213-435C-BE5D-B2755E816FD0}" presName="vert1" presStyleCnt="0"/>
      <dgm:spPr/>
    </dgm:pt>
  </dgm:ptLst>
  <dgm:cxnLst>
    <dgm:cxn modelId="{00955B00-88FE-1743-89ED-140BD87AC7E5}" type="presOf" srcId="{64C1AF20-EC46-4A38-8129-023AD7DC7AE3}" destId="{E334BBEF-CF66-E34A-8ACE-2664856BD885}" srcOrd="0" destOrd="0" presId="urn:microsoft.com/office/officeart/2008/layout/LinedList"/>
    <dgm:cxn modelId="{9E3C270D-6E12-409E-85A1-AB4AC7AC5147}" srcId="{A15044BF-F185-4700-B725-53488581FA0A}" destId="{5CA9360E-6DA8-474C-8219-233A96D66674}" srcOrd="0" destOrd="0" parTransId="{F098FAA9-C2DF-4EFB-ACEB-7F19F5A8FA14}" sibTransId="{0B5773E2-53E1-47F3-8458-97A929620D86}"/>
    <dgm:cxn modelId="{1A63A50E-A5A8-9340-AB8A-61C4EC795758}" type="presOf" srcId="{5CA9360E-6DA8-474C-8219-233A96D66674}" destId="{80FC9B72-C977-654C-AC51-7E43A5824CA0}" srcOrd="0" destOrd="0" presId="urn:microsoft.com/office/officeart/2008/layout/LinedList"/>
    <dgm:cxn modelId="{0397B43D-0E2C-C84A-944F-6920F8DAC18E}" type="presOf" srcId="{3BD01D69-E954-4BAE-9EC6-0FC760308E4D}" destId="{0E3C928C-22BB-9248-B62E-A212062E53A4}" srcOrd="0" destOrd="0" presId="urn:microsoft.com/office/officeart/2008/layout/LinedList"/>
    <dgm:cxn modelId="{77D3DB50-4C51-48F4-9489-49A94A8F9D94}" srcId="{A15044BF-F185-4700-B725-53488581FA0A}" destId="{D838443A-4213-435C-BE5D-B2755E816FD0}" srcOrd="4" destOrd="0" parTransId="{DBFAB55F-7617-4DF0-AC67-69BECF1E4A69}" sibTransId="{B48C81D3-3B27-46B9-9A2D-573071C74318}"/>
    <dgm:cxn modelId="{C7122268-CFDD-43EC-8E84-16FF399B61AB}" srcId="{A15044BF-F185-4700-B725-53488581FA0A}" destId="{64C1AF20-EC46-4A38-8129-023AD7DC7AE3}" srcOrd="3" destOrd="0" parTransId="{B9668723-A7E3-48CA-A9BB-5A1887EE5C1F}" sibTransId="{336B9037-FB73-4FA0-B051-AD3E8F9371AC}"/>
    <dgm:cxn modelId="{B2748E70-FE9C-C74E-9D64-6781A3F307E0}" type="presOf" srcId="{340F85A4-642C-446A-9EE9-7356C6431A25}" destId="{528DE0C6-C84B-9C49-8D16-89ABEBC5DD50}" srcOrd="0" destOrd="0" presId="urn:microsoft.com/office/officeart/2008/layout/LinedList"/>
    <dgm:cxn modelId="{EAA737A6-6988-40BE-A188-26A13D0261B5}" srcId="{A15044BF-F185-4700-B725-53488581FA0A}" destId="{3BD01D69-E954-4BAE-9EC6-0FC760308E4D}" srcOrd="2" destOrd="0" parTransId="{D3F4C888-1D84-439F-A49C-1D329941C9F8}" sibTransId="{79250FBA-9D26-495A-B4CF-3F0B8109B1BF}"/>
    <dgm:cxn modelId="{0DEC50D0-2AEF-9346-B909-072D2BA06CBC}" type="presOf" srcId="{A15044BF-F185-4700-B725-53488581FA0A}" destId="{F226ABE5-C5CB-6248-9A29-31919485D441}" srcOrd="0" destOrd="0" presId="urn:microsoft.com/office/officeart/2008/layout/LinedList"/>
    <dgm:cxn modelId="{59D7EBE5-652A-8649-8782-58E81631E25C}" type="presOf" srcId="{D838443A-4213-435C-BE5D-B2755E816FD0}" destId="{C091A93A-E19B-B04F-A726-33E3EF074112}" srcOrd="0" destOrd="0" presId="urn:microsoft.com/office/officeart/2008/layout/LinedList"/>
    <dgm:cxn modelId="{4C762BF7-28B3-44C6-AC5C-AFAF2AC831AB}" srcId="{A15044BF-F185-4700-B725-53488581FA0A}" destId="{340F85A4-642C-446A-9EE9-7356C6431A25}" srcOrd="1" destOrd="0" parTransId="{2F9CD13B-FF0C-442E-B9C6-B566D1476989}" sibTransId="{1E14EF94-AAA7-42D6-854D-B91F1829C2A3}"/>
    <dgm:cxn modelId="{8543B259-02C2-224A-BB56-780675097056}" type="presParOf" srcId="{F226ABE5-C5CB-6248-9A29-31919485D441}" destId="{89BE1015-A8DA-F845-AE4E-39AA6FE8B098}" srcOrd="0" destOrd="0" presId="urn:microsoft.com/office/officeart/2008/layout/LinedList"/>
    <dgm:cxn modelId="{D6F81B68-98BA-7A47-B1C5-87B5FBE3C34C}" type="presParOf" srcId="{F226ABE5-C5CB-6248-9A29-31919485D441}" destId="{2DBDAFBB-3529-C646-A2F7-F456C9923503}" srcOrd="1" destOrd="0" presId="urn:microsoft.com/office/officeart/2008/layout/LinedList"/>
    <dgm:cxn modelId="{1D23BE73-039A-0044-8EC3-74D4C511877F}" type="presParOf" srcId="{2DBDAFBB-3529-C646-A2F7-F456C9923503}" destId="{80FC9B72-C977-654C-AC51-7E43A5824CA0}" srcOrd="0" destOrd="0" presId="urn:microsoft.com/office/officeart/2008/layout/LinedList"/>
    <dgm:cxn modelId="{095AA452-C7F9-AD48-BAF2-06CC5080447B}" type="presParOf" srcId="{2DBDAFBB-3529-C646-A2F7-F456C9923503}" destId="{7CA22876-1BBE-DC46-9E9D-AED786A4E652}" srcOrd="1" destOrd="0" presId="urn:microsoft.com/office/officeart/2008/layout/LinedList"/>
    <dgm:cxn modelId="{702D2D5A-80B9-ED45-952F-B73EFC222B66}" type="presParOf" srcId="{F226ABE5-C5CB-6248-9A29-31919485D441}" destId="{947BF0C8-1C5E-2C48-9412-A7A2C4BE9565}" srcOrd="2" destOrd="0" presId="urn:microsoft.com/office/officeart/2008/layout/LinedList"/>
    <dgm:cxn modelId="{5528FA7F-2337-EE4F-B59C-3EBA2992459A}" type="presParOf" srcId="{F226ABE5-C5CB-6248-9A29-31919485D441}" destId="{5E12135E-BED2-0942-90C9-E9DE043FE16D}" srcOrd="3" destOrd="0" presId="urn:microsoft.com/office/officeart/2008/layout/LinedList"/>
    <dgm:cxn modelId="{34DE9BF9-49B4-E149-8801-AD57D7879B83}" type="presParOf" srcId="{5E12135E-BED2-0942-90C9-E9DE043FE16D}" destId="{528DE0C6-C84B-9C49-8D16-89ABEBC5DD50}" srcOrd="0" destOrd="0" presId="urn:microsoft.com/office/officeart/2008/layout/LinedList"/>
    <dgm:cxn modelId="{9093CE73-422E-924A-8D6A-A95FE1AAF8C7}" type="presParOf" srcId="{5E12135E-BED2-0942-90C9-E9DE043FE16D}" destId="{5B9260E4-3B95-F74F-8D8C-A742F45AE035}" srcOrd="1" destOrd="0" presId="urn:microsoft.com/office/officeart/2008/layout/LinedList"/>
    <dgm:cxn modelId="{77026DDC-8FF1-EB4D-A61D-90CFA5341B6E}" type="presParOf" srcId="{F226ABE5-C5CB-6248-9A29-31919485D441}" destId="{0E54363B-9732-164C-A4A5-8EC76F2485EE}" srcOrd="4" destOrd="0" presId="urn:microsoft.com/office/officeart/2008/layout/LinedList"/>
    <dgm:cxn modelId="{18215C20-83AC-1742-9970-74649E205F08}" type="presParOf" srcId="{F226ABE5-C5CB-6248-9A29-31919485D441}" destId="{C29FB6B3-C7E8-0942-921E-5DE699B350DC}" srcOrd="5" destOrd="0" presId="urn:microsoft.com/office/officeart/2008/layout/LinedList"/>
    <dgm:cxn modelId="{50C9E026-ABF1-8244-A44C-B4AB16DE406B}" type="presParOf" srcId="{C29FB6B3-C7E8-0942-921E-5DE699B350DC}" destId="{0E3C928C-22BB-9248-B62E-A212062E53A4}" srcOrd="0" destOrd="0" presId="urn:microsoft.com/office/officeart/2008/layout/LinedList"/>
    <dgm:cxn modelId="{DA7DF8B1-4FED-D347-AF2E-1360B95F00F7}" type="presParOf" srcId="{C29FB6B3-C7E8-0942-921E-5DE699B350DC}" destId="{42D53E15-54E6-3E4F-93DB-78C3317A6D01}" srcOrd="1" destOrd="0" presId="urn:microsoft.com/office/officeart/2008/layout/LinedList"/>
    <dgm:cxn modelId="{3C123912-9216-8C40-97F9-8C91CBBF6CDD}" type="presParOf" srcId="{F226ABE5-C5CB-6248-9A29-31919485D441}" destId="{F06F63CF-3976-8845-A9AF-5C05D38E90A7}" srcOrd="6" destOrd="0" presId="urn:microsoft.com/office/officeart/2008/layout/LinedList"/>
    <dgm:cxn modelId="{CA4D6131-DF1C-6143-B8B3-67B212DFD0C8}" type="presParOf" srcId="{F226ABE5-C5CB-6248-9A29-31919485D441}" destId="{9F5DF504-3B0C-5346-BA50-615B7599F954}" srcOrd="7" destOrd="0" presId="urn:microsoft.com/office/officeart/2008/layout/LinedList"/>
    <dgm:cxn modelId="{5D43ECA7-FEAA-A94C-870F-CA48FECD63D7}" type="presParOf" srcId="{9F5DF504-3B0C-5346-BA50-615B7599F954}" destId="{E334BBEF-CF66-E34A-8ACE-2664856BD885}" srcOrd="0" destOrd="0" presId="urn:microsoft.com/office/officeart/2008/layout/LinedList"/>
    <dgm:cxn modelId="{DD0CAE15-9687-6046-8D04-F9F8F601A1AC}" type="presParOf" srcId="{9F5DF504-3B0C-5346-BA50-615B7599F954}" destId="{8EB93440-D282-FA46-8EEA-532C991401C0}" srcOrd="1" destOrd="0" presId="urn:microsoft.com/office/officeart/2008/layout/LinedList"/>
    <dgm:cxn modelId="{0D923DE2-74DF-D848-A72B-EDA5E48396DB}" type="presParOf" srcId="{F226ABE5-C5CB-6248-9A29-31919485D441}" destId="{783BB2B2-D925-3440-AE4B-E787313D65B2}" srcOrd="8" destOrd="0" presId="urn:microsoft.com/office/officeart/2008/layout/LinedList"/>
    <dgm:cxn modelId="{D4B886E8-2239-8E4E-9C7D-0EF5E10061A2}" type="presParOf" srcId="{F226ABE5-C5CB-6248-9A29-31919485D441}" destId="{C3810E39-7A49-6E43-95CC-68B8CB4EDDB5}" srcOrd="9" destOrd="0" presId="urn:microsoft.com/office/officeart/2008/layout/LinedList"/>
    <dgm:cxn modelId="{5C6841E3-3162-7744-99A3-2D1A0F9C4548}" type="presParOf" srcId="{C3810E39-7A49-6E43-95CC-68B8CB4EDDB5}" destId="{C091A93A-E19B-B04F-A726-33E3EF074112}" srcOrd="0" destOrd="0" presId="urn:microsoft.com/office/officeart/2008/layout/LinedList"/>
    <dgm:cxn modelId="{E4EAA199-3FF4-3045-A87B-91A05A2B1253}" type="presParOf" srcId="{C3810E39-7A49-6E43-95CC-68B8CB4EDDB5}" destId="{4FEBC11B-5B1F-5D45-93E7-C1E7B7EA753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9398504-69C1-45D3-BCBD-540F79680FB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025C567-1751-42ED-85F3-02F3882A04E2}">
      <dgm:prSet custT="1"/>
      <dgm:spPr/>
      <dgm:t>
        <a:bodyPr/>
        <a:lstStyle/>
        <a:p>
          <a:r>
            <a:rPr lang="en-US" sz="1800" dirty="0"/>
            <a:t>The NRC Emotion Lexicon is a list of English words rated for their association with eight basic emotions: anger, fear, anticipation, trust, surprise, sadness, joy, and disgust.</a:t>
          </a:r>
        </a:p>
      </dgm:t>
    </dgm:pt>
    <dgm:pt modelId="{F2B0CD95-64D3-45C8-9E01-9591FF7044C4}" type="parTrans" cxnId="{FBFBDAAB-76C8-4BC3-BC1A-E580C9EF7661}">
      <dgm:prSet/>
      <dgm:spPr/>
      <dgm:t>
        <a:bodyPr/>
        <a:lstStyle/>
        <a:p>
          <a:endParaRPr lang="en-US" sz="1800"/>
        </a:p>
      </dgm:t>
    </dgm:pt>
    <dgm:pt modelId="{A21438EE-9C85-40CB-A4B8-B3EF623D09A7}" type="sibTrans" cxnId="{FBFBDAAB-76C8-4BC3-BC1A-E580C9EF7661}">
      <dgm:prSet/>
      <dgm:spPr/>
      <dgm:t>
        <a:bodyPr/>
        <a:lstStyle/>
        <a:p>
          <a:endParaRPr lang="en-US" sz="1800"/>
        </a:p>
      </dgm:t>
    </dgm:pt>
    <dgm:pt modelId="{ECECC7F5-6F64-480A-BA0C-2FA94BD41DB8}">
      <dgm:prSet custT="1"/>
      <dgm:spPr/>
      <dgm:t>
        <a:bodyPr/>
        <a:lstStyle/>
        <a:p>
          <a:r>
            <a:rPr lang="en-US" sz="1800" dirty="0"/>
            <a:t>YouTube comment sentiment analysis using the NRC lexicon involves tokenizing comments, scoring each word using the NRC Emotion Lexicon, and then calculating the sentiment of the comment by summing up the number of words associated with each of the eight emotions, as well as positive and negative sentiment.</a:t>
          </a:r>
        </a:p>
      </dgm:t>
    </dgm:pt>
    <dgm:pt modelId="{77745AFE-4A95-40B3-A3BF-086ABD5D1B24}" type="parTrans" cxnId="{FE063B2C-55C5-4584-B222-ED67CDE954EC}">
      <dgm:prSet/>
      <dgm:spPr/>
      <dgm:t>
        <a:bodyPr/>
        <a:lstStyle/>
        <a:p>
          <a:endParaRPr lang="en-US" sz="1800"/>
        </a:p>
      </dgm:t>
    </dgm:pt>
    <dgm:pt modelId="{5F6039E3-99E3-44B2-AD79-D5799BA21AE8}" type="sibTrans" cxnId="{FE063B2C-55C5-4584-B222-ED67CDE954EC}">
      <dgm:prSet/>
      <dgm:spPr/>
      <dgm:t>
        <a:bodyPr/>
        <a:lstStyle/>
        <a:p>
          <a:endParaRPr lang="en-US" sz="1800"/>
        </a:p>
      </dgm:t>
    </dgm:pt>
    <dgm:pt modelId="{EB9BE0E4-62AB-42FE-A155-EE855112A907}">
      <dgm:prSet custT="1"/>
      <dgm:spPr/>
      <dgm:t>
        <a:bodyPr/>
        <a:lstStyle/>
        <a:p>
          <a:r>
            <a:rPr lang="en-US" sz="1800" dirty="0"/>
            <a:t>The sentiment scores can be normalized to a range between -1 and 1, where -1 is the most negative sentiment and 1 is the most positive sentiment.</a:t>
          </a:r>
        </a:p>
      </dgm:t>
    </dgm:pt>
    <dgm:pt modelId="{AC6A2AF8-9150-435D-B7DC-3024E9CB316E}" type="parTrans" cxnId="{8C971EB2-5724-4A5C-9636-A74AE9AC7EF2}">
      <dgm:prSet/>
      <dgm:spPr/>
      <dgm:t>
        <a:bodyPr/>
        <a:lstStyle/>
        <a:p>
          <a:endParaRPr lang="en-US" sz="1800"/>
        </a:p>
      </dgm:t>
    </dgm:pt>
    <dgm:pt modelId="{5CCE8E90-677F-44F7-A30B-3C789D4590DB}" type="sibTrans" cxnId="{8C971EB2-5724-4A5C-9636-A74AE9AC7EF2}">
      <dgm:prSet/>
      <dgm:spPr/>
      <dgm:t>
        <a:bodyPr/>
        <a:lstStyle/>
        <a:p>
          <a:endParaRPr lang="en-US" sz="1800"/>
        </a:p>
      </dgm:t>
    </dgm:pt>
    <dgm:pt modelId="{F2E320CD-D60E-4545-83E4-E34DF69D051C}">
      <dgm:prSet custT="1"/>
      <dgm:spPr/>
      <dgm:t>
        <a:bodyPr/>
        <a:lstStyle/>
        <a:p>
          <a:r>
            <a:rPr lang="en-US" sz="1800" dirty="0"/>
            <a:t>The sentiment scores can be interpreted to understand the sentiment of the YouTube comments, with a high score for joy indicating positive sentiment, and high scores for anger or disgust indicating negative sentiment.</a:t>
          </a:r>
        </a:p>
      </dgm:t>
    </dgm:pt>
    <dgm:pt modelId="{F1004909-56C1-40B8-BC54-F822A3EDD227}" type="parTrans" cxnId="{9397A804-A73D-40A0-A1F5-F6805885A300}">
      <dgm:prSet/>
      <dgm:spPr/>
      <dgm:t>
        <a:bodyPr/>
        <a:lstStyle/>
        <a:p>
          <a:endParaRPr lang="en-US" sz="1800"/>
        </a:p>
      </dgm:t>
    </dgm:pt>
    <dgm:pt modelId="{5F038AF9-FA6F-4923-AAAF-A49C312E93C1}" type="sibTrans" cxnId="{9397A804-A73D-40A0-A1F5-F6805885A300}">
      <dgm:prSet/>
      <dgm:spPr/>
      <dgm:t>
        <a:bodyPr/>
        <a:lstStyle/>
        <a:p>
          <a:endParaRPr lang="en-US" sz="1800"/>
        </a:p>
      </dgm:t>
    </dgm:pt>
    <dgm:pt modelId="{A3C0CC2A-4B0E-4605-84EC-360C004C91DF}">
      <dgm:prSet custT="1"/>
      <dgm:spPr/>
      <dgm:t>
        <a:bodyPr/>
        <a:lstStyle/>
        <a:p>
          <a:r>
            <a:rPr lang="en-US" sz="1800" dirty="0"/>
            <a:t>Using the NRC Emotion Lexicon to conduct sentiment analysis on YouTube comments can provide a more nuanced understanding of the emotional content of the comments, but it requires more computational resources compared to AFINN, and the lexicon may not accurately capture the sentiment of all comments.</a:t>
          </a:r>
        </a:p>
      </dgm:t>
    </dgm:pt>
    <dgm:pt modelId="{40D2BA88-47FF-4C23-89BB-D39CFE446422}" type="parTrans" cxnId="{F29B1F42-60BD-4EEC-943B-C36C580F5CB1}">
      <dgm:prSet/>
      <dgm:spPr/>
      <dgm:t>
        <a:bodyPr/>
        <a:lstStyle/>
        <a:p>
          <a:endParaRPr lang="en-US" sz="1800"/>
        </a:p>
      </dgm:t>
    </dgm:pt>
    <dgm:pt modelId="{804979F1-0134-42C1-9E20-72515884DED7}" type="sibTrans" cxnId="{F29B1F42-60BD-4EEC-943B-C36C580F5CB1}">
      <dgm:prSet/>
      <dgm:spPr/>
      <dgm:t>
        <a:bodyPr/>
        <a:lstStyle/>
        <a:p>
          <a:endParaRPr lang="en-US" sz="1800"/>
        </a:p>
      </dgm:t>
    </dgm:pt>
    <dgm:pt modelId="{94787A66-6E75-8E4B-8D63-5EB177EECF98}" type="pres">
      <dgm:prSet presAssocID="{E9398504-69C1-45D3-BCBD-540F79680FB4}" presName="vert0" presStyleCnt="0">
        <dgm:presLayoutVars>
          <dgm:dir/>
          <dgm:animOne val="branch"/>
          <dgm:animLvl val="lvl"/>
        </dgm:presLayoutVars>
      </dgm:prSet>
      <dgm:spPr/>
    </dgm:pt>
    <dgm:pt modelId="{62F7F2F7-793A-F14A-A690-E15417ACA6B6}" type="pres">
      <dgm:prSet presAssocID="{6025C567-1751-42ED-85F3-02F3882A04E2}" presName="thickLine" presStyleLbl="alignNode1" presStyleIdx="0" presStyleCnt="5"/>
      <dgm:spPr/>
    </dgm:pt>
    <dgm:pt modelId="{4F65A30C-8C70-0B45-B4A0-CD69A34DA1D7}" type="pres">
      <dgm:prSet presAssocID="{6025C567-1751-42ED-85F3-02F3882A04E2}" presName="horz1" presStyleCnt="0"/>
      <dgm:spPr/>
    </dgm:pt>
    <dgm:pt modelId="{1E1A32A0-AEF4-E144-8ACC-C9965F7F5BC9}" type="pres">
      <dgm:prSet presAssocID="{6025C567-1751-42ED-85F3-02F3882A04E2}" presName="tx1" presStyleLbl="revTx" presStyleIdx="0" presStyleCnt="5"/>
      <dgm:spPr/>
    </dgm:pt>
    <dgm:pt modelId="{F6B931DD-789A-E948-8F7A-8785C37E7E24}" type="pres">
      <dgm:prSet presAssocID="{6025C567-1751-42ED-85F3-02F3882A04E2}" presName="vert1" presStyleCnt="0"/>
      <dgm:spPr/>
    </dgm:pt>
    <dgm:pt modelId="{D3B29AA2-01D6-8642-97F8-7B242D567FE8}" type="pres">
      <dgm:prSet presAssocID="{ECECC7F5-6F64-480A-BA0C-2FA94BD41DB8}" presName="thickLine" presStyleLbl="alignNode1" presStyleIdx="1" presStyleCnt="5"/>
      <dgm:spPr/>
    </dgm:pt>
    <dgm:pt modelId="{044A370F-3E54-6647-A20E-B6CD6766655E}" type="pres">
      <dgm:prSet presAssocID="{ECECC7F5-6F64-480A-BA0C-2FA94BD41DB8}" presName="horz1" presStyleCnt="0"/>
      <dgm:spPr/>
    </dgm:pt>
    <dgm:pt modelId="{1C759503-B380-0B47-8A2C-85D2C5A43975}" type="pres">
      <dgm:prSet presAssocID="{ECECC7F5-6F64-480A-BA0C-2FA94BD41DB8}" presName="tx1" presStyleLbl="revTx" presStyleIdx="1" presStyleCnt="5"/>
      <dgm:spPr/>
    </dgm:pt>
    <dgm:pt modelId="{1CCAEFBD-802A-A94D-9EA3-3A5AFC0106F0}" type="pres">
      <dgm:prSet presAssocID="{ECECC7F5-6F64-480A-BA0C-2FA94BD41DB8}" presName="vert1" presStyleCnt="0"/>
      <dgm:spPr/>
    </dgm:pt>
    <dgm:pt modelId="{015F2764-AB8A-C145-A1D7-597F457129E5}" type="pres">
      <dgm:prSet presAssocID="{EB9BE0E4-62AB-42FE-A155-EE855112A907}" presName="thickLine" presStyleLbl="alignNode1" presStyleIdx="2" presStyleCnt="5"/>
      <dgm:spPr/>
    </dgm:pt>
    <dgm:pt modelId="{F58BAFB5-8776-EA45-A607-9F283B2AF399}" type="pres">
      <dgm:prSet presAssocID="{EB9BE0E4-62AB-42FE-A155-EE855112A907}" presName="horz1" presStyleCnt="0"/>
      <dgm:spPr/>
    </dgm:pt>
    <dgm:pt modelId="{1D720730-2563-344E-B68F-CD92595746AE}" type="pres">
      <dgm:prSet presAssocID="{EB9BE0E4-62AB-42FE-A155-EE855112A907}" presName="tx1" presStyleLbl="revTx" presStyleIdx="2" presStyleCnt="5"/>
      <dgm:spPr/>
    </dgm:pt>
    <dgm:pt modelId="{A17475EC-9390-AF41-AB6E-C2708F10E179}" type="pres">
      <dgm:prSet presAssocID="{EB9BE0E4-62AB-42FE-A155-EE855112A907}" presName="vert1" presStyleCnt="0"/>
      <dgm:spPr/>
    </dgm:pt>
    <dgm:pt modelId="{9B393409-6DBF-0E40-9DAA-F8C80980CD8D}" type="pres">
      <dgm:prSet presAssocID="{F2E320CD-D60E-4545-83E4-E34DF69D051C}" presName="thickLine" presStyleLbl="alignNode1" presStyleIdx="3" presStyleCnt="5"/>
      <dgm:spPr/>
    </dgm:pt>
    <dgm:pt modelId="{F09B0F3F-C2D6-2649-A013-522372E8A8E6}" type="pres">
      <dgm:prSet presAssocID="{F2E320CD-D60E-4545-83E4-E34DF69D051C}" presName="horz1" presStyleCnt="0"/>
      <dgm:spPr/>
    </dgm:pt>
    <dgm:pt modelId="{CB651D31-9266-3745-BB2E-8102CF011059}" type="pres">
      <dgm:prSet presAssocID="{F2E320CD-D60E-4545-83E4-E34DF69D051C}" presName="tx1" presStyleLbl="revTx" presStyleIdx="3" presStyleCnt="5"/>
      <dgm:spPr/>
    </dgm:pt>
    <dgm:pt modelId="{2E37F21D-1C0D-5044-8E2B-7E7CAAB2E60F}" type="pres">
      <dgm:prSet presAssocID="{F2E320CD-D60E-4545-83E4-E34DF69D051C}" presName="vert1" presStyleCnt="0"/>
      <dgm:spPr/>
    </dgm:pt>
    <dgm:pt modelId="{48FDA274-CB89-944D-8030-0F70915C1432}" type="pres">
      <dgm:prSet presAssocID="{A3C0CC2A-4B0E-4605-84EC-360C004C91DF}" presName="thickLine" presStyleLbl="alignNode1" presStyleIdx="4" presStyleCnt="5"/>
      <dgm:spPr/>
    </dgm:pt>
    <dgm:pt modelId="{A3690678-B250-0B44-B166-BEB1B5F71346}" type="pres">
      <dgm:prSet presAssocID="{A3C0CC2A-4B0E-4605-84EC-360C004C91DF}" presName="horz1" presStyleCnt="0"/>
      <dgm:spPr/>
    </dgm:pt>
    <dgm:pt modelId="{6B7D8109-9F20-A046-8F6F-4DE33E3B6DE2}" type="pres">
      <dgm:prSet presAssocID="{A3C0CC2A-4B0E-4605-84EC-360C004C91DF}" presName="tx1" presStyleLbl="revTx" presStyleIdx="4" presStyleCnt="5"/>
      <dgm:spPr/>
    </dgm:pt>
    <dgm:pt modelId="{044870D2-1234-B344-881D-163146E06F04}" type="pres">
      <dgm:prSet presAssocID="{A3C0CC2A-4B0E-4605-84EC-360C004C91DF}" presName="vert1" presStyleCnt="0"/>
      <dgm:spPr/>
    </dgm:pt>
  </dgm:ptLst>
  <dgm:cxnLst>
    <dgm:cxn modelId="{9397A804-A73D-40A0-A1F5-F6805885A300}" srcId="{E9398504-69C1-45D3-BCBD-540F79680FB4}" destId="{F2E320CD-D60E-4545-83E4-E34DF69D051C}" srcOrd="3" destOrd="0" parTransId="{F1004909-56C1-40B8-BC54-F822A3EDD227}" sibTransId="{5F038AF9-FA6F-4923-AAAF-A49C312E93C1}"/>
    <dgm:cxn modelId="{14E9EF15-C7B9-714A-9E67-E61FF5F7E066}" type="presOf" srcId="{E9398504-69C1-45D3-BCBD-540F79680FB4}" destId="{94787A66-6E75-8E4B-8D63-5EB177EECF98}" srcOrd="0" destOrd="0" presId="urn:microsoft.com/office/officeart/2008/layout/LinedList"/>
    <dgm:cxn modelId="{F12A8F27-D934-5542-B7D0-1F3EFA97BAEA}" type="presOf" srcId="{ECECC7F5-6F64-480A-BA0C-2FA94BD41DB8}" destId="{1C759503-B380-0B47-8A2C-85D2C5A43975}" srcOrd="0" destOrd="0" presId="urn:microsoft.com/office/officeart/2008/layout/LinedList"/>
    <dgm:cxn modelId="{FE063B2C-55C5-4584-B222-ED67CDE954EC}" srcId="{E9398504-69C1-45D3-BCBD-540F79680FB4}" destId="{ECECC7F5-6F64-480A-BA0C-2FA94BD41DB8}" srcOrd="1" destOrd="0" parTransId="{77745AFE-4A95-40B3-A3BF-086ABD5D1B24}" sibTransId="{5F6039E3-99E3-44B2-AD79-D5799BA21AE8}"/>
    <dgm:cxn modelId="{F29B1F42-60BD-4EEC-943B-C36C580F5CB1}" srcId="{E9398504-69C1-45D3-BCBD-540F79680FB4}" destId="{A3C0CC2A-4B0E-4605-84EC-360C004C91DF}" srcOrd="4" destOrd="0" parTransId="{40D2BA88-47FF-4C23-89BB-D39CFE446422}" sibTransId="{804979F1-0134-42C1-9E20-72515884DED7}"/>
    <dgm:cxn modelId="{94E5B07E-0095-C44F-9654-22FA04C2D26E}" type="presOf" srcId="{EB9BE0E4-62AB-42FE-A155-EE855112A907}" destId="{1D720730-2563-344E-B68F-CD92595746AE}" srcOrd="0" destOrd="0" presId="urn:microsoft.com/office/officeart/2008/layout/LinedList"/>
    <dgm:cxn modelId="{FBFBDAAB-76C8-4BC3-BC1A-E580C9EF7661}" srcId="{E9398504-69C1-45D3-BCBD-540F79680FB4}" destId="{6025C567-1751-42ED-85F3-02F3882A04E2}" srcOrd="0" destOrd="0" parTransId="{F2B0CD95-64D3-45C8-9E01-9591FF7044C4}" sibTransId="{A21438EE-9C85-40CB-A4B8-B3EF623D09A7}"/>
    <dgm:cxn modelId="{CE45AAAD-8CAF-7049-A958-0335AD621034}" type="presOf" srcId="{6025C567-1751-42ED-85F3-02F3882A04E2}" destId="{1E1A32A0-AEF4-E144-8ACC-C9965F7F5BC9}" srcOrd="0" destOrd="0" presId="urn:microsoft.com/office/officeart/2008/layout/LinedList"/>
    <dgm:cxn modelId="{8C971EB2-5724-4A5C-9636-A74AE9AC7EF2}" srcId="{E9398504-69C1-45D3-BCBD-540F79680FB4}" destId="{EB9BE0E4-62AB-42FE-A155-EE855112A907}" srcOrd="2" destOrd="0" parTransId="{AC6A2AF8-9150-435D-B7DC-3024E9CB316E}" sibTransId="{5CCE8E90-677F-44F7-A30B-3C789D4590DB}"/>
    <dgm:cxn modelId="{DA87A1B8-ECC6-504B-879B-ECC712D1987D}" type="presOf" srcId="{A3C0CC2A-4B0E-4605-84EC-360C004C91DF}" destId="{6B7D8109-9F20-A046-8F6F-4DE33E3B6DE2}" srcOrd="0" destOrd="0" presId="urn:microsoft.com/office/officeart/2008/layout/LinedList"/>
    <dgm:cxn modelId="{B015CDEE-F410-FA4D-AB39-B911C702A7BD}" type="presOf" srcId="{F2E320CD-D60E-4545-83E4-E34DF69D051C}" destId="{CB651D31-9266-3745-BB2E-8102CF011059}" srcOrd="0" destOrd="0" presId="urn:microsoft.com/office/officeart/2008/layout/LinedList"/>
    <dgm:cxn modelId="{5690C363-7A5D-7642-8A70-257543FD52AC}" type="presParOf" srcId="{94787A66-6E75-8E4B-8D63-5EB177EECF98}" destId="{62F7F2F7-793A-F14A-A690-E15417ACA6B6}" srcOrd="0" destOrd="0" presId="urn:microsoft.com/office/officeart/2008/layout/LinedList"/>
    <dgm:cxn modelId="{FD2494B6-2863-2649-B7EE-903928FC04AB}" type="presParOf" srcId="{94787A66-6E75-8E4B-8D63-5EB177EECF98}" destId="{4F65A30C-8C70-0B45-B4A0-CD69A34DA1D7}" srcOrd="1" destOrd="0" presId="urn:microsoft.com/office/officeart/2008/layout/LinedList"/>
    <dgm:cxn modelId="{6ABE8141-02A8-A04B-B813-CA0F1768FDF7}" type="presParOf" srcId="{4F65A30C-8C70-0B45-B4A0-CD69A34DA1D7}" destId="{1E1A32A0-AEF4-E144-8ACC-C9965F7F5BC9}" srcOrd="0" destOrd="0" presId="urn:microsoft.com/office/officeart/2008/layout/LinedList"/>
    <dgm:cxn modelId="{CA97BBC4-404D-A448-A828-C29851702864}" type="presParOf" srcId="{4F65A30C-8C70-0B45-B4A0-CD69A34DA1D7}" destId="{F6B931DD-789A-E948-8F7A-8785C37E7E24}" srcOrd="1" destOrd="0" presId="urn:microsoft.com/office/officeart/2008/layout/LinedList"/>
    <dgm:cxn modelId="{E20BE099-03D9-C84E-AF95-EBCD706E2955}" type="presParOf" srcId="{94787A66-6E75-8E4B-8D63-5EB177EECF98}" destId="{D3B29AA2-01D6-8642-97F8-7B242D567FE8}" srcOrd="2" destOrd="0" presId="urn:microsoft.com/office/officeart/2008/layout/LinedList"/>
    <dgm:cxn modelId="{73D1CF68-2CFE-1149-A5AA-001BE4417D9C}" type="presParOf" srcId="{94787A66-6E75-8E4B-8D63-5EB177EECF98}" destId="{044A370F-3E54-6647-A20E-B6CD6766655E}" srcOrd="3" destOrd="0" presId="urn:microsoft.com/office/officeart/2008/layout/LinedList"/>
    <dgm:cxn modelId="{E5700151-1350-E344-B822-D5901B72179D}" type="presParOf" srcId="{044A370F-3E54-6647-A20E-B6CD6766655E}" destId="{1C759503-B380-0B47-8A2C-85D2C5A43975}" srcOrd="0" destOrd="0" presId="urn:microsoft.com/office/officeart/2008/layout/LinedList"/>
    <dgm:cxn modelId="{3C9B986F-7282-8041-8DAA-064D205B8D0C}" type="presParOf" srcId="{044A370F-3E54-6647-A20E-B6CD6766655E}" destId="{1CCAEFBD-802A-A94D-9EA3-3A5AFC0106F0}" srcOrd="1" destOrd="0" presId="urn:microsoft.com/office/officeart/2008/layout/LinedList"/>
    <dgm:cxn modelId="{D8AAA276-EC8F-324F-9A82-CEC65E3FCD78}" type="presParOf" srcId="{94787A66-6E75-8E4B-8D63-5EB177EECF98}" destId="{015F2764-AB8A-C145-A1D7-597F457129E5}" srcOrd="4" destOrd="0" presId="urn:microsoft.com/office/officeart/2008/layout/LinedList"/>
    <dgm:cxn modelId="{A224D850-0953-3744-B994-85510ADD2B8B}" type="presParOf" srcId="{94787A66-6E75-8E4B-8D63-5EB177EECF98}" destId="{F58BAFB5-8776-EA45-A607-9F283B2AF399}" srcOrd="5" destOrd="0" presId="urn:microsoft.com/office/officeart/2008/layout/LinedList"/>
    <dgm:cxn modelId="{1EF8D907-CD0B-5148-90BA-AA05A8AAD898}" type="presParOf" srcId="{F58BAFB5-8776-EA45-A607-9F283B2AF399}" destId="{1D720730-2563-344E-B68F-CD92595746AE}" srcOrd="0" destOrd="0" presId="urn:microsoft.com/office/officeart/2008/layout/LinedList"/>
    <dgm:cxn modelId="{E6B3EDF8-75B9-0246-9ACC-7516EE551464}" type="presParOf" srcId="{F58BAFB5-8776-EA45-A607-9F283B2AF399}" destId="{A17475EC-9390-AF41-AB6E-C2708F10E179}" srcOrd="1" destOrd="0" presId="urn:microsoft.com/office/officeart/2008/layout/LinedList"/>
    <dgm:cxn modelId="{DFA5BE3E-2282-7F45-A0E3-D08296E7C33D}" type="presParOf" srcId="{94787A66-6E75-8E4B-8D63-5EB177EECF98}" destId="{9B393409-6DBF-0E40-9DAA-F8C80980CD8D}" srcOrd="6" destOrd="0" presId="urn:microsoft.com/office/officeart/2008/layout/LinedList"/>
    <dgm:cxn modelId="{38E1C033-C5F5-FC41-A188-A937EFB03A06}" type="presParOf" srcId="{94787A66-6E75-8E4B-8D63-5EB177EECF98}" destId="{F09B0F3F-C2D6-2649-A013-522372E8A8E6}" srcOrd="7" destOrd="0" presId="urn:microsoft.com/office/officeart/2008/layout/LinedList"/>
    <dgm:cxn modelId="{1A57382A-38DC-444D-919A-98464E69A715}" type="presParOf" srcId="{F09B0F3F-C2D6-2649-A013-522372E8A8E6}" destId="{CB651D31-9266-3745-BB2E-8102CF011059}" srcOrd="0" destOrd="0" presId="urn:microsoft.com/office/officeart/2008/layout/LinedList"/>
    <dgm:cxn modelId="{62CE81BC-23BF-5143-9417-8F1C8A589D33}" type="presParOf" srcId="{F09B0F3F-C2D6-2649-A013-522372E8A8E6}" destId="{2E37F21D-1C0D-5044-8E2B-7E7CAAB2E60F}" srcOrd="1" destOrd="0" presId="urn:microsoft.com/office/officeart/2008/layout/LinedList"/>
    <dgm:cxn modelId="{AE22AD99-32B2-6343-95D5-DD8D06661B25}" type="presParOf" srcId="{94787A66-6E75-8E4B-8D63-5EB177EECF98}" destId="{48FDA274-CB89-944D-8030-0F70915C1432}" srcOrd="8" destOrd="0" presId="urn:microsoft.com/office/officeart/2008/layout/LinedList"/>
    <dgm:cxn modelId="{3622CD5B-8B57-4549-B588-C807034ED657}" type="presParOf" srcId="{94787A66-6E75-8E4B-8D63-5EB177EECF98}" destId="{A3690678-B250-0B44-B166-BEB1B5F71346}" srcOrd="9" destOrd="0" presId="urn:microsoft.com/office/officeart/2008/layout/LinedList"/>
    <dgm:cxn modelId="{847CF4A4-A466-8E4F-BF39-DB34CF89E137}" type="presParOf" srcId="{A3690678-B250-0B44-B166-BEB1B5F71346}" destId="{6B7D8109-9F20-A046-8F6F-4DE33E3B6DE2}" srcOrd="0" destOrd="0" presId="urn:microsoft.com/office/officeart/2008/layout/LinedList"/>
    <dgm:cxn modelId="{CA4DB8E4-004E-E847-A257-2A9F4AF750CB}" type="presParOf" srcId="{A3690678-B250-0B44-B166-BEB1B5F71346}" destId="{044870D2-1234-B344-881D-163146E06F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7A24367-0822-412F-A973-90EAC9380C3B}"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87BAE9B0-2DCB-404C-94CC-5DB89FCA9426}">
      <dgm:prSet custT="1"/>
      <dgm:spPr/>
      <dgm:t>
        <a:bodyPr/>
        <a:lstStyle/>
        <a:p>
          <a:r>
            <a:rPr lang="en-US" sz="1400" dirty="0" err="1">
              <a:solidFill>
                <a:schemeClr val="tx1"/>
              </a:solidFill>
            </a:rPr>
            <a:t>Afinn</a:t>
          </a:r>
          <a:r>
            <a:rPr lang="en-US" sz="1400" dirty="0">
              <a:solidFill>
                <a:schemeClr val="tx1"/>
              </a:solidFill>
            </a:rPr>
            <a:t>: </a:t>
          </a:r>
          <a:r>
            <a:rPr lang="en-US" sz="1400" dirty="0" err="1">
              <a:solidFill>
                <a:schemeClr val="tx1"/>
              </a:solidFill>
            </a:rPr>
            <a:t>Afinn</a:t>
          </a:r>
          <a:r>
            <a:rPr lang="en-US" sz="1400" dirty="0">
              <a:solidFill>
                <a:schemeClr val="tx1"/>
              </a:solidFill>
            </a:rPr>
            <a:t> is a lexicon-based sentiment analysis tool that uses a list of words with positive and negative sentiments to analyze the sentiment of a text. It assigns a score to each word in the text based on the sentiment it conveys, and then calculates the sentiment score for the entire text based on the sum of these scores. </a:t>
          </a:r>
          <a:r>
            <a:rPr lang="en-US" sz="1400" dirty="0" err="1">
              <a:solidFill>
                <a:schemeClr val="tx1"/>
              </a:solidFill>
            </a:rPr>
            <a:t>Afinn</a:t>
          </a:r>
          <a:r>
            <a:rPr lang="en-US" sz="1400" dirty="0">
              <a:solidFill>
                <a:schemeClr val="tx1"/>
              </a:solidFill>
            </a:rPr>
            <a:t> is relatively simple and easy to use, but it may not perform as well as other tools in some cases.</a:t>
          </a:r>
        </a:p>
      </dgm:t>
    </dgm:pt>
    <dgm:pt modelId="{CA2B8A01-43F7-4F5C-A1EF-CCD4A3EFDAEE}" type="parTrans" cxnId="{B182D0B0-54C3-4C7C-AE97-D3E14DBB04C9}">
      <dgm:prSet/>
      <dgm:spPr/>
      <dgm:t>
        <a:bodyPr/>
        <a:lstStyle/>
        <a:p>
          <a:endParaRPr lang="en-US" sz="1400"/>
        </a:p>
      </dgm:t>
    </dgm:pt>
    <dgm:pt modelId="{D6A72213-8337-4E64-9C46-C689B27DE126}" type="sibTrans" cxnId="{B182D0B0-54C3-4C7C-AE97-D3E14DBB04C9}">
      <dgm:prSet/>
      <dgm:spPr/>
      <dgm:t>
        <a:bodyPr/>
        <a:lstStyle/>
        <a:p>
          <a:endParaRPr lang="en-US" sz="1400"/>
        </a:p>
      </dgm:t>
    </dgm:pt>
    <dgm:pt modelId="{6C8F7F53-27AC-4338-BF44-59814AFE276D}">
      <dgm:prSet custT="1"/>
      <dgm:spPr/>
      <dgm:t>
        <a:bodyPr/>
        <a:lstStyle/>
        <a:p>
          <a:r>
            <a:rPr lang="en-US" sz="1400" dirty="0" err="1">
              <a:solidFill>
                <a:schemeClr val="tx1"/>
              </a:solidFill>
            </a:rPr>
            <a:t>Vedar</a:t>
          </a:r>
          <a:r>
            <a:rPr lang="en-US" sz="1400" dirty="0">
              <a:solidFill>
                <a:schemeClr val="tx1"/>
              </a:solidFill>
            </a:rPr>
            <a:t>: </a:t>
          </a:r>
          <a:r>
            <a:rPr lang="en-US" sz="1400" dirty="0" err="1">
              <a:solidFill>
                <a:schemeClr val="tx1"/>
              </a:solidFill>
            </a:rPr>
            <a:t>Vedar</a:t>
          </a:r>
          <a:r>
            <a:rPr lang="en-US" sz="1400" dirty="0">
              <a:solidFill>
                <a:schemeClr val="tx1"/>
              </a:solidFill>
            </a:rPr>
            <a:t> is a rule-based sentiment analysis tool that uses a set of rules to analyze the sentiment of a text. The rules are based on patterns and relationships between words, and they are designed to capture more complex aspects of sentiment than simple positive and negative word lists. </a:t>
          </a:r>
          <a:r>
            <a:rPr lang="en-US" sz="1400" dirty="0" err="1">
              <a:solidFill>
                <a:schemeClr val="tx1"/>
              </a:solidFill>
            </a:rPr>
            <a:t>Vedar</a:t>
          </a:r>
          <a:r>
            <a:rPr lang="en-US" sz="1400" dirty="0">
              <a:solidFill>
                <a:schemeClr val="tx1"/>
              </a:solidFill>
            </a:rPr>
            <a:t> is more complex than </a:t>
          </a:r>
          <a:r>
            <a:rPr lang="en-US" sz="1400" dirty="0" err="1">
              <a:solidFill>
                <a:schemeClr val="tx1"/>
              </a:solidFill>
            </a:rPr>
            <a:t>Afinn</a:t>
          </a:r>
          <a:r>
            <a:rPr lang="en-US" sz="1400" dirty="0">
              <a:solidFill>
                <a:schemeClr val="tx1"/>
              </a:solidFill>
            </a:rPr>
            <a:t> and may require more expertise to use effectively, but it can be more accurate in some cases.</a:t>
          </a:r>
        </a:p>
      </dgm:t>
    </dgm:pt>
    <dgm:pt modelId="{40903E4C-C397-43AE-BFAA-CE2DB98EF0A9}" type="parTrans" cxnId="{1B2A0743-ED5B-4EC9-B4E0-68D04E137843}">
      <dgm:prSet/>
      <dgm:spPr/>
      <dgm:t>
        <a:bodyPr/>
        <a:lstStyle/>
        <a:p>
          <a:endParaRPr lang="en-US" sz="1400"/>
        </a:p>
      </dgm:t>
    </dgm:pt>
    <dgm:pt modelId="{CD72CC52-6D44-482A-9332-639D8375944D}" type="sibTrans" cxnId="{1B2A0743-ED5B-4EC9-B4E0-68D04E137843}">
      <dgm:prSet/>
      <dgm:spPr/>
      <dgm:t>
        <a:bodyPr/>
        <a:lstStyle/>
        <a:p>
          <a:endParaRPr lang="en-US" sz="1400"/>
        </a:p>
      </dgm:t>
    </dgm:pt>
    <dgm:pt modelId="{09FC4547-09CB-447F-B744-DE25DBDFA0A2}">
      <dgm:prSet custT="1"/>
      <dgm:spPr/>
      <dgm:t>
        <a:bodyPr/>
        <a:lstStyle/>
        <a:p>
          <a:r>
            <a:rPr lang="en-US" sz="1400" dirty="0">
              <a:solidFill>
                <a:schemeClr val="tx1"/>
              </a:solidFill>
            </a:rPr>
            <a:t>NRC Lexicon: The NRC Lexicon is a lexicon-based sentiment analysis tool that uses a list of words with eight different emotions (anger, fear, anticipation, trust, surprise, sadness, joy, and disgust) to analyze the sentiment of a text. It assigns a score to each emotion for each word in the text, and then calculates the sentiment score for the entire text based on the sum of these scores. The NRC Lexicon is more complex than </a:t>
          </a:r>
          <a:r>
            <a:rPr lang="en-US" sz="1400" dirty="0" err="1">
              <a:solidFill>
                <a:schemeClr val="tx1"/>
              </a:solidFill>
            </a:rPr>
            <a:t>Afinn</a:t>
          </a:r>
          <a:r>
            <a:rPr lang="en-US" sz="1400" dirty="0">
              <a:solidFill>
                <a:schemeClr val="tx1"/>
              </a:solidFill>
            </a:rPr>
            <a:t> but may be more accurate in capturing the nuanced emotions in a text.</a:t>
          </a:r>
        </a:p>
      </dgm:t>
    </dgm:pt>
    <dgm:pt modelId="{5B963499-E32A-4B3D-A7CD-80AEA049123D}" type="parTrans" cxnId="{9D69CE58-728A-4F96-A1CD-574DBFAE9594}">
      <dgm:prSet/>
      <dgm:spPr/>
      <dgm:t>
        <a:bodyPr/>
        <a:lstStyle/>
        <a:p>
          <a:endParaRPr lang="en-US" sz="1400"/>
        </a:p>
      </dgm:t>
    </dgm:pt>
    <dgm:pt modelId="{CED591F0-0D01-4EE2-B07D-3560EB8D14F8}" type="sibTrans" cxnId="{9D69CE58-728A-4F96-A1CD-574DBFAE9594}">
      <dgm:prSet/>
      <dgm:spPr/>
      <dgm:t>
        <a:bodyPr/>
        <a:lstStyle/>
        <a:p>
          <a:endParaRPr lang="en-US" sz="1400"/>
        </a:p>
      </dgm:t>
    </dgm:pt>
    <dgm:pt modelId="{158FAE54-E69C-4E3D-A727-306B6AC8CFFD}">
      <dgm:prSet custT="1"/>
      <dgm:spPr/>
      <dgm:t>
        <a:bodyPr/>
        <a:lstStyle/>
        <a:p>
          <a:r>
            <a:rPr lang="en-US" sz="1400" dirty="0">
              <a:solidFill>
                <a:schemeClr val="tx1"/>
              </a:solidFill>
            </a:rPr>
            <a:t>Overall, the choice of sentiment analysis tool will depend on the specific needs and goals of the project. </a:t>
          </a:r>
          <a:r>
            <a:rPr lang="en-US" sz="1400" dirty="0" err="1">
              <a:solidFill>
                <a:schemeClr val="tx1"/>
              </a:solidFill>
            </a:rPr>
            <a:t>Afinn</a:t>
          </a:r>
          <a:r>
            <a:rPr lang="en-US" sz="1400" dirty="0">
              <a:solidFill>
                <a:schemeClr val="tx1"/>
              </a:solidFill>
            </a:rPr>
            <a:t> may be a good choice for simple sentiment analysis, while </a:t>
          </a:r>
          <a:r>
            <a:rPr lang="en-US" sz="1400" dirty="0" err="1">
              <a:solidFill>
                <a:schemeClr val="tx1"/>
              </a:solidFill>
            </a:rPr>
            <a:t>Vedar</a:t>
          </a:r>
          <a:r>
            <a:rPr lang="en-US" sz="1400" dirty="0">
              <a:solidFill>
                <a:schemeClr val="tx1"/>
              </a:solidFill>
            </a:rPr>
            <a:t> and the NRC Lexicon may be better suited for more complex sentiment analysis tasks.</a:t>
          </a:r>
        </a:p>
      </dgm:t>
    </dgm:pt>
    <dgm:pt modelId="{F23CC230-5193-403D-B0D4-314E8FB5707E}" type="parTrans" cxnId="{DBE22D88-D142-49AC-82FF-2E0D329A91F3}">
      <dgm:prSet/>
      <dgm:spPr/>
      <dgm:t>
        <a:bodyPr/>
        <a:lstStyle/>
        <a:p>
          <a:endParaRPr lang="en-US" sz="1400"/>
        </a:p>
      </dgm:t>
    </dgm:pt>
    <dgm:pt modelId="{2C9BEE56-C74E-4B85-A409-6D0F108CD5F3}" type="sibTrans" cxnId="{DBE22D88-D142-49AC-82FF-2E0D329A91F3}">
      <dgm:prSet/>
      <dgm:spPr/>
      <dgm:t>
        <a:bodyPr/>
        <a:lstStyle/>
        <a:p>
          <a:endParaRPr lang="en-US" sz="1400"/>
        </a:p>
      </dgm:t>
    </dgm:pt>
    <dgm:pt modelId="{C0960320-C222-4CFC-8E74-9FB9123197FE}" type="pres">
      <dgm:prSet presAssocID="{A7A24367-0822-412F-A973-90EAC9380C3B}" presName="root" presStyleCnt="0">
        <dgm:presLayoutVars>
          <dgm:dir/>
          <dgm:resizeHandles val="exact"/>
        </dgm:presLayoutVars>
      </dgm:prSet>
      <dgm:spPr/>
    </dgm:pt>
    <dgm:pt modelId="{C0414301-7562-46D2-9C46-EEAD719103A8}" type="pres">
      <dgm:prSet presAssocID="{A7A24367-0822-412F-A973-90EAC9380C3B}" presName="container" presStyleCnt="0">
        <dgm:presLayoutVars>
          <dgm:dir/>
          <dgm:resizeHandles val="exact"/>
        </dgm:presLayoutVars>
      </dgm:prSet>
      <dgm:spPr/>
    </dgm:pt>
    <dgm:pt modelId="{156BABA0-4123-48AD-9D34-DD15A3B29B4C}" type="pres">
      <dgm:prSet presAssocID="{87BAE9B0-2DCB-404C-94CC-5DB89FCA9426}" presName="compNode" presStyleCnt="0"/>
      <dgm:spPr/>
    </dgm:pt>
    <dgm:pt modelId="{04ED2C31-BCFB-4012-A198-6170C8B28BDA}" type="pres">
      <dgm:prSet presAssocID="{87BAE9B0-2DCB-404C-94CC-5DB89FCA9426}" presName="iconBgRect" presStyleLbl="bgShp" presStyleIdx="0" presStyleCnt="4"/>
      <dgm:spPr/>
    </dgm:pt>
    <dgm:pt modelId="{DC1F72B0-147C-4EA3-BCA0-3311B2240866}" type="pres">
      <dgm:prSet presAssocID="{87BAE9B0-2DCB-404C-94CC-5DB89FCA94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utral Face with No Fill"/>
        </a:ext>
      </dgm:extLst>
    </dgm:pt>
    <dgm:pt modelId="{E3EF2659-820D-4DEE-9AB8-53D494A89F4A}" type="pres">
      <dgm:prSet presAssocID="{87BAE9B0-2DCB-404C-94CC-5DB89FCA9426}" presName="spaceRect" presStyleCnt="0"/>
      <dgm:spPr/>
    </dgm:pt>
    <dgm:pt modelId="{8270405D-7E66-4437-9B15-F61EAD6FFCC3}" type="pres">
      <dgm:prSet presAssocID="{87BAE9B0-2DCB-404C-94CC-5DB89FCA9426}" presName="textRect" presStyleLbl="revTx" presStyleIdx="0" presStyleCnt="4">
        <dgm:presLayoutVars>
          <dgm:chMax val="1"/>
          <dgm:chPref val="1"/>
        </dgm:presLayoutVars>
      </dgm:prSet>
      <dgm:spPr/>
    </dgm:pt>
    <dgm:pt modelId="{C90422FA-740E-4EC0-8106-3FEA65491632}" type="pres">
      <dgm:prSet presAssocID="{D6A72213-8337-4E64-9C46-C689B27DE126}" presName="sibTrans" presStyleLbl="sibTrans2D1" presStyleIdx="0" presStyleCnt="0"/>
      <dgm:spPr/>
    </dgm:pt>
    <dgm:pt modelId="{EBD5CDC1-61C4-41B6-829A-9EAF9FAF3091}" type="pres">
      <dgm:prSet presAssocID="{6C8F7F53-27AC-4338-BF44-59814AFE276D}" presName="compNode" presStyleCnt="0"/>
      <dgm:spPr/>
    </dgm:pt>
    <dgm:pt modelId="{CC344E06-64C5-4C56-812B-F04A122190F5}" type="pres">
      <dgm:prSet presAssocID="{6C8F7F53-27AC-4338-BF44-59814AFE276D}" presName="iconBgRect" presStyleLbl="bgShp" presStyleIdx="1" presStyleCnt="4"/>
      <dgm:spPr/>
    </dgm:pt>
    <dgm:pt modelId="{59FC0B7E-AE2C-4E66-A4BD-3362CC9AA445}" type="pres">
      <dgm:prSet presAssocID="{6C8F7F53-27AC-4338-BF44-59814AFE27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FC26498-13EE-48D4-BB45-414270B2560E}" type="pres">
      <dgm:prSet presAssocID="{6C8F7F53-27AC-4338-BF44-59814AFE276D}" presName="spaceRect" presStyleCnt="0"/>
      <dgm:spPr/>
    </dgm:pt>
    <dgm:pt modelId="{79402630-161D-4874-9D3D-1CBBA317F947}" type="pres">
      <dgm:prSet presAssocID="{6C8F7F53-27AC-4338-BF44-59814AFE276D}" presName="textRect" presStyleLbl="revTx" presStyleIdx="1" presStyleCnt="4">
        <dgm:presLayoutVars>
          <dgm:chMax val="1"/>
          <dgm:chPref val="1"/>
        </dgm:presLayoutVars>
      </dgm:prSet>
      <dgm:spPr/>
    </dgm:pt>
    <dgm:pt modelId="{95D34AB8-4899-4747-8566-D75258AC243E}" type="pres">
      <dgm:prSet presAssocID="{CD72CC52-6D44-482A-9332-639D8375944D}" presName="sibTrans" presStyleLbl="sibTrans2D1" presStyleIdx="0" presStyleCnt="0"/>
      <dgm:spPr/>
    </dgm:pt>
    <dgm:pt modelId="{ABE150C6-F969-4D0F-AD3D-2487B7A0268E}" type="pres">
      <dgm:prSet presAssocID="{09FC4547-09CB-447F-B744-DE25DBDFA0A2}" presName="compNode" presStyleCnt="0"/>
      <dgm:spPr/>
    </dgm:pt>
    <dgm:pt modelId="{E96D9294-7EEE-4923-B119-109985675616}" type="pres">
      <dgm:prSet presAssocID="{09FC4547-09CB-447F-B744-DE25DBDFA0A2}" presName="iconBgRect" presStyleLbl="bgShp" presStyleIdx="2" presStyleCnt="4"/>
      <dgm:spPr/>
    </dgm:pt>
    <dgm:pt modelId="{4D30CBED-251F-4530-BAF9-9B6F79E8A1D4}" type="pres">
      <dgm:prSet presAssocID="{09FC4547-09CB-447F-B744-DE25DBDFA0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C6644D0E-A645-4171-8A30-599997BB371C}" type="pres">
      <dgm:prSet presAssocID="{09FC4547-09CB-447F-B744-DE25DBDFA0A2}" presName="spaceRect" presStyleCnt="0"/>
      <dgm:spPr/>
    </dgm:pt>
    <dgm:pt modelId="{339F8E4D-A1D6-4711-A589-5CF8F7A8F04A}" type="pres">
      <dgm:prSet presAssocID="{09FC4547-09CB-447F-B744-DE25DBDFA0A2}" presName="textRect" presStyleLbl="revTx" presStyleIdx="2" presStyleCnt="4">
        <dgm:presLayoutVars>
          <dgm:chMax val="1"/>
          <dgm:chPref val="1"/>
        </dgm:presLayoutVars>
      </dgm:prSet>
      <dgm:spPr/>
    </dgm:pt>
    <dgm:pt modelId="{0D92D3D9-3098-45A4-96AE-951FA18ACA00}" type="pres">
      <dgm:prSet presAssocID="{CED591F0-0D01-4EE2-B07D-3560EB8D14F8}" presName="sibTrans" presStyleLbl="sibTrans2D1" presStyleIdx="0" presStyleCnt="0"/>
      <dgm:spPr/>
    </dgm:pt>
    <dgm:pt modelId="{9F5F51BD-1E11-4F21-866B-B8E7E147DAAE}" type="pres">
      <dgm:prSet presAssocID="{158FAE54-E69C-4E3D-A727-306B6AC8CFFD}" presName="compNode" presStyleCnt="0"/>
      <dgm:spPr/>
    </dgm:pt>
    <dgm:pt modelId="{AEE7027E-8420-4966-BE95-CD1A61E7B192}" type="pres">
      <dgm:prSet presAssocID="{158FAE54-E69C-4E3D-A727-306B6AC8CFFD}" presName="iconBgRect" presStyleLbl="bgShp" presStyleIdx="3" presStyleCnt="4"/>
      <dgm:spPr/>
    </dgm:pt>
    <dgm:pt modelId="{6F3418CE-48F3-4A36-B6B4-DCC432BD9D89}" type="pres">
      <dgm:prSet presAssocID="{158FAE54-E69C-4E3D-A727-306B6AC8CF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2C0D80E5-CFA0-4534-9AF7-317A8A35A9DB}" type="pres">
      <dgm:prSet presAssocID="{158FAE54-E69C-4E3D-A727-306B6AC8CFFD}" presName="spaceRect" presStyleCnt="0"/>
      <dgm:spPr/>
    </dgm:pt>
    <dgm:pt modelId="{DAF813AC-CECB-4F24-8F4A-0016F884E57B}" type="pres">
      <dgm:prSet presAssocID="{158FAE54-E69C-4E3D-A727-306B6AC8CFFD}" presName="textRect" presStyleLbl="revTx" presStyleIdx="3" presStyleCnt="4">
        <dgm:presLayoutVars>
          <dgm:chMax val="1"/>
          <dgm:chPref val="1"/>
        </dgm:presLayoutVars>
      </dgm:prSet>
      <dgm:spPr/>
    </dgm:pt>
  </dgm:ptLst>
  <dgm:cxnLst>
    <dgm:cxn modelId="{6F5D3427-CD80-DF41-AF50-4D742731DA96}" type="presOf" srcId="{CED591F0-0D01-4EE2-B07D-3560EB8D14F8}" destId="{0D92D3D9-3098-45A4-96AE-951FA18ACA00}" srcOrd="0" destOrd="0" presId="urn:microsoft.com/office/officeart/2018/2/layout/IconCircleList"/>
    <dgm:cxn modelId="{5CE5B531-C104-974B-A12C-5351DFE8833D}" type="presOf" srcId="{09FC4547-09CB-447F-B744-DE25DBDFA0A2}" destId="{339F8E4D-A1D6-4711-A589-5CF8F7A8F04A}" srcOrd="0" destOrd="0" presId="urn:microsoft.com/office/officeart/2018/2/layout/IconCircleList"/>
    <dgm:cxn modelId="{D163F234-C6FD-AC4F-8B63-E6982B935F6A}" type="presOf" srcId="{158FAE54-E69C-4E3D-A727-306B6AC8CFFD}" destId="{DAF813AC-CECB-4F24-8F4A-0016F884E57B}" srcOrd="0" destOrd="0" presId="urn:microsoft.com/office/officeart/2018/2/layout/IconCircleList"/>
    <dgm:cxn modelId="{1B2A0743-ED5B-4EC9-B4E0-68D04E137843}" srcId="{A7A24367-0822-412F-A973-90EAC9380C3B}" destId="{6C8F7F53-27AC-4338-BF44-59814AFE276D}" srcOrd="1" destOrd="0" parTransId="{40903E4C-C397-43AE-BFAA-CE2DB98EF0A9}" sibTransId="{CD72CC52-6D44-482A-9332-639D8375944D}"/>
    <dgm:cxn modelId="{95794A44-0AEE-8B46-8723-9530E9EF9C95}" type="presOf" srcId="{CD72CC52-6D44-482A-9332-639D8375944D}" destId="{95D34AB8-4899-4747-8566-D75258AC243E}" srcOrd="0" destOrd="0" presId="urn:microsoft.com/office/officeart/2018/2/layout/IconCircleList"/>
    <dgm:cxn modelId="{0C094449-9A69-8845-8A1B-61ACE317A411}" type="presOf" srcId="{D6A72213-8337-4E64-9C46-C689B27DE126}" destId="{C90422FA-740E-4EC0-8106-3FEA65491632}" srcOrd="0" destOrd="0" presId="urn:microsoft.com/office/officeart/2018/2/layout/IconCircleList"/>
    <dgm:cxn modelId="{D97A5D4E-73F8-B44D-813F-C6168197A0CA}" type="presOf" srcId="{6C8F7F53-27AC-4338-BF44-59814AFE276D}" destId="{79402630-161D-4874-9D3D-1CBBA317F947}" srcOrd="0" destOrd="0" presId="urn:microsoft.com/office/officeart/2018/2/layout/IconCircleList"/>
    <dgm:cxn modelId="{9D69CE58-728A-4F96-A1CD-574DBFAE9594}" srcId="{A7A24367-0822-412F-A973-90EAC9380C3B}" destId="{09FC4547-09CB-447F-B744-DE25DBDFA0A2}" srcOrd="2" destOrd="0" parTransId="{5B963499-E32A-4B3D-A7CD-80AEA049123D}" sibTransId="{CED591F0-0D01-4EE2-B07D-3560EB8D14F8}"/>
    <dgm:cxn modelId="{288D1160-B70A-2048-9624-1E2B3F53301B}" type="presOf" srcId="{87BAE9B0-2DCB-404C-94CC-5DB89FCA9426}" destId="{8270405D-7E66-4437-9B15-F61EAD6FFCC3}" srcOrd="0" destOrd="0" presId="urn:microsoft.com/office/officeart/2018/2/layout/IconCircleList"/>
    <dgm:cxn modelId="{DBE22D88-D142-49AC-82FF-2E0D329A91F3}" srcId="{A7A24367-0822-412F-A973-90EAC9380C3B}" destId="{158FAE54-E69C-4E3D-A727-306B6AC8CFFD}" srcOrd="3" destOrd="0" parTransId="{F23CC230-5193-403D-B0D4-314E8FB5707E}" sibTransId="{2C9BEE56-C74E-4B85-A409-6D0F108CD5F3}"/>
    <dgm:cxn modelId="{B182D0B0-54C3-4C7C-AE97-D3E14DBB04C9}" srcId="{A7A24367-0822-412F-A973-90EAC9380C3B}" destId="{87BAE9B0-2DCB-404C-94CC-5DB89FCA9426}" srcOrd="0" destOrd="0" parTransId="{CA2B8A01-43F7-4F5C-A1EF-CCD4A3EFDAEE}" sibTransId="{D6A72213-8337-4E64-9C46-C689B27DE126}"/>
    <dgm:cxn modelId="{0762C3F9-6429-D147-8DDD-BF31DC43205F}" type="presOf" srcId="{A7A24367-0822-412F-A973-90EAC9380C3B}" destId="{C0960320-C222-4CFC-8E74-9FB9123197FE}" srcOrd="0" destOrd="0" presId="urn:microsoft.com/office/officeart/2018/2/layout/IconCircleList"/>
    <dgm:cxn modelId="{2D72B40E-1BAE-CC46-B9D1-56FE013ABAD4}" type="presParOf" srcId="{C0960320-C222-4CFC-8E74-9FB9123197FE}" destId="{C0414301-7562-46D2-9C46-EEAD719103A8}" srcOrd="0" destOrd="0" presId="urn:microsoft.com/office/officeart/2018/2/layout/IconCircleList"/>
    <dgm:cxn modelId="{EDB0A891-869B-2646-B85E-2A1624FF6D91}" type="presParOf" srcId="{C0414301-7562-46D2-9C46-EEAD719103A8}" destId="{156BABA0-4123-48AD-9D34-DD15A3B29B4C}" srcOrd="0" destOrd="0" presId="urn:microsoft.com/office/officeart/2018/2/layout/IconCircleList"/>
    <dgm:cxn modelId="{4D5035B4-FE94-7540-962F-ACC097AF8FB9}" type="presParOf" srcId="{156BABA0-4123-48AD-9D34-DD15A3B29B4C}" destId="{04ED2C31-BCFB-4012-A198-6170C8B28BDA}" srcOrd="0" destOrd="0" presId="urn:microsoft.com/office/officeart/2018/2/layout/IconCircleList"/>
    <dgm:cxn modelId="{30213619-7628-7449-A4F1-4C6AC3369441}" type="presParOf" srcId="{156BABA0-4123-48AD-9D34-DD15A3B29B4C}" destId="{DC1F72B0-147C-4EA3-BCA0-3311B2240866}" srcOrd="1" destOrd="0" presId="urn:microsoft.com/office/officeart/2018/2/layout/IconCircleList"/>
    <dgm:cxn modelId="{7D494203-B703-4148-A9D8-B8240566B805}" type="presParOf" srcId="{156BABA0-4123-48AD-9D34-DD15A3B29B4C}" destId="{E3EF2659-820D-4DEE-9AB8-53D494A89F4A}" srcOrd="2" destOrd="0" presId="urn:microsoft.com/office/officeart/2018/2/layout/IconCircleList"/>
    <dgm:cxn modelId="{E9E05427-F5D6-3D46-92F9-1289C2115E3A}" type="presParOf" srcId="{156BABA0-4123-48AD-9D34-DD15A3B29B4C}" destId="{8270405D-7E66-4437-9B15-F61EAD6FFCC3}" srcOrd="3" destOrd="0" presId="urn:microsoft.com/office/officeart/2018/2/layout/IconCircleList"/>
    <dgm:cxn modelId="{AB22F7EC-AECC-8E42-B5EA-EA77EB349FBC}" type="presParOf" srcId="{C0414301-7562-46D2-9C46-EEAD719103A8}" destId="{C90422FA-740E-4EC0-8106-3FEA65491632}" srcOrd="1" destOrd="0" presId="urn:microsoft.com/office/officeart/2018/2/layout/IconCircleList"/>
    <dgm:cxn modelId="{01C36434-2048-134C-ABF8-1B7E1B18850F}" type="presParOf" srcId="{C0414301-7562-46D2-9C46-EEAD719103A8}" destId="{EBD5CDC1-61C4-41B6-829A-9EAF9FAF3091}" srcOrd="2" destOrd="0" presId="urn:microsoft.com/office/officeart/2018/2/layout/IconCircleList"/>
    <dgm:cxn modelId="{4F36121A-1B41-1744-8861-93A25B7EF215}" type="presParOf" srcId="{EBD5CDC1-61C4-41B6-829A-9EAF9FAF3091}" destId="{CC344E06-64C5-4C56-812B-F04A122190F5}" srcOrd="0" destOrd="0" presId="urn:microsoft.com/office/officeart/2018/2/layout/IconCircleList"/>
    <dgm:cxn modelId="{6BD0D723-6B26-C14D-B9A9-7C53D3CE1051}" type="presParOf" srcId="{EBD5CDC1-61C4-41B6-829A-9EAF9FAF3091}" destId="{59FC0B7E-AE2C-4E66-A4BD-3362CC9AA445}" srcOrd="1" destOrd="0" presId="urn:microsoft.com/office/officeart/2018/2/layout/IconCircleList"/>
    <dgm:cxn modelId="{58B784C8-746E-AF45-8F83-BD7FB0A99308}" type="presParOf" srcId="{EBD5CDC1-61C4-41B6-829A-9EAF9FAF3091}" destId="{6FC26498-13EE-48D4-BB45-414270B2560E}" srcOrd="2" destOrd="0" presId="urn:microsoft.com/office/officeart/2018/2/layout/IconCircleList"/>
    <dgm:cxn modelId="{26B7B17C-4B62-BF45-83B6-164F9E806419}" type="presParOf" srcId="{EBD5CDC1-61C4-41B6-829A-9EAF9FAF3091}" destId="{79402630-161D-4874-9D3D-1CBBA317F947}" srcOrd="3" destOrd="0" presId="urn:microsoft.com/office/officeart/2018/2/layout/IconCircleList"/>
    <dgm:cxn modelId="{DBD833DA-BB2B-2444-A04C-7B890FCE70F4}" type="presParOf" srcId="{C0414301-7562-46D2-9C46-EEAD719103A8}" destId="{95D34AB8-4899-4747-8566-D75258AC243E}" srcOrd="3" destOrd="0" presId="urn:microsoft.com/office/officeart/2018/2/layout/IconCircleList"/>
    <dgm:cxn modelId="{C3E5F08B-B31F-DC4B-BD91-A885E8359B54}" type="presParOf" srcId="{C0414301-7562-46D2-9C46-EEAD719103A8}" destId="{ABE150C6-F969-4D0F-AD3D-2487B7A0268E}" srcOrd="4" destOrd="0" presId="urn:microsoft.com/office/officeart/2018/2/layout/IconCircleList"/>
    <dgm:cxn modelId="{0512EB03-0F75-BE4E-AD4E-9A58C925BCE5}" type="presParOf" srcId="{ABE150C6-F969-4D0F-AD3D-2487B7A0268E}" destId="{E96D9294-7EEE-4923-B119-109985675616}" srcOrd="0" destOrd="0" presId="urn:microsoft.com/office/officeart/2018/2/layout/IconCircleList"/>
    <dgm:cxn modelId="{48154A14-E8C0-AE40-BA44-13D6B49A1E9C}" type="presParOf" srcId="{ABE150C6-F969-4D0F-AD3D-2487B7A0268E}" destId="{4D30CBED-251F-4530-BAF9-9B6F79E8A1D4}" srcOrd="1" destOrd="0" presId="urn:microsoft.com/office/officeart/2018/2/layout/IconCircleList"/>
    <dgm:cxn modelId="{6AC63BB6-4303-944F-BD9C-52975D717960}" type="presParOf" srcId="{ABE150C6-F969-4D0F-AD3D-2487B7A0268E}" destId="{C6644D0E-A645-4171-8A30-599997BB371C}" srcOrd="2" destOrd="0" presId="urn:microsoft.com/office/officeart/2018/2/layout/IconCircleList"/>
    <dgm:cxn modelId="{E20D1FCB-8883-F348-A018-48A1231BD1EC}" type="presParOf" srcId="{ABE150C6-F969-4D0F-AD3D-2487B7A0268E}" destId="{339F8E4D-A1D6-4711-A589-5CF8F7A8F04A}" srcOrd="3" destOrd="0" presId="urn:microsoft.com/office/officeart/2018/2/layout/IconCircleList"/>
    <dgm:cxn modelId="{2D350803-A7A8-4149-BB69-C1B114F9EFA3}" type="presParOf" srcId="{C0414301-7562-46D2-9C46-EEAD719103A8}" destId="{0D92D3D9-3098-45A4-96AE-951FA18ACA00}" srcOrd="5" destOrd="0" presId="urn:microsoft.com/office/officeart/2018/2/layout/IconCircleList"/>
    <dgm:cxn modelId="{59764265-AFCB-9747-89D8-843918C65C50}" type="presParOf" srcId="{C0414301-7562-46D2-9C46-EEAD719103A8}" destId="{9F5F51BD-1E11-4F21-866B-B8E7E147DAAE}" srcOrd="6" destOrd="0" presId="urn:microsoft.com/office/officeart/2018/2/layout/IconCircleList"/>
    <dgm:cxn modelId="{DFD7941D-7E9A-2A40-8D3F-EF14BFEB221C}" type="presParOf" srcId="{9F5F51BD-1E11-4F21-866B-B8E7E147DAAE}" destId="{AEE7027E-8420-4966-BE95-CD1A61E7B192}" srcOrd="0" destOrd="0" presId="urn:microsoft.com/office/officeart/2018/2/layout/IconCircleList"/>
    <dgm:cxn modelId="{2D93E4EB-3B8B-2742-A5FD-14C1A98F7746}" type="presParOf" srcId="{9F5F51BD-1E11-4F21-866B-B8E7E147DAAE}" destId="{6F3418CE-48F3-4A36-B6B4-DCC432BD9D89}" srcOrd="1" destOrd="0" presId="urn:microsoft.com/office/officeart/2018/2/layout/IconCircleList"/>
    <dgm:cxn modelId="{A819823D-C5C1-1E4F-8FB6-2BAEE3B948C7}" type="presParOf" srcId="{9F5F51BD-1E11-4F21-866B-B8E7E147DAAE}" destId="{2C0D80E5-CFA0-4534-9AF7-317A8A35A9DB}" srcOrd="2" destOrd="0" presId="urn:microsoft.com/office/officeart/2018/2/layout/IconCircleList"/>
    <dgm:cxn modelId="{C03C643C-B888-144C-A7FD-93CC01A51DE5}" type="presParOf" srcId="{9F5F51BD-1E11-4F21-866B-B8E7E147DAAE}" destId="{DAF813AC-CECB-4F24-8F4A-0016F884E57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0707F5-8810-4254-8F73-97FF644CC85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3F1790E-19FD-4FD1-9032-664016C9AD9A}">
      <dgm:prSet custT="1"/>
      <dgm:spPr/>
      <dgm:t>
        <a:bodyPr/>
        <a:lstStyle/>
        <a:p>
          <a:r>
            <a:rPr lang="en-US" sz="1800" b="1" dirty="0"/>
            <a:t>The project aims to create a tool for YouTube channel owners, content creators, and marketers to gauge viewer sentiment</a:t>
          </a:r>
          <a:endParaRPr lang="en-US" sz="1800" dirty="0"/>
        </a:p>
      </dgm:t>
    </dgm:pt>
    <dgm:pt modelId="{FE1F7289-BBA3-4605-B2D0-A7DCC64300EB}" type="parTrans" cxnId="{F69F36E6-680F-46D1-B282-71127C8B1848}">
      <dgm:prSet/>
      <dgm:spPr/>
      <dgm:t>
        <a:bodyPr/>
        <a:lstStyle/>
        <a:p>
          <a:endParaRPr lang="en-US"/>
        </a:p>
      </dgm:t>
    </dgm:pt>
    <dgm:pt modelId="{3F6192B5-EC44-4B9C-8EB5-705D3E5184DB}" type="sibTrans" cxnId="{F69F36E6-680F-46D1-B282-71127C8B1848}">
      <dgm:prSet/>
      <dgm:spPr/>
      <dgm:t>
        <a:bodyPr/>
        <a:lstStyle/>
        <a:p>
          <a:endParaRPr lang="en-US"/>
        </a:p>
      </dgm:t>
    </dgm:pt>
    <dgm:pt modelId="{E196A683-8D3A-48CB-A0CF-87820D2F8454}">
      <dgm:prSet custT="1"/>
      <dgm:spPr/>
      <dgm:t>
        <a:bodyPr/>
        <a:lstStyle/>
        <a:p>
          <a:r>
            <a:rPr lang="en-US" sz="1800" b="1" dirty="0"/>
            <a:t>The sentiment analysis system will be trained on a large and diverse dataset of YouTube comments, including sarcasm or irony</a:t>
          </a:r>
          <a:endParaRPr lang="en-US" sz="1800" dirty="0"/>
        </a:p>
      </dgm:t>
    </dgm:pt>
    <dgm:pt modelId="{95457443-51D3-4596-8066-4D6C8F044991}" type="parTrans" cxnId="{4F9A2842-0B5D-42EF-897D-A9DCACB8C1FE}">
      <dgm:prSet/>
      <dgm:spPr/>
      <dgm:t>
        <a:bodyPr/>
        <a:lstStyle/>
        <a:p>
          <a:endParaRPr lang="en-US"/>
        </a:p>
      </dgm:t>
    </dgm:pt>
    <dgm:pt modelId="{E652980A-F745-40DA-AA3D-C79720B08639}" type="sibTrans" cxnId="{4F9A2842-0B5D-42EF-897D-A9DCACB8C1FE}">
      <dgm:prSet/>
      <dgm:spPr/>
      <dgm:t>
        <a:bodyPr/>
        <a:lstStyle/>
        <a:p>
          <a:endParaRPr lang="en-US"/>
        </a:p>
      </dgm:t>
    </dgm:pt>
    <dgm:pt modelId="{D2117B28-2A62-4B64-BF79-5B9A5460863A}">
      <dgm:prSet custT="1"/>
      <dgm:spPr/>
      <dgm:t>
        <a:bodyPr/>
        <a:lstStyle/>
        <a:p>
          <a:r>
            <a:rPr lang="en-US" sz="1800" b="1" dirty="0"/>
            <a:t>The project will provide a user-friendly web application for real-time sentiment analysis</a:t>
          </a:r>
          <a:endParaRPr lang="en-US" sz="1800" dirty="0"/>
        </a:p>
      </dgm:t>
    </dgm:pt>
    <dgm:pt modelId="{F7FAA7A1-1C89-4BEB-A807-E30981A8243F}" type="parTrans" cxnId="{54ABF9B1-CC83-4BF9-A9EF-444B4CDA4EE6}">
      <dgm:prSet/>
      <dgm:spPr/>
      <dgm:t>
        <a:bodyPr/>
        <a:lstStyle/>
        <a:p>
          <a:endParaRPr lang="en-US"/>
        </a:p>
      </dgm:t>
    </dgm:pt>
    <dgm:pt modelId="{2839FF12-7C4B-477E-8BCF-9040588AEE96}" type="sibTrans" cxnId="{54ABF9B1-CC83-4BF9-A9EF-444B4CDA4EE6}">
      <dgm:prSet/>
      <dgm:spPr/>
      <dgm:t>
        <a:bodyPr/>
        <a:lstStyle/>
        <a:p>
          <a:endParaRPr lang="en-US"/>
        </a:p>
      </dgm:t>
    </dgm:pt>
    <dgm:pt modelId="{26598641-FEE0-482D-9D04-72ED39AD12A6}">
      <dgm:prSet custT="1"/>
      <dgm:spPr/>
      <dgm:t>
        <a:bodyPr/>
        <a:lstStyle/>
        <a:p>
          <a:r>
            <a:rPr lang="en-US" sz="1800" b="1" dirty="0"/>
            <a:t>The application will provide a visual representation of the sentiment of comments for identifying trends and patterns</a:t>
          </a:r>
          <a:endParaRPr lang="en-US" sz="1800" dirty="0"/>
        </a:p>
      </dgm:t>
    </dgm:pt>
    <dgm:pt modelId="{E45EB634-17E9-4DBD-8264-8F4075F2B96D}" type="parTrans" cxnId="{419FCE4B-D68F-47A4-B1F7-ECB0704F5043}">
      <dgm:prSet/>
      <dgm:spPr/>
      <dgm:t>
        <a:bodyPr/>
        <a:lstStyle/>
        <a:p>
          <a:endParaRPr lang="en-US"/>
        </a:p>
      </dgm:t>
    </dgm:pt>
    <dgm:pt modelId="{2410A211-C045-4EFA-BA55-7F672ED169D9}" type="sibTrans" cxnId="{419FCE4B-D68F-47A4-B1F7-ECB0704F5043}">
      <dgm:prSet/>
      <dgm:spPr/>
      <dgm:t>
        <a:bodyPr/>
        <a:lstStyle/>
        <a:p>
          <a:endParaRPr lang="en-US"/>
        </a:p>
      </dgm:t>
    </dgm:pt>
    <dgm:pt modelId="{A9A1E996-9419-44F2-A0B3-65255E25B3FD}">
      <dgm:prSet custT="1"/>
      <dgm:spPr/>
      <dgm:t>
        <a:bodyPr/>
        <a:lstStyle/>
        <a:p>
          <a:r>
            <a:rPr lang="en-US" sz="1800" b="1" dirty="0"/>
            <a:t>The sentiment analysis project has the potential to revolutionize YouTube channel management and optimization</a:t>
          </a:r>
          <a:endParaRPr lang="en-US" sz="1800" dirty="0"/>
        </a:p>
      </dgm:t>
    </dgm:pt>
    <dgm:pt modelId="{A3BB4D3A-3835-4252-B93E-C678B131E50F}" type="parTrans" cxnId="{29E98D95-D2F1-4B48-A965-74528B5679DA}">
      <dgm:prSet/>
      <dgm:spPr/>
      <dgm:t>
        <a:bodyPr/>
        <a:lstStyle/>
        <a:p>
          <a:endParaRPr lang="en-US"/>
        </a:p>
      </dgm:t>
    </dgm:pt>
    <dgm:pt modelId="{AFFA6507-12D9-4B94-9DAC-C7F4D2C4BEC5}" type="sibTrans" cxnId="{29E98D95-D2F1-4B48-A965-74528B5679DA}">
      <dgm:prSet/>
      <dgm:spPr/>
      <dgm:t>
        <a:bodyPr/>
        <a:lstStyle/>
        <a:p>
          <a:endParaRPr lang="en-US"/>
        </a:p>
      </dgm:t>
    </dgm:pt>
    <dgm:pt modelId="{E4096C53-C868-42B5-8ECA-D85505904418}">
      <dgm:prSet custT="1"/>
      <dgm:spPr/>
      <dgm:t>
        <a:bodyPr/>
        <a:lstStyle/>
        <a:p>
          <a:r>
            <a:rPr lang="en-US" sz="1800" b="1" dirty="0"/>
            <a:t>Valuable insights into viewer sentiment can help improve engagement and retention, increase subscriber base, and grow businesses or brands.</a:t>
          </a:r>
          <a:endParaRPr lang="en-US" sz="1800" dirty="0"/>
        </a:p>
      </dgm:t>
    </dgm:pt>
    <dgm:pt modelId="{B69D3223-94ED-49E0-9311-B1F97C60D2CE}" type="parTrans" cxnId="{452C81AF-5BAE-432C-A2B7-D5F35E803B2B}">
      <dgm:prSet/>
      <dgm:spPr/>
      <dgm:t>
        <a:bodyPr/>
        <a:lstStyle/>
        <a:p>
          <a:endParaRPr lang="en-US"/>
        </a:p>
      </dgm:t>
    </dgm:pt>
    <dgm:pt modelId="{C86D4321-3BD3-4F62-8530-1C293965113F}" type="sibTrans" cxnId="{452C81AF-5BAE-432C-A2B7-D5F35E803B2B}">
      <dgm:prSet/>
      <dgm:spPr/>
      <dgm:t>
        <a:bodyPr/>
        <a:lstStyle/>
        <a:p>
          <a:endParaRPr lang="en-US"/>
        </a:p>
      </dgm:t>
    </dgm:pt>
    <dgm:pt modelId="{4E652A82-01BA-D449-B735-E652F43DCA51}" type="pres">
      <dgm:prSet presAssocID="{8F0707F5-8810-4254-8F73-97FF644CC854}" presName="linear" presStyleCnt="0">
        <dgm:presLayoutVars>
          <dgm:animLvl val="lvl"/>
          <dgm:resizeHandles val="exact"/>
        </dgm:presLayoutVars>
      </dgm:prSet>
      <dgm:spPr/>
    </dgm:pt>
    <dgm:pt modelId="{803D819A-775F-E548-AD84-69454555E614}" type="pres">
      <dgm:prSet presAssocID="{03F1790E-19FD-4FD1-9032-664016C9AD9A}" presName="parentText" presStyleLbl="node1" presStyleIdx="0" presStyleCnt="6">
        <dgm:presLayoutVars>
          <dgm:chMax val="0"/>
          <dgm:bulletEnabled val="1"/>
        </dgm:presLayoutVars>
      </dgm:prSet>
      <dgm:spPr/>
    </dgm:pt>
    <dgm:pt modelId="{9A058652-E7D3-AF4C-890F-D98217C02085}" type="pres">
      <dgm:prSet presAssocID="{3F6192B5-EC44-4B9C-8EB5-705D3E5184DB}" presName="spacer" presStyleCnt="0"/>
      <dgm:spPr/>
    </dgm:pt>
    <dgm:pt modelId="{C9769904-D2ED-7C45-9A73-52DF411FC7C2}" type="pres">
      <dgm:prSet presAssocID="{E196A683-8D3A-48CB-A0CF-87820D2F8454}" presName="parentText" presStyleLbl="node1" presStyleIdx="1" presStyleCnt="6">
        <dgm:presLayoutVars>
          <dgm:chMax val="0"/>
          <dgm:bulletEnabled val="1"/>
        </dgm:presLayoutVars>
      </dgm:prSet>
      <dgm:spPr/>
    </dgm:pt>
    <dgm:pt modelId="{BD865E6B-A0D7-7746-86A9-E5D5EFAFD2BE}" type="pres">
      <dgm:prSet presAssocID="{E652980A-F745-40DA-AA3D-C79720B08639}" presName="spacer" presStyleCnt="0"/>
      <dgm:spPr/>
    </dgm:pt>
    <dgm:pt modelId="{AB2530E3-D597-8043-898B-BC75F221AFA6}" type="pres">
      <dgm:prSet presAssocID="{D2117B28-2A62-4B64-BF79-5B9A5460863A}" presName="parentText" presStyleLbl="node1" presStyleIdx="2" presStyleCnt="6">
        <dgm:presLayoutVars>
          <dgm:chMax val="0"/>
          <dgm:bulletEnabled val="1"/>
        </dgm:presLayoutVars>
      </dgm:prSet>
      <dgm:spPr/>
    </dgm:pt>
    <dgm:pt modelId="{80291AAB-992C-2445-84F0-2C3105A1E05E}" type="pres">
      <dgm:prSet presAssocID="{2839FF12-7C4B-477E-8BCF-9040588AEE96}" presName="spacer" presStyleCnt="0"/>
      <dgm:spPr/>
    </dgm:pt>
    <dgm:pt modelId="{78A7CB20-D1C4-2E4C-A68E-1DAC5272C0F1}" type="pres">
      <dgm:prSet presAssocID="{26598641-FEE0-482D-9D04-72ED39AD12A6}" presName="parentText" presStyleLbl="node1" presStyleIdx="3" presStyleCnt="6">
        <dgm:presLayoutVars>
          <dgm:chMax val="0"/>
          <dgm:bulletEnabled val="1"/>
        </dgm:presLayoutVars>
      </dgm:prSet>
      <dgm:spPr/>
    </dgm:pt>
    <dgm:pt modelId="{830EA0EB-976F-0140-B144-F269958387CF}" type="pres">
      <dgm:prSet presAssocID="{2410A211-C045-4EFA-BA55-7F672ED169D9}" presName="spacer" presStyleCnt="0"/>
      <dgm:spPr/>
    </dgm:pt>
    <dgm:pt modelId="{8C0A90C5-5958-CE40-A4EF-D219700E0E3A}" type="pres">
      <dgm:prSet presAssocID="{A9A1E996-9419-44F2-A0B3-65255E25B3FD}" presName="parentText" presStyleLbl="node1" presStyleIdx="4" presStyleCnt="6">
        <dgm:presLayoutVars>
          <dgm:chMax val="0"/>
          <dgm:bulletEnabled val="1"/>
        </dgm:presLayoutVars>
      </dgm:prSet>
      <dgm:spPr/>
    </dgm:pt>
    <dgm:pt modelId="{16B8C28E-2AC9-EB42-B606-50ECFFED3CAC}" type="pres">
      <dgm:prSet presAssocID="{AFFA6507-12D9-4B94-9DAC-C7F4D2C4BEC5}" presName="spacer" presStyleCnt="0"/>
      <dgm:spPr/>
    </dgm:pt>
    <dgm:pt modelId="{29C2F67D-94F8-F340-9200-1971DFFF8FBE}" type="pres">
      <dgm:prSet presAssocID="{E4096C53-C868-42B5-8ECA-D85505904418}" presName="parentText" presStyleLbl="node1" presStyleIdx="5" presStyleCnt="6">
        <dgm:presLayoutVars>
          <dgm:chMax val="0"/>
          <dgm:bulletEnabled val="1"/>
        </dgm:presLayoutVars>
      </dgm:prSet>
      <dgm:spPr/>
    </dgm:pt>
  </dgm:ptLst>
  <dgm:cxnLst>
    <dgm:cxn modelId="{019B4A05-7657-9641-BB3C-9CB344E3A2B4}" type="presOf" srcId="{8F0707F5-8810-4254-8F73-97FF644CC854}" destId="{4E652A82-01BA-D449-B735-E652F43DCA51}" srcOrd="0" destOrd="0" presId="urn:microsoft.com/office/officeart/2005/8/layout/vList2"/>
    <dgm:cxn modelId="{3009D125-078B-8A4D-A693-553744EAE098}" type="presOf" srcId="{D2117B28-2A62-4B64-BF79-5B9A5460863A}" destId="{AB2530E3-D597-8043-898B-BC75F221AFA6}" srcOrd="0" destOrd="0" presId="urn:microsoft.com/office/officeart/2005/8/layout/vList2"/>
    <dgm:cxn modelId="{E2915537-FEB3-144A-878C-5F5DE5AA3AEA}" type="presOf" srcId="{03F1790E-19FD-4FD1-9032-664016C9AD9A}" destId="{803D819A-775F-E548-AD84-69454555E614}" srcOrd="0" destOrd="0" presId="urn:microsoft.com/office/officeart/2005/8/layout/vList2"/>
    <dgm:cxn modelId="{4F9A2842-0B5D-42EF-897D-A9DCACB8C1FE}" srcId="{8F0707F5-8810-4254-8F73-97FF644CC854}" destId="{E196A683-8D3A-48CB-A0CF-87820D2F8454}" srcOrd="1" destOrd="0" parTransId="{95457443-51D3-4596-8066-4D6C8F044991}" sibTransId="{E652980A-F745-40DA-AA3D-C79720B08639}"/>
    <dgm:cxn modelId="{419FCE4B-D68F-47A4-B1F7-ECB0704F5043}" srcId="{8F0707F5-8810-4254-8F73-97FF644CC854}" destId="{26598641-FEE0-482D-9D04-72ED39AD12A6}" srcOrd="3" destOrd="0" parTransId="{E45EB634-17E9-4DBD-8264-8F4075F2B96D}" sibTransId="{2410A211-C045-4EFA-BA55-7F672ED169D9}"/>
    <dgm:cxn modelId="{1FDA815A-5838-814A-87A0-9F6E7127B82F}" type="presOf" srcId="{A9A1E996-9419-44F2-A0B3-65255E25B3FD}" destId="{8C0A90C5-5958-CE40-A4EF-D219700E0E3A}" srcOrd="0" destOrd="0" presId="urn:microsoft.com/office/officeart/2005/8/layout/vList2"/>
    <dgm:cxn modelId="{7F5D6D77-5B43-604A-83F6-CCC639A6F2FD}" type="presOf" srcId="{E4096C53-C868-42B5-8ECA-D85505904418}" destId="{29C2F67D-94F8-F340-9200-1971DFFF8FBE}" srcOrd="0" destOrd="0" presId="urn:microsoft.com/office/officeart/2005/8/layout/vList2"/>
    <dgm:cxn modelId="{29E98D95-D2F1-4B48-A965-74528B5679DA}" srcId="{8F0707F5-8810-4254-8F73-97FF644CC854}" destId="{A9A1E996-9419-44F2-A0B3-65255E25B3FD}" srcOrd="4" destOrd="0" parTransId="{A3BB4D3A-3835-4252-B93E-C678B131E50F}" sibTransId="{AFFA6507-12D9-4B94-9DAC-C7F4D2C4BEC5}"/>
    <dgm:cxn modelId="{452C81AF-5BAE-432C-A2B7-D5F35E803B2B}" srcId="{8F0707F5-8810-4254-8F73-97FF644CC854}" destId="{E4096C53-C868-42B5-8ECA-D85505904418}" srcOrd="5" destOrd="0" parTransId="{B69D3223-94ED-49E0-9311-B1F97C60D2CE}" sibTransId="{C86D4321-3BD3-4F62-8530-1C293965113F}"/>
    <dgm:cxn modelId="{54ABF9B1-CC83-4BF9-A9EF-444B4CDA4EE6}" srcId="{8F0707F5-8810-4254-8F73-97FF644CC854}" destId="{D2117B28-2A62-4B64-BF79-5B9A5460863A}" srcOrd="2" destOrd="0" parTransId="{F7FAA7A1-1C89-4BEB-A807-E30981A8243F}" sibTransId="{2839FF12-7C4B-477E-8BCF-9040588AEE96}"/>
    <dgm:cxn modelId="{B934FCBA-36BA-BD40-A561-8D65A55A878D}" type="presOf" srcId="{E196A683-8D3A-48CB-A0CF-87820D2F8454}" destId="{C9769904-D2ED-7C45-9A73-52DF411FC7C2}" srcOrd="0" destOrd="0" presId="urn:microsoft.com/office/officeart/2005/8/layout/vList2"/>
    <dgm:cxn modelId="{F69F36E6-680F-46D1-B282-71127C8B1848}" srcId="{8F0707F5-8810-4254-8F73-97FF644CC854}" destId="{03F1790E-19FD-4FD1-9032-664016C9AD9A}" srcOrd="0" destOrd="0" parTransId="{FE1F7289-BBA3-4605-B2D0-A7DCC64300EB}" sibTransId="{3F6192B5-EC44-4B9C-8EB5-705D3E5184DB}"/>
    <dgm:cxn modelId="{8F8EA2F9-7150-CE49-83D1-6BAB154B8717}" type="presOf" srcId="{26598641-FEE0-482D-9D04-72ED39AD12A6}" destId="{78A7CB20-D1C4-2E4C-A68E-1DAC5272C0F1}" srcOrd="0" destOrd="0" presId="urn:microsoft.com/office/officeart/2005/8/layout/vList2"/>
    <dgm:cxn modelId="{6C2E50ED-611E-7F41-ABFA-06A505CF61C9}" type="presParOf" srcId="{4E652A82-01BA-D449-B735-E652F43DCA51}" destId="{803D819A-775F-E548-AD84-69454555E614}" srcOrd="0" destOrd="0" presId="urn:microsoft.com/office/officeart/2005/8/layout/vList2"/>
    <dgm:cxn modelId="{303588DB-B1A1-2F4D-8C2A-0755E21E88DF}" type="presParOf" srcId="{4E652A82-01BA-D449-B735-E652F43DCA51}" destId="{9A058652-E7D3-AF4C-890F-D98217C02085}" srcOrd="1" destOrd="0" presId="urn:microsoft.com/office/officeart/2005/8/layout/vList2"/>
    <dgm:cxn modelId="{9524D618-70E9-2747-B8D0-39A278E3645F}" type="presParOf" srcId="{4E652A82-01BA-D449-B735-E652F43DCA51}" destId="{C9769904-D2ED-7C45-9A73-52DF411FC7C2}" srcOrd="2" destOrd="0" presId="urn:microsoft.com/office/officeart/2005/8/layout/vList2"/>
    <dgm:cxn modelId="{DE0E5B14-9BD9-4941-AEC5-786F779CA64F}" type="presParOf" srcId="{4E652A82-01BA-D449-B735-E652F43DCA51}" destId="{BD865E6B-A0D7-7746-86A9-E5D5EFAFD2BE}" srcOrd="3" destOrd="0" presId="urn:microsoft.com/office/officeart/2005/8/layout/vList2"/>
    <dgm:cxn modelId="{FE0EDA6E-4EC5-9F4C-8098-B4510D224DA5}" type="presParOf" srcId="{4E652A82-01BA-D449-B735-E652F43DCA51}" destId="{AB2530E3-D597-8043-898B-BC75F221AFA6}" srcOrd="4" destOrd="0" presId="urn:microsoft.com/office/officeart/2005/8/layout/vList2"/>
    <dgm:cxn modelId="{298DB653-E5D4-FE4C-96CC-02749346F635}" type="presParOf" srcId="{4E652A82-01BA-D449-B735-E652F43DCA51}" destId="{80291AAB-992C-2445-84F0-2C3105A1E05E}" srcOrd="5" destOrd="0" presId="urn:microsoft.com/office/officeart/2005/8/layout/vList2"/>
    <dgm:cxn modelId="{CB47BCFC-2D80-4B4E-BBD8-706062F96EB7}" type="presParOf" srcId="{4E652A82-01BA-D449-B735-E652F43DCA51}" destId="{78A7CB20-D1C4-2E4C-A68E-1DAC5272C0F1}" srcOrd="6" destOrd="0" presId="urn:microsoft.com/office/officeart/2005/8/layout/vList2"/>
    <dgm:cxn modelId="{38069FAC-7B8F-804E-A808-C5596DC1FC8B}" type="presParOf" srcId="{4E652A82-01BA-D449-B735-E652F43DCA51}" destId="{830EA0EB-976F-0140-B144-F269958387CF}" srcOrd="7" destOrd="0" presId="urn:microsoft.com/office/officeart/2005/8/layout/vList2"/>
    <dgm:cxn modelId="{765D294F-E97B-364C-AB62-3F59DDB481E6}" type="presParOf" srcId="{4E652A82-01BA-D449-B735-E652F43DCA51}" destId="{8C0A90C5-5958-CE40-A4EF-D219700E0E3A}" srcOrd="8" destOrd="0" presId="urn:microsoft.com/office/officeart/2005/8/layout/vList2"/>
    <dgm:cxn modelId="{B712B7EF-0070-284B-A3C5-61FCA48F1231}" type="presParOf" srcId="{4E652A82-01BA-D449-B735-E652F43DCA51}" destId="{16B8C28E-2AC9-EB42-B606-50ECFFED3CAC}" srcOrd="9" destOrd="0" presId="urn:microsoft.com/office/officeart/2005/8/layout/vList2"/>
    <dgm:cxn modelId="{1365E027-EC7B-EE4B-B35B-5CDB864DCCAD}" type="presParOf" srcId="{4E652A82-01BA-D449-B735-E652F43DCA51}" destId="{29C2F67D-94F8-F340-9200-1971DFFF8FB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CECE4C-5F58-4700-86DE-3DA0DD87BD8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5975AAC-EE9A-4AF1-BA30-DB496BB272C3}">
      <dgm:prSet custT="1"/>
      <dgm:spPr/>
      <dgm:t>
        <a:bodyPr/>
        <a:lstStyle/>
        <a:p>
          <a:r>
            <a:rPr lang="en-US" sz="1800" b="1" dirty="0"/>
            <a:t>YouTube has over 2.5 billion monthly active users, making it the second largest social media/entertainment platform in the world after Facebook.</a:t>
          </a:r>
          <a:endParaRPr lang="en-US" sz="1800" dirty="0"/>
        </a:p>
      </dgm:t>
    </dgm:pt>
    <dgm:pt modelId="{A92D2EE9-2D63-427A-8D68-F8823D4E4C24}" type="parTrans" cxnId="{786BA31A-3459-46A6-AEFA-536E1B9F8F38}">
      <dgm:prSet/>
      <dgm:spPr/>
      <dgm:t>
        <a:bodyPr/>
        <a:lstStyle/>
        <a:p>
          <a:endParaRPr lang="en-US"/>
        </a:p>
      </dgm:t>
    </dgm:pt>
    <dgm:pt modelId="{9CDD36B2-FA3D-450F-98DB-20C5D7356A7D}" type="sibTrans" cxnId="{786BA31A-3459-46A6-AEFA-536E1B9F8F38}">
      <dgm:prSet/>
      <dgm:spPr/>
      <dgm:t>
        <a:bodyPr/>
        <a:lstStyle/>
        <a:p>
          <a:endParaRPr lang="en-US"/>
        </a:p>
      </dgm:t>
    </dgm:pt>
    <dgm:pt modelId="{4C8E574E-A0AE-46AB-BDA8-46FE38EC2613}">
      <dgm:prSet custT="1"/>
      <dgm:spPr/>
      <dgm:t>
        <a:bodyPr/>
        <a:lstStyle/>
        <a:p>
          <a:r>
            <a:rPr lang="en-US" sz="1800" b="1" dirty="0"/>
            <a:t>Users upload over 500 hours of video content on YouTube every minute, providing a vast amount of information to analyze.</a:t>
          </a:r>
          <a:endParaRPr lang="en-US" sz="1800" dirty="0"/>
        </a:p>
      </dgm:t>
    </dgm:pt>
    <dgm:pt modelId="{B6C7B3F4-4D40-4094-B1FB-0F2C3070D3FB}" type="parTrans" cxnId="{EFAA9C9F-C400-4693-978F-477DA8A6A622}">
      <dgm:prSet/>
      <dgm:spPr/>
      <dgm:t>
        <a:bodyPr/>
        <a:lstStyle/>
        <a:p>
          <a:endParaRPr lang="en-US"/>
        </a:p>
      </dgm:t>
    </dgm:pt>
    <dgm:pt modelId="{8FA00512-7F12-497A-B9CB-53D98C9A6436}" type="sibTrans" cxnId="{EFAA9C9F-C400-4693-978F-477DA8A6A622}">
      <dgm:prSet/>
      <dgm:spPr/>
      <dgm:t>
        <a:bodyPr/>
        <a:lstStyle/>
        <a:p>
          <a:endParaRPr lang="en-US"/>
        </a:p>
      </dgm:t>
    </dgm:pt>
    <dgm:pt modelId="{6A890248-3C40-4176-B90F-3E6F4FFE9E2E}">
      <dgm:prSet custT="1"/>
      <dgm:spPr/>
      <dgm:t>
        <a:bodyPr/>
        <a:lstStyle/>
        <a:p>
          <a:r>
            <a:rPr lang="en-US" sz="1800" b="1" dirty="0"/>
            <a:t>Analyzing user behavior on certain YouTube channels (such as likes, comments, tags, and video titles) can provide insights into how viewers perceive the content and what changes can be made to improve it.</a:t>
          </a:r>
          <a:endParaRPr lang="en-US" sz="1800" dirty="0"/>
        </a:p>
      </dgm:t>
    </dgm:pt>
    <dgm:pt modelId="{1AA7078E-782A-4A63-9BBE-9B95F78942F9}" type="parTrans" cxnId="{6C110690-043B-456C-94A1-15C52F0623E1}">
      <dgm:prSet/>
      <dgm:spPr/>
      <dgm:t>
        <a:bodyPr/>
        <a:lstStyle/>
        <a:p>
          <a:endParaRPr lang="en-US"/>
        </a:p>
      </dgm:t>
    </dgm:pt>
    <dgm:pt modelId="{6DBC4E09-6705-4FD8-90E6-101C13BB135D}" type="sibTrans" cxnId="{6C110690-043B-456C-94A1-15C52F0623E1}">
      <dgm:prSet/>
      <dgm:spPr/>
      <dgm:t>
        <a:bodyPr/>
        <a:lstStyle/>
        <a:p>
          <a:endParaRPr lang="en-US"/>
        </a:p>
      </dgm:t>
    </dgm:pt>
    <dgm:pt modelId="{5C03072D-B518-47C7-B671-2F41BCA41831}">
      <dgm:prSet custT="1"/>
      <dgm:spPr/>
      <dgm:t>
        <a:bodyPr/>
        <a:lstStyle/>
        <a:p>
          <a:r>
            <a:rPr lang="en-US" sz="1800" b="1" dirty="0"/>
            <a:t>During the COVID-19 pandemic, YouTube viewing traffic increased significantly due to restrictions forcing people to stay at home.</a:t>
          </a:r>
          <a:endParaRPr lang="en-US" sz="1800" dirty="0"/>
        </a:p>
      </dgm:t>
    </dgm:pt>
    <dgm:pt modelId="{D3715F24-274F-41C0-AC55-9691FE77FD52}" type="parTrans" cxnId="{DF6258F5-CCE2-47B4-A340-6823155D2D5C}">
      <dgm:prSet/>
      <dgm:spPr/>
      <dgm:t>
        <a:bodyPr/>
        <a:lstStyle/>
        <a:p>
          <a:endParaRPr lang="en-US"/>
        </a:p>
      </dgm:t>
    </dgm:pt>
    <dgm:pt modelId="{2EE621BB-5A8A-41DD-B5F0-548DEE3607E5}" type="sibTrans" cxnId="{DF6258F5-CCE2-47B4-A340-6823155D2D5C}">
      <dgm:prSet/>
      <dgm:spPr/>
      <dgm:t>
        <a:bodyPr/>
        <a:lstStyle/>
        <a:p>
          <a:endParaRPr lang="en-US"/>
        </a:p>
      </dgm:t>
    </dgm:pt>
    <dgm:pt modelId="{C42732D9-7E2B-45D9-9FA8-65991689E6F8}">
      <dgm:prSet custT="1"/>
      <dgm:spPr/>
      <dgm:t>
        <a:bodyPr/>
        <a:lstStyle/>
        <a:p>
          <a:r>
            <a:rPr lang="en-US" sz="1800" b="1" dirty="0"/>
            <a:t>The extended viewing time generated a large user base and revenue, motivating many people to pursue YouTube as a career option.</a:t>
          </a:r>
          <a:endParaRPr lang="en-US" sz="1800" dirty="0"/>
        </a:p>
      </dgm:t>
    </dgm:pt>
    <dgm:pt modelId="{EB620FAF-64F2-4EC2-9812-D46175AB2C41}" type="parTrans" cxnId="{53AF41D3-A8DA-4A0E-B19F-85CAE029F6D3}">
      <dgm:prSet/>
      <dgm:spPr/>
      <dgm:t>
        <a:bodyPr/>
        <a:lstStyle/>
        <a:p>
          <a:endParaRPr lang="en-US"/>
        </a:p>
      </dgm:t>
    </dgm:pt>
    <dgm:pt modelId="{58EF7D49-EE47-4CBD-B869-010A79F327B2}" type="sibTrans" cxnId="{53AF41D3-A8DA-4A0E-B19F-85CAE029F6D3}">
      <dgm:prSet/>
      <dgm:spPr/>
      <dgm:t>
        <a:bodyPr/>
        <a:lstStyle/>
        <a:p>
          <a:endParaRPr lang="en-US"/>
        </a:p>
      </dgm:t>
    </dgm:pt>
    <dgm:pt modelId="{3FC80EA1-4F31-A346-8ABA-0B21E5D7C2AF}" type="pres">
      <dgm:prSet presAssocID="{4CCECE4C-5F58-4700-86DE-3DA0DD87BD89}" presName="vert0" presStyleCnt="0">
        <dgm:presLayoutVars>
          <dgm:dir/>
          <dgm:animOne val="branch"/>
          <dgm:animLvl val="lvl"/>
        </dgm:presLayoutVars>
      </dgm:prSet>
      <dgm:spPr/>
    </dgm:pt>
    <dgm:pt modelId="{F40C1CDE-A772-B346-BA66-24094B6091A8}" type="pres">
      <dgm:prSet presAssocID="{85975AAC-EE9A-4AF1-BA30-DB496BB272C3}" presName="thickLine" presStyleLbl="alignNode1" presStyleIdx="0" presStyleCnt="5"/>
      <dgm:spPr/>
    </dgm:pt>
    <dgm:pt modelId="{5690B06F-83B3-3648-A85A-6009F8F8C71A}" type="pres">
      <dgm:prSet presAssocID="{85975AAC-EE9A-4AF1-BA30-DB496BB272C3}" presName="horz1" presStyleCnt="0"/>
      <dgm:spPr/>
    </dgm:pt>
    <dgm:pt modelId="{77F61967-65D1-7A4E-8D60-9335AC3C0D3D}" type="pres">
      <dgm:prSet presAssocID="{85975AAC-EE9A-4AF1-BA30-DB496BB272C3}" presName="tx1" presStyleLbl="revTx" presStyleIdx="0" presStyleCnt="5"/>
      <dgm:spPr/>
    </dgm:pt>
    <dgm:pt modelId="{FEEDDB7E-E7E7-7541-9F05-83B64A54F36C}" type="pres">
      <dgm:prSet presAssocID="{85975AAC-EE9A-4AF1-BA30-DB496BB272C3}" presName="vert1" presStyleCnt="0"/>
      <dgm:spPr/>
    </dgm:pt>
    <dgm:pt modelId="{F969E1B3-BAB8-3B4D-BBEB-9DB5C32EA8F7}" type="pres">
      <dgm:prSet presAssocID="{4C8E574E-A0AE-46AB-BDA8-46FE38EC2613}" presName="thickLine" presStyleLbl="alignNode1" presStyleIdx="1" presStyleCnt="5"/>
      <dgm:spPr/>
    </dgm:pt>
    <dgm:pt modelId="{128AD325-8A07-914E-B6DC-B0BDA2C50490}" type="pres">
      <dgm:prSet presAssocID="{4C8E574E-A0AE-46AB-BDA8-46FE38EC2613}" presName="horz1" presStyleCnt="0"/>
      <dgm:spPr/>
    </dgm:pt>
    <dgm:pt modelId="{B2309752-B2E0-1641-8195-1CB6380BC88F}" type="pres">
      <dgm:prSet presAssocID="{4C8E574E-A0AE-46AB-BDA8-46FE38EC2613}" presName="tx1" presStyleLbl="revTx" presStyleIdx="1" presStyleCnt="5"/>
      <dgm:spPr/>
    </dgm:pt>
    <dgm:pt modelId="{6DF456CA-E8D7-DB49-AE0A-E9A1B31DACFF}" type="pres">
      <dgm:prSet presAssocID="{4C8E574E-A0AE-46AB-BDA8-46FE38EC2613}" presName="vert1" presStyleCnt="0"/>
      <dgm:spPr/>
    </dgm:pt>
    <dgm:pt modelId="{63B15706-47C9-DE48-81B1-CAC5D85C416E}" type="pres">
      <dgm:prSet presAssocID="{6A890248-3C40-4176-B90F-3E6F4FFE9E2E}" presName="thickLine" presStyleLbl="alignNode1" presStyleIdx="2" presStyleCnt="5"/>
      <dgm:spPr/>
    </dgm:pt>
    <dgm:pt modelId="{CCFD4C72-A058-544A-9634-0CA9056935C5}" type="pres">
      <dgm:prSet presAssocID="{6A890248-3C40-4176-B90F-3E6F4FFE9E2E}" presName="horz1" presStyleCnt="0"/>
      <dgm:spPr/>
    </dgm:pt>
    <dgm:pt modelId="{5088B6F9-F358-AE49-B597-A6CB50EC5BCB}" type="pres">
      <dgm:prSet presAssocID="{6A890248-3C40-4176-B90F-3E6F4FFE9E2E}" presName="tx1" presStyleLbl="revTx" presStyleIdx="2" presStyleCnt="5"/>
      <dgm:spPr/>
    </dgm:pt>
    <dgm:pt modelId="{2A53BE16-78BB-C542-8918-24E8E380EE59}" type="pres">
      <dgm:prSet presAssocID="{6A890248-3C40-4176-B90F-3E6F4FFE9E2E}" presName="vert1" presStyleCnt="0"/>
      <dgm:spPr/>
    </dgm:pt>
    <dgm:pt modelId="{F8012958-9B6C-1F40-AD22-E233D4E5C5C9}" type="pres">
      <dgm:prSet presAssocID="{5C03072D-B518-47C7-B671-2F41BCA41831}" presName="thickLine" presStyleLbl="alignNode1" presStyleIdx="3" presStyleCnt="5"/>
      <dgm:spPr/>
    </dgm:pt>
    <dgm:pt modelId="{481B4455-AC00-714B-9A6D-0CA1CF352592}" type="pres">
      <dgm:prSet presAssocID="{5C03072D-B518-47C7-B671-2F41BCA41831}" presName="horz1" presStyleCnt="0"/>
      <dgm:spPr/>
    </dgm:pt>
    <dgm:pt modelId="{DFA85658-CF40-0446-B385-D7BA592C95A3}" type="pres">
      <dgm:prSet presAssocID="{5C03072D-B518-47C7-B671-2F41BCA41831}" presName="tx1" presStyleLbl="revTx" presStyleIdx="3" presStyleCnt="5"/>
      <dgm:spPr/>
    </dgm:pt>
    <dgm:pt modelId="{9DB936D1-5824-354F-B1FA-DB034BF48F32}" type="pres">
      <dgm:prSet presAssocID="{5C03072D-B518-47C7-B671-2F41BCA41831}" presName="vert1" presStyleCnt="0"/>
      <dgm:spPr/>
    </dgm:pt>
    <dgm:pt modelId="{2FBCB3A9-AFF1-354A-9BEA-DC8D00E224FA}" type="pres">
      <dgm:prSet presAssocID="{C42732D9-7E2B-45D9-9FA8-65991689E6F8}" presName="thickLine" presStyleLbl="alignNode1" presStyleIdx="4" presStyleCnt="5"/>
      <dgm:spPr/>
    </dgm:pt>
    <dgm:pt modelId="{183933E2-D868-0A4A-A64E-F3BBBA0156C5}" type="pres">
      <dgm:prSet presAssocID="{C42732D9-7E2B-45D9-9FA8-65991689E6F8}" presName="horz1" presStyleCnt="0"/>
      <dgm:spPr/>
    </dgm:pt>
    <dgm:pt modelId="{982FB851-9875-8147-9857-5C9C238F91A5}" type="pres">
      <dgm:prSet presAssocID="{C42732D9-7E2B-45D9-9FA8-65991689E6F8}" presName="tx1" presStyleLbl="revTx" presStyleIdx="4" presStyleCnt="5"/>
      <dgm:spPr/>
    </dgm:pt>
    <dgm:pt modelId="{417D186E-13E6-B94D-94A5-6792C8DDE0ED}" type="pres">
      <dgm:prSet presAssocID="{C42732D9-7E2B-45D9-9FA8-65991689E6F8}" presName="vert1" presStyleCnt="0"/>
      <dgm:spPr/>
    </dgm:pt>
  </dgm:ptLst>
  <dgm:cxnLst>
    <dgm:cxn modelId="{6254A105-DDD1-2848-8375-6BA4B05A332C}" type="presOf" srcId="{C42732D9-7E2B-45D9-9FA8-65991689E6F8}" destId="{982FB851-9875-8147-9857-5C9C238F91A5}" srcOrd="0" destOrd="0" presId="urn:microsoft.com/office/officeart/2008/layout/LinedList"/>
    <dgm:cxn modelId="{6BD40D1A-1223-654B-8ACA-565FB59589F7}" type="presOf" srcId="{85975AAC-EE9A-4AF1-BA30-DB496BB272C3}" destId="{77F61967-65D1-7A4E-8D60-9335AC3C0D3D}" srcOrd="0" destOrd="0" presId="urn:microsoft.com/office/officeart/2008/layout/LinedList"/>
    <dgm:cxn modelId="{786BA31A-3459-46A6-AEFA-536E1B9F8F38}" srcId="{4CCECE4C-5F58-4700-86DE-3DA0DD87BD89}" destId="{85975AAC-EE9A-4AF1-BA30-DB496BB272C3}" srcOrd="0" destOrd="0" parTransId="{A92D2EE9-2D63-427A-8D68-F8823D4E4C24}" sibTransId="{9CDD36B2-FA3D-450F-98DB-20C5D7356A7D}"/>
    <dgm:cxn modelId="{5BFE6323-0BDC-5248-B926-5BB5B90C57F1}" type="presOf" srcId="{6A890248-3C40-4176-B90F-3E6F4FFE9E2E}" destId="{5088B6F9-F358-AE49-B597-A6CB50EC5BCB}" srcOrd="0" destOrd="0" presId="urn:microsoft.com/office/officeart/2008/layout/LinedList"/>
    <dgm:cxn modelId="{061B8B82-2A66-6B49-9CFD-CB4C823E1BE7}" type="presOf" srcId="{4C8E574E-A0AE-46AB-BDA8-46FE38EC2613}" destId="{B2309752-B2E0-1641-8195-1CB6380BC88F}" srcOrd="0" destOrd="0" presId="urn:microsoft.com/office/officeart/2008/layout/LinedList"/>
    <dgm:cxn modelId="{6C110690-043B-456C-94A1-15C52F0623E1}" srcId="{4CCECE4C-5F58-4700-86DE-3DA0DD87BD89}" destId="{6A890248-3C40-4176-B90F-3E6F4FFE9E2E}" srcOrd="2" destOrd="0" parTransId="{1AA7078E-782A-4A63-9BBE-9B95F78942F9}" sibTransId="{6DBC4E09-6705-4FD8-90E6-101C13BB135D}"/>
    <dgm:cxn modelId="{EFAA9C9F-C400-4693-978F-477DA8A6A622}" srcId="{4CCECE4C-5F58-4700-86DE-3DA0DD87BD89}" destId="{4C8E574E-A0AE-46AB-BDA8-46FE38EC2613}" srcOrd="1" destOrd="0" parTransId="{B6C7B3F4-4D40-4094-B1FB-0F2C3070D3FB}" sibTransId="{8FA00512-7F12-497A-B9CB-53D98C9A6436}"/>
    <dgm:cxn modelId="{73CC28D1-9847-4E44-B087-709ADD602271}" type="presOf" srcId="{4CCECE4C-5F58-4700-86DE-3DA0DD87BD89}" destId="{3FC80EA1-4F31-A346-8ABA-0B21E5D7C2AF}" srcOrd="0" destOrd="0" presId="urn:microsoft.com/office/officeart/2008/layout/LinedList"/>
    <dgm:cxn modelId="{53AF41D3-A8DA-4A0E-B19F-85CAE029F6D3}" srcId="{4CCECE4C-5F58-4700-86DE-3DA0DD87BD89}" destId="{C42732D9-7E2B-45D9-9FA8-65991689E6F8}" srcOrd="4" destOrd="0" parTransId="{EB620FAF-64F2-4EC2-9812-D46175AB2C41}" sibTransId="{58EF7D49-EE47-4CBD-B869-010A79F327B2}"/>
    <dgm:cxn modelId="{C513D8E2-2EAB-284C-8988-8D138DAD6E37}" type="presOf" srcId="{5C03072D-B518-47C7-B671-2F41BCA41831}" destId="{DFA85658-CF40-0446-B385-D7BA592C95A3}" srcOrd="0" destOrd="0" presId="urn:microsoft.com/office/officeart/2008/layout/LinedList"/>
    <dgm:cxn modelId="{DF6258F5-CCE2-47B4-A340-6823155D2D5C}" srcId="{4CCECE4C-5F58-4700-86DE-3DA0DD87BD89}" destId="{5C03072D-B518-47C7-B671-2F41BCA41831}" srcOrd="3" destOrd="0" parTransId="{D3715F24-274F-41C0-AC55-9691FE77FD52}" sibTransId="{2EE621BB-5A8A-41DD-B5F0-548DEE3607E5}"/>
    <dgm:cxn modelId="{EA844B2B-5471-A84E-9405-853750C7C88D}" type="presParOf" srcId="{3FC80EA1-4F31-A346-8ABA-0B21E5D7C2AF}" destId="{F40C1CDE-A772-B346-BA66-24094B6091A8}" srcOrd="0" destOrd="0" presId="urn:microsoft.com/office/officeart/2008/layout/LinedList"/>
    <dgm:cxn modelId="{B39F517B-5481-704F-9712-4CA74964FB2C}" type="presParOf" srcId="{3FC80EA1-4F31-A346-8ABA-0B21E5D7C2AF}" destId="{5690B06F-83B3-3648-A85A-6009F8F8C71A}" srcOrd="1" destOrd="0" presId="urn:microsoft.com/office/officeart/2008/layout/LinedList"/>
    <dgm:cxn modelId="{46B60284-AED8-4145-A684-26A682B373BB}" type="presParOf" srcId="{5690B06F-83B3-3648-A85A-6009F8F8C71A}" destId="{77F61967-65D1-7A4E-8D60-9335AC3C0D3D}" srcOrd="0" destOrd="0" presId="urn:microsoft.com/office/officeart/2008/layout/LinedList"/>
    <dgm:cxn modelId="{86E19B0E-83AD-8B4B-BA26-7B778EAF8FF5}" type="presParOf" srcId="{5690B06F-83B3-3648-A85A-6009F8F8C71A}" destId="{FEEDDB7E-E7E7-7541-9F05-83B64A54F36C}" srcOrd="1" destOrd="0" presId="urn:microsoft.com/office/officeart/2008/layout/LinedList"/>
    <dgm:cxn modelId="{FEE2CD86-E745-504F-841C-19663D2AD7E0}" type="presParOf" srcId="{3FC80EA1-4F31-A346-8ABA-0B21E5D7C2AF}" destId="{F969E1B3-BAB8-3B4D-BBEB-9DB5C32EA8F7}" srcOrd="2" destOrd="0" presId="urn:microsoft.com/office/officeart/2008/layout/LinedList"/>
    <dgm:cxn modelId="{F8975E02-6719-124C-8BB2-15DAAE5D962F}" type="presParOf" srcId="{3FC80EA1-4F31-A346-8ABA-0B21E5D7C2AF}" destId="{128AD325-8A07-914E-B6DC-B0BDA2C50490}" srcOrd="3" destOrd="0" presId="urn:microsoft.com/office/officeart/2008/layout/LinedList"/>
    <dgm:cxn modelId="{A0544E80-0688-D24C-87A6-E18E0E109149}" type="presParOf" srcId="{128AD325-8A07-914E-B6DC-B0BDA2C50490}" destId="{B2309752-B2E0-1641-8195-1CB6380BC88F}" srcOrd="0" destOrd="0" presId="urn:microsoft.com/office/officeart/2008/layout/LinedList"/>
    <dgm:cxn modelId="{02ABB67E-7FD0-2F40-B754-8B9BAF94BCE0}" type="presParOf" srcId="{128AD325-8A07-914E-B6DC-B0BDA2C50490}" destId="{6DF456CA-E8D7-DB49-AE0A-E9A1B31DACFF}" srcOrd="1" destOrd="0" presId="urn:microsoft.com/office/officeart/2008/layout/LinedList"/>
    <dgm:cxn modelId="{9D937DF4-9842-534E-8E25-55F8455A44F1}" type="presParOf" srcId="{3FC80EA1-4F31-A346-8ABA-0B21E5D7C2AF}" destId="{63B15706-47C9-DE48-81B1-CAC5D85C416E}" srcOrd="4" destOrd="0" presId="urn:microsoft.com/office/officeart/2008/layout/LinedList"/>
    <dgm:cxn modelId="{1D48AE86-8A93-D047-A8F2-2E4C730036F0}" type="presParOf" srcId="{3FC80EA1-4F31-A346-8ABA-0B21E5D7C2AF}" destId="{CCFD4C72-A058-544A-9634-0CA9056935C5}" srcOrd="5" destOrd="0" presId="urn:microsoft.com/office/officeart/2008/layout/LinedList"/>
    <dgm:cxn modelId="{08AB31D8-6CFC-A74E-8E53-6D9B2B24CECB}" type="presParOf" srcId="{CCFD4C72-A058-544A-9634-0CA9056935C5}" destId="{5088B6F9-F358-AE49-B597-A6CB50EC5BCB}" srcOrd="0" destOrd="0" presId="urn:microsoft.com/office/officeart/2008/layout/LinedList"/>
    <dgm:cxn modelId="{7B48F9C3-34AB-D34A-81AF-5513D68EE640}" type="presParOf" srcId="{CCFD4C72-A058-544A-9634-0CA9056935C5}" destId="{2A53BE16-78BB-C542-8918-24E8E380EE59}" srcOrd="1" destOrd="0" presId="urn:microsoft.com/office/officeart/2008/layout/LinedList"/>
    <dgm:cxn modelId="{785068D5-109E-EC49-90FB-44235E6F0282}" type="presParOf" srcId="{3FC80EA1-4F31-A346-8ABA-0B21E5D7C2AF}" destId="{F8012958-9B6C-1F40-AD22-E233D4E5C5C9}" srcOrd="6" destOrd="0" presId="urn:microsoft.com/office/officeart/2008/layout/LinedList"/>
    <dgm:cxn modelId="{339ECA65-76F1-0B49-A05F-D040F628C746}" type="presParOf" srcId="{3FC80EA1-4F31-A346-8ABA-0B21E5D7C2AF}" destId="{481B4455-AC00-714B-9A6D-0CA1CF352592}" srcOrd="7" destOrd="0" presId="urn:microsoft.com/office/officeart/2008/layout/LinedList"/>
    <dgm:cxn modelId="{6460698A-030B-DA43-A140-2D242AB50365}" type="presParOf" srcId="{481B4455-AC00-714B-9A6D-0CA1CF352592}" destId="{DFA85658-CF40-0446-B385-D7BA592C95A3}" srcOrd="0" destOrd="0" presId="urn:microsoft.com/office/officeart/2008/layout/LinedList"/>
    <dgm:cxn modelId="{0C8C4B4C-FFD7-AD41-A72E-7F50D5197548}" type="presParOf" srcId="{481B4455-AC00-714B-9A6D-0CA1CF352592}" destId="{9DB936D1-5824-354F-B1FA-DB034BF48F32}" srcOrd="1" destOrd="0" presId="urn:microsoft.com/office/officeart/2008/layout/LinedList"/>
    <dgm:cxn modelId="{971C49E0-C219-9F47-A9FD-45F8C1DA4CB0}" type="presParOf" srcId="{3FC80EA1-4F31-A346-8ABA-0B21E5D7C2AF}" destId="{2FBCB3A9-AFF1-354A-9BEA-DC8D00E224FA}" srcOrd="8" destOrd="0" presId="urn:microsoft.com/office/officeart/2008/layout/LinedList"/>
    <dgm:cxn modelId="{B4644055-69C8-584D-B3A7-9B6ACC01DC94}" type="presParOf" srcId="{3FC80EA1-4F31-A346-8ABA-0B21E5D7C2AF}" destId="{183933E2-D868-0A4A-A64E-F3BBBA0156C5}" srcOrd="9" destOrd="0" presId="urn:microsoft.com/office/officeart/2008/layout/LinedList"/>
    <dgm:cxn modelId="{92A1179B-DB85-104B-AABB-A4FEEB8E1D32}" type="presParOf" srcId="{183933E2-D868-0A4A-A64E-F3BBBA0156C5}" destId="{982FB851-9875-8147-9857-5C9C238F91A5}" srcOrd="0" destOrd="0" presId="urn:microsoft.com/office/officeart/2008/layout/LinedList"/>
    <dgm:cxn modelId="{48BF2AB1-2435-D140-BD56-7A88713B7651}" type="presParOf" srcId="{183933E2-D868-0A4A-A64E-F3BBBA0156C5}" destId="{417D186E-13E6-B94D-94A5-6792C8DDE0E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C622F5-E81D-4191-A668-7C8155E7B255}" type="doc">
      <dgm:prSet loTypeId="urn:microsoft.com/office/officeart/2008/layout/LinedList" loCatId="list" qsTypeId="urn:microsoft.com/office/officeart/2005/8/quickstyle/simple5" qsCatId="simple" csTypeId="urn:microsoft.com/office/officeart/2005/8/colors/colorful1" csCatId="colorful"/>
      <dgm:spPr/>
      <dgm:t>
        <a:bodyPr/>
        <a:lstStyle/>
        <a:p>
          <a:endParaRPr lang="en-US"/>
        </a:p>
      </dgm:t>
    </dgm:pt>
    <dgm:pt modelId="{4A42B2F5-574E-4E16-A25D-3C7D77E52053}">
      <dgm:prSet custT="1"/>
      <dgm:spPr/>
      <dgm:t>
        <a:bodyPr/>
        <a:lstStyle/>
        <a:p>
          <a:r>
            <a:rPr lang="en-US" sz="1800" b="1" dirty="0"/>
            <a:t>Sentiment analysis is crucial for understanding user engagement on YouTube</a:t>
          </a:r>
          <a:endParaRPr lang="en-US" sz="1800" dirty="0"/>
        </a:p>
      </dgm:t>
    </dgm:pt>
    <dgm:pt modelId="{483F6958-9FFE-473B-B958-C59AA35F4A4A}" type="parTrans" cxnId="{CBAA8443-6009-49D0-A02C-268C1A909682}">
      <dgm:prSet/>
      <dgm:spPr/>
      <dgm:t>
        <a:bodyPr/>
        <a:lstStyle/>
        <a:p>
          <a:endParaRPr lang="en-US" sz="1800"/>
        </a:p>
      </dgm:t>
    </dgm:pt>
    <dgm:pt modelId="{CF382C63-4DEA-4E92-8066-F4F515DD238D}" type="sibTrans" cxnId="{CBAA8443-6009-49D0-A02C-268C1A909682}">
      <dgm:prSet/>
      <dgm:spPr/>
      <dgm:t>
        <a:bodyPr/>
        <a:lstStyle/>
        <a:p>
          <a:endParaRPr lang="en-US" sz="1800"/>
        </a:p>
      </dgm:t>
    </dgm:pt>
    <dgm:pt modelId="{B8143976-9D17-48B0-BAD9-52765B71A4E9}">
      <dgm:prSet custT="1"/>
      <dgm:spPr/>
      <dgm:t>
        <a:bodyPr/>
        <a:lstStyle/>
        <a:p>
          <a:r>
            <a:rPr lang="en-US" sz="1800" b="1" dirty="0"/>
            <a:t>YouTube is a significant source of user-generated content and opinions</a:t>
          </a:r>
          <a:endParaRPr lang="en-US" sz="1800" dirty="0"/>
        </a:p>
      </dgm:t>
    </dgm:pt>
    <dgm:pt modelId="{D1E0B400-2036-41A5-AA88-9BD6DEE16DFF}" type="parTrans" cxnId="{0C8B5B98-1A74-44F6-94F7-6992895023C1}">
      <dgm:prSet/>
      <dgm:spPr/>
      <dgm:t>
        <a:bodyPr/>
        <a:lstStyle/>
        <a:p>
          <a:endParaRPr lang="en-US" sz="1800"/>
        </a:p>
      </dgm:t>
    </dgm:pt>
    <dgm:pt modelId="{89BF1AC6-7329-4884-87BA-A605F5431099}" type="sibTrans" cxnId="{0C8B5B98-1A74-44F6-94F7-6992895023C1}">
      <dgm:prSet/>
      <dgm:spPr/>
      <dgm:t>
        <a:bodyPr/>
        <a:lstStyle/>
        <a:p>
          <a:endParaRPr lang="en-US" sz="1800"/>
        </a:p>
      </dgm:t>
    </dgm:pt>
    <dgm:pt modelId="{E46EB78A-7842-4AA5-8887-9339D969C4D3}">
      <dgm:prSet custT="1"/>
      <dgm:spPr/>
      <dgm:t>
        <a:bodyPr/>
        <a:lstStyle/>
        <a:p>
          <a:r>
            <a:rPr lang="en-US" sz="1800" b="1" dirty="0"/>
            <a:t>Analyzing the sentiment of YouTube comments can be challenging due to the large amount of data</a:t>
          </a:r>
          <a:endParaRPr lang="en-US" sz="1800" dirty="0"/>
        </a:p>
      </dgm:t>
    </dgm:pt>
    <dgm:pt modelId="{C0BAD93B-89AA-4A95-B5B5-1CAE9694D9CB}" type="parTrans" cxnId="{CE825805-C346-4963-ABEA-BBAA60B4DABF}">
      <dgm:prSet/>
      <dgm:spPr/>
      <dgm:t>
        <a:bodyPr/>
        <a:lstStyle/>
        <a:p>
          <a:endParaRPr lang="en-US" sz="1800"/>
        </a:p>
      </dgm:t>
    </dgm:pt>
    <dgm:pt modelId="{7998DEC4-4522-40C1-9919-9B9F3E1ED981}" type="sibTrans" cxnId="{CE825805-C346-4963-ABEA-BBAA60B4DABF}">
      <dgm:prSet/>
      <dgm:spPr/>
      <dgm:t>
        <a:bodyPr/>
        <a:lstStyle/>
        <a:p>
          <a:endParaRPr lang="en-US" sz="1800"/>
        </a:p>
      </dgm:t>
    </dgm:pt>
    <dgm:pt modelId="{E9BF9ECB-5968-4E50-9F5C-31EDD8DCB270}">
      <dgm:prSet custT="1"/>
      <dgm:spPr/>
      <dgm:t>
        <a:bodyPr/>
        <a:lstStyle/>
        <a:p>
          <a:r>
            <a:rPr lang="en-US" sz="1800" b="1" dirty="0"/>
            <a:t>Manual research can be time-consuming and inefficient</a:t>
          </a:r>
          <a:endParaRPr lang="en-US" sz="1800" dirty="0"/>
        </a:p>
      </dgm:t>
    </dgm:pt>
    <dgm:pt modelId="{7F4C4480-DD12-4D3B-893C-C213789A7804}" type="parTrans" cxnId="{C103A412-3C7E-4092-8202-E377A7F52E01}">
      <dgm:prSet/>
      <dgm:spPr/>
      <dgm:t>
        <a:bodyPr/>
        <a:lstStyle/>
        <a:p>
          <a:endParaRPr lang="en-US" sz="1800"/>
        </a:p>
      </dgm:t>
    </dgm:pt>
    <dgm:pt modelId="{6FB1A77A-23B6-4941-8953-049BC2A8264F}" type="sibTrans" cxnId="{C103A412-3C7E-4092-8202-E377A7F52E01}">
      <dgm:prSet/>
      <dgm:spPr/>
      <dgm:t>
        <a:bodyPr/>
        <a:lstStyle/>
        <a:p>
          <a:endParaRPr lang="en-US" sz="1800"/>
        </a:p>
      </dgm:t>
    </dgm:pt>
    <dgm:pt modelId="{192FBD63-DAA5-4BF1-96EE-631017448669}">
      <dgm:prSet custT="1"/>
      <dgm:spPr/>
      <dgm:t>
        <a:bodyPr/>
        <a:lstStyle/>
        <a:p>
          <a:r>
            <a:rPr lang="en-US" sz="1800" b="1" dirty="0"/>
            <a:t>Determining the sentiment of comments that use sarcasm or irony can be difficult</a:t>
          </a:r>
          <a:endParaRPr lang="en-US" sz="1800" dirty="0"/>
        </a:p>
      </dgm:t>
    </dgm:pt>
    <dgm:pt modelId="{717DC655-1F07-4B42-B78A-234C170E4FB1}" type="parTrans" cxnId="{8750BC18-2390-4AE0-87B3-4F1F4F5B7FB7}">
      <dgm:prSet/>
      <dgm:spPr/>
      <dgm:t>
        <a:bodyPr/>
        <a:lstStyle/>
        <a:p>
          <a:endParaRPr lang="en-US" sz="1800"/>
        </a:p>
      </dgm:t>
    </dgm:pt>
    <dgm:pt modelId="{A31885D9-6165-4022-BBD4-DD8D8E24D8E0}" type="sibTrans" cxnId="{8750BC18-2390-4AE0-87B3-4F1F4F5B7FB7}">
      <dgm:prSet/>
      <dgm:spPr/>
      <dgm:t>
        <a:bodyPr/>
        <a:lstStyle/>
        <a:p>
          <a:endParaRPr lang="en-US" sz="1800"/>
        </a:p>
      </dgm:t>
    </dgm:pt>
    <dgm:pt modelId="{17B5304B-A2D4-4E90-8BDE-073922F0F57B}">
      <dgm:prSet custT="1"/>
      <dgm:spPr/>
      <dgm:t>
        <a:bodyPr/>
        <a:lstStyle/>
        <a:p>
          <a:r>
            <a:rPr lang="en-US" sz="1800" b="1" dirty="0"/>
            <a:t>An automated system is needed to efficiently and accurately analyze the sentiment of YouTube comments</a:t>
          </a:r>
          <a:endParaRPr lang="en-US" sz="1800" dirty="0"/>
        </a:p>
      </dgm:t>
    </dgm:pt>
    <dgm:pt modelId="{E97A10A7-F70C-43F5-9D07-5C6D3E95ADFE}" type="parTrans" cxnId="{A43E4C1E-BB34-41A0-B5C5-AABF62F9C88F}">
      <dgm:prSet/>
      <dgm:spPr/>
      <dgm:t>
        <a:bodyPr/>
        <a:lstStyle/>
        <a:p>
          <a:endParaRPr lang="en-US" sz="1800"/>
        </a:p>
      </dgm:t>
    </dgm:pt>
    <dgm:pt modelId="{D6C489CB-58C2-4D69-A9F5-418BC8B64523}" type="sibTrans" cxnId="{A43E4C1E-BB34-41A0-B5C5-AABF62F9C88F}">
      <dgm:prSet/>
      <dgm:spPr/>
      <dgm:t>
        <a:bodyPr/>
        <a:lstStyle/>
        <a:p>
          <a:endParaRPr lang="en-US" sz="1800"/>
        </a:p>
      </dgm:t>
    </dgm:pt>
    <dgm:pt modelId="{65E42AD5-F3CA-4888-8A3A-ABEEC8D1C2F8}">
      <dgm:prSet custT="1"/>
      <dgm:spPr/>
      <dgm:t>
        <a:bodyPr/>
        <a:lstStyle/>
        <a:p>
          <a:r>
            <a:rPr lang="en-US" sz="1800" b="1" dirty="0"/>
            <a:t>Such a system would enable researchers to gather valuable insights into public opinion and user engagement on the platform</a:t>
          </a:r>
          <a:endParaRPr lang="en-US" sz="1800" dirty="0"/>
        </a:p>
      </dgm:t>
    </dgm:pt>
    <dgm:pt modelId="{7C9A4FB0-545C-47D5-9995-5AE33E5256CB}" type="parTrans" cxnId="{5FADBBC1-5CC2-40D7-B49D-9B6146C31CCC}">
      <dgm:prSet/>
      <dgm:spPr/>
      <dgm:t>
        <a:bodyPr/>
        <a:lstStyle/>
        <a:p>
          <a:endParaRPr lang="en-US" sz="1800"/>
        </a:p>
      </dgm:t>
    </dgm:pt>
    <dgm:pt modelId="{5476237F-78E5-42CA-A0AF-CF3B0B6CE722}" type="sibTrans" cxnId="{5FADBBC1-5CC2-40D7-B49D-9B6146C31CCC}">
      <dgm:prSet/>
      <dgm:spPr/>
      <dgm:t>
        <a:bodyPr/>
        <a:lstStyle/>
        <a:p>
          <a:endParaRPr lang="en-US" sz="1800"/>
        </a:p>
      </dgm:t>
    </dgm:pt>
    <dgm:pt modelId="{DAE5B36B-8E7E-435E-895C-FEBC82D3ACD1}">
      <dgm:prSet custT="1"/>
      <dgm:spPr/>
      <dgm:t>
        <a:bodyPr/>
        <a:lstStyle/>
        <a:p>
          <a:r>
            <a:rPr lang="en-US" sz="1800" b="1" dirty="0"/>
            <a:t>Data-driven decisions and effective strategies can be developed based on these insights.</a:t>
          </a:r>
          <a:endParaRPr lang="en-US" sz="1800" dirty="0"/>
        </a:p>
      </dgm:t>
    </dgm:pt>
    <dgm:pt modelId="{2C1F7EE1-8025-4BA1-AF22-524CC7F95CD4}" type="parTrans" cxnId="{94D9C009-6DBC-4DC9-BDDD-1B1E25C6872D}">
      <dgm:prSet/>
      <dgm:spPr/>
      <dgm:t>
        <a:bodyPr/>
        <a:lstStyle/>
        <a:p>
          <a:endParaRPr lang="en-US" sz="1800"/>
        </a:p>
      </dgm:t>
    </dgm:pt>
    <dgm:pt modelId="{5D1F3C6F-D032-41D9-B82B-F05ADCC5A4B2}" type="sibTrans" cxnId="{94D9C009-6DBC-4DC9-BDDD-1B1E25C6872D}">
      <dgm:prSet/>
      <dgm:spPr/>
      <dgm:t>
        <a:bodyPr/>
        <a:lstStyle/>
        <a:p>
          <a:endParaRPr lang="en-US" sz="1800"/>
        </a:p>
      </dgm:t>
    </dgm:pt>
    <dgm:pt modelId="{54C4809E-3D4F-A34B-9474-6D4F8ADA8C10}" type="pres">
      <dgm:prSet presAssocID="{BCC622F5-E81D-4191-A668-7C8155E7B255}" presName="vert0" presStyleCnt="0">
        <dgm:presLayoutVars>
          <dgm:dir/>
          <dgm:animOne val="branch"/>
          <dgm:animLvl val="lvl"/>
        </dgm:presLayoutVars>
      </dgm:prSet>
      <dgm:spPr/>
    </dgm:pt>
    <dgm:pt modelId="{1C6C3414-DF82-6C4B-B758-CC27C928FC2C}" type="pres">
      <dgm:prSet presAssocID="{4A42B2F5-574E-4E16-A25D-3C7D77E52053}" presName="thickLine" presStyleLbl="alignNode1" presStyleIdx="0" presStyleCnt="8"/>
      <dgm:spPr/>
    </dgm:pt>
    <dgm:pt modelId="{9BB7BA8E-B9AB-6947-A868-D3E7A330F568}" type="pres">
      <dgm:prSet presAssocID="{4A42B2F5-574E-4E16-A25D-3C7D77E52053}" presName="horz1" presStyleCnt="0"/>
      <dgm:spPr/>
    </dgm:pt>
    <dgm:pt modelId="{757F6A2F-99BD-DA4B-AA39-160D73659A4F}" type="pres">
      <dgm:prSet presAssocID="{4A42B2F5-574E-4E16-A25D-3C7D77E52053}" presName="tx1" presStyleLbl="revTx" presStyleIdx="0" presStyleCnt="8"/>
      <dgm:spPr/>
    </dgm:pt>
    <dgm:pt modelId="{48B8A75A-F0D7-4343-A0A3-2E990DF330F5}" type="pres">
      <dgm:prSet presAssocID="{4A42B2F5-574E-4E16-A25D-3C7D77E52053}" presName="vert1" presStyleCnt="0"/>
      <dgm:spPr/>
    </dgm:pt>
    <dgm:pt modelId="{490EAE63-C680-3F43-A245-91E278810BBA}" type="pres">
      <dgm:prSet presAssocID="{B8143976-9D17-48B0-BAD9-52765B71A4E9}" presName="thickLine" presStyleLbl="alignNode1" presStyleIdx="1" presStyleCnt="8"/>
      <dgm:spPr/>
    </dgm:pt>
    <dgm:pt modelId="{DE9256CA-D13F-1A47-AC84-F897999F0A31}" type="pres">
      <dgm:prSet presAssocID="{B8143976-9D17-48B0-BAD9-52765B71A4E9}" presName="horz1" presStyleCnt="0"/>
      <dgm:spPr/>
    </dgm:pt>
    <dgm:pt modelId="{76DF02DF-F8AC-BB44-ACCB-7933E483C8CD}" type="pres">
      <dgm:prSet presAssocID="{B8143976-9D17-48B0-BAD9-52765B71A4E9}" presName="tx1" presStyleLbl="revTx" presStyleIdx="1" presStyleCnt="8"/>
      <dgm:spPr/>
    </dgm:pt>
    <dgm:pt modelId="{567069DF-1727-4942-B690-BDCFD98F3FC3}" type="pres">
      <dgm:prSet presAssocID="{B8143976-9D17-48B0-BAD9-52765B71A4E9}" presName="vert1" presStyleCnt="0"/>
      <dgm:spPr/>
    </dgm:pt>
    <dgm:pt modelId="{D9A169A1-F254-874F-8DAF-3A4510ABDB4C}" type="pres">
      <dgm:prSet presAssocID="{E46EB78A-7842-4AA5-8887-9339D969C4D3}" presName="thickLine" presStyleLbl="alignNode1" presStyleIdx="2" presStyleCnt="8"/>
      <dgm:spPr/>
    </dgm:pt>
    <dgm:pt modelId="{00625BDB-A98A-264D-9A27-198B9733D0BC}" type="pres">
      <dgm:prSet presAssocID="{E46EB78A-7842-4AA5-8887-9339D969C4D3}" presName="horz1" presStyleCnt="0"/>
      <dgm:spPr/>
    </dgm:pt>
    <dgm:pt modelId="{68BD0684-A6D2-0C4F-952F-F95BE66B863D}" type="pres">
      <dgm:prSet presAssocID="{E46EB78A-7842-4AA5-8887-9339D969C4D3}" presName="tx1" presStyleLbl="revTx" presStyleIdx="2" presStyleCnt="8"/>
      <dgm:spPr/>
    </dgm:pt>
    <dgm:pt modelId="{853BA849-894E-C249-BD11-9DB15BDF9260}" type="pres">
      <dgm:prSet presAssocID="{E46EB78A-7842-4AA5-8887-9339D969C4D3}" presName="vert1" presStyleCnt="0"/>
      <dgm:spPr/>
    </dgm:pt>
    <dgm:pt modelId="{C81B99EF-32B0-B04B-BAC8-234DDF8FF787}" type="pres">
      <dgm:prSet presAssocID="{E9BF9ECB-5968-4E50-9F5C-31EDD8DCB270}" presName="thickLine" presStyleLbl="alignNode1" presStyleIdx="3" presStyleCnt="8"/>
      <dgm:spPr/>
    </dgm:pt>
    <dgm:pt modelId="{A68A6249-9C96-D343-A4EE-1BA6525A270E}" type="pres">
      <dgm:prSet presAssocID="{E9BF9ECB-5968-4E50-9F5C-31EDD8DCB270}" presName="horz1" presStyleCnt="0"/>
      <dgm:spPr/>
    </dgm:pt>
    <dgm:pt modelId="{A2EAB1E7-B635-F943-96A5-767433818D1E}" type="pres">
      <dgm:prSet presAssocID="{E9BF9ECB-5968-4E50-9F5C-31EDD8DCB270}" presName="tx1" presStyleLbl="revTx" presStyleIdx="3" presStyleCnt="8"/>
      <dgm:spPr/>
    </dgm:pt>
    <dgm:pt modelId="{21F022D7-C4F7-B14D-B241-F96124CEBF33}" type="pres">
      <dgm:prSet presAssocID="{E9BF9ECB-5968-4E50-9F5C-31EDD8DCB270}" presName="vert1" presStyleCnt="0"/>
      <dgm:spPr/>
    </dgm:pt>
    <dgm:pt modelId="{D4EB27C9-2201-304E-86F4-25B2ED6F61C4}" type="pres">
      <dgm:prSet presAssocID="{192FBD63-DAA5-4BF1-96EE-631017448669}" presName="thickLine" presStyleLbl="alignNode1" presStyleIdx="4" presStyleCnt="8"/>
      <dgm:spPr/>
    </dgm:pt>
    <dgm:pt modelId="{2E34A478-299B-8341-9B2A-35202811213E}" type="pres">
      <dgm:prSet presAssocID="{192FBD63-DAA5-4BF1-96EE-631017448669}" presName="horz1" presStyleCnt="0"/>
      <dgm:spPr/>
    </dgm:pt>
    <dgm:pt modelId="{C751A507-D484-A943-BE50-E97F211B7B01}" type="pres">
      <dgm:prSet presAssocID="{192FBD63-DAA5-4BF1-96EE-631017448669}" presName="tx1" presStyleLbl="revTx" presStyleIdx="4" presStyleCnt="8"/>
      <dgm:spPr/>
    </dgm:pt>
    <dgm:pt modelId="{8079D239-5538-BD44-95EC-7F8534E2B7A0}" type="pres">
      <dgm:prSet presAssocID="{192FBD63-DAA5-4BF1-96EE-631017448669}" presName="vert1" presStyleCnt="0"/>
      <dgm:spPr/>
    </dgm:pt>
    <dgm:pt modelId="{476146FB-A1A1-3940-B933-F828C1FFA1D4}" type="pres">
      <dgm:prSet presAssocID="{17B5304B-A2D4-4E90-8BDE-073922F0F57B}" presName="thickLine" presStyleLbl="alignNode1" presStyleIdx="5" presStyleCnt="8"/>
      <dgm:spPr/>
    </dgm:pt>
    <dgm:pt modelId="{6DA548CA-F4A1-054F-822D-2BDDF3479EDD}" type="pres">
      <dgm:prSet presAssocID="{17B5304B-A2D4-4E90-8BDE-073922F0F57B}" presName="horz1" presStyleCnt="0"/>
      <dgm:spPr/>
    </dgm:pt>
    <dgm:pt modelId="{1200B9AE-FFAB-0D45-83F8-721E5E2E43FD}" type="pres">
      <dgm:prSet presAssocID="{17B5304B-A2D4-4E90-8BDE-073922F0F57B}" presName="tx1" presStyleLbl="revTx" presStyleIdx="5" presStyleCnt="8"/>
      <dgm:spPr/>
    </dgm:pt>
    <dgm:pt modelId="{2B6CE685-952F-4B4A-A023-7766AEAF9A52}" type="pres">
      <dgm:prSet presAssocID="{17B5304B-A2D4-4E90-8BDE-073922F0F57B}" presName="vert1" presStyleCnt="0"/>
      <dgm:spPr/>
    </dgm:pt>
    <dgm:pt modelId="{48203966-56E8-4C4F-AB0E-DAA346BC3E0A}" type="pres">
      <dgm:prSet presAssocID="{65E42AD5-F3CA-4888-8A3A-ABEEC8D1C2F8}" presName="thickLine" presStyleLbl="alignNode1" presStyleIdx="6" presStyleCnt="8"/>
      <dgm:spPr/>
    </dgm:pt>
    <dgm:pt modelId="{60F6B827-6288-FF48-B37E-580C473F4D69}" type="pres">
      <dgm:prSet presAssocID="{65E42AD5-F3CA-4888-8A3A-ABEEC8D1C2F8}" presName="horz1" presStyleCnt="0"/>
      <dgm:spPr/>
    </dgm:pt>
    <dgm:pt modelId="{BD51D8FF-92D8-D247-843A-36C49289FB11}" type="pres">
      <dgm:prSet presAssocID="{65E42AD5-F3CA-4888-8A3A-ABEEC8D1C2F8}" presName="tx1" presStyleLbl="revTx" presStyleIdx="6" presStyleCnt="8"/>
      <dgm:spPr/>
    </dgm:pt>
    <dgm:pt modelId="{67EC0CAF-DC7D-8F40-BB53-D9F460986179}" type="pres">
      <dgm:prSet presAssocID="{65E42AD5-F3CA-4888-8A3A-ABEEC8D1C2F8}" presName="vert1" presStyleCnt="0"/>
      <dgm:spPr/>
    </dgm:pt>
    <dgm:pt modelId="{195FFF3E-8B96-494F-982A-0A1156D58D7F}" type="pres">
      <dgm:prSet presAssocID="{DAE5B36B-8E7E-435E-895C-FEBC82D3ACD1}" presName="thickLine" presStyleLbl="alignNode1" presStyleIdx="7" presStyleCnt="8"/>
      <dgm:spPr/>
    </dgm:pt>
    <dgm:pt modelId="{8401A9F9-CB4B-8041-94D8-2341B65F3935}" type="pres">
      <dgm:prSet presAssocID="{DAE5B36B-8E7E-435E-895C-FEBC82D3ACD1}" presName="horz1" presStyleCnt="0"/>
      <dgm:spPr/>
    </dgm:pt>
    <dgm:pt modelId="{CBD3DF3A-1470-434A-94F5-47FEEE75AFE5}" type="pres">
      <dgm:prSet presAssocID="{DAE5B36B-8E7E-435E-895C-FEBC82D3ACD1}" presName="tx1" presStyleLbl="revTx" presStyleIdx="7" presStyleCnt="8"/>
      <dgm:spPr/>
    </dgm:pt>
    <dgm:pt modelId="{3D517D9A-C07C-9146-8585-F31A35141B33}" type="pres">
      <dgm:prSet presAssocID="{DAE5B36B-8E7E-435E-895C-FEBC82D3ACD1}" presName="vert1" presStyleCnt="0"/>
      <dgm:spPr/>
    </dgm:pt>
  </dgm:ptLst>
  <dgm:cxnLst>
    <dgm:cxn modelId="{CE825805-C346-4963-ABEA-BBAA60B4DABF}" srcId="{BCC622F5-E81D-4191-A668-7C8155E7B255}" destId="{E46EB78A-7842-4AA5-8887-9339D969C4D3}" srcOrd="2" destOrd="0" parTransId="{C0BAD93B-89AA-4A95-B5B5-1CAE9694D9CB}" sibTransId="{7998DEC4-4522-40C1-9919-9B9F3E1ED981}"/>
    <dgm:cxn modelId="{94D9C009-6DBC-4DC9-BDDD-1B1E25C6872D}" srcId="{BCC622F5-E81D-4191-A668-7C8155E7B255}" destId="{DAE5B36B-8E7E-435E-895C-FEBC82D3ACD1}" srcOrd="7" destOrd="0" parTransId="{2C1F7EE1-8025-4BA1-AF22-524CC7F95CD4}" sibTransId="{5D1F3C6F-D032-41D9-B82B-F05ADCC5A4B2}"/>
    <dgm:cxn modelId="{03B47A0E-55BB-8D48-9B97-27FFA10C126F}" type="presOf" srcId="{65E42AD5-F3CA-4888-8A3A-ABEEC8D1C2F8}" destId="{BD51D8FF-92D8-D247-843A-36C49289FB11}" srcOrd="0" destOrd="0" presId="urn:microsoft.com/office/officeart/2008/layout/LinedList"/>
    <dgm:cxn modelId="{C103A412-3C7E-4092-8202-E377A7F52E01}" srcId="{BCC622F5-E81D-4191-A668-7C8155E7B255}" destId="{E9BF9ECB-5968-4E50-9F5C-31EDD8DCB270}" srcOrd="3" destOrd="0" parTransId="{7F4C4480-DD12-4D3B-893C-C213789A7804}" sibTransId="{6FB1A77A-23B6-4941-8953-049BC2A8264F}"/>
    <dgm:cxn modelId="{8750BC18-2390-4AE0-87B3-4F1F4F5B7FB7}" srcId="{BCC622F5-E81D-4191-A668-7C8155E7B255}" destId="{192FBD63-DAA5-4BF1-96EE-631017448669}" srcOrd="4" destOrd="0" parTransId="{717DC655-1F07-4B42-B78A-234C170E4FB1}" sibTransId="{A31885D9-6165-4022-BBD4-DD8D8E24D8E0}"/>
    <dgm:cxn modelId="{A43E4C1E-BB34-41A0-B5C5-AABF62F9C88F}" srcId="{BCC622F5-E81D-4191-A668-7C8155E7B255}" destId="{17B5304B-A2D4-4E90-8BDE-073922F0F57B}" srcOrd="5" destOrd="0" parTransId="{E97A10A7-F70C-43F5-9D07-5C6D3E95ADFE}" sibTransId="{D6C489CB-58C2-4D69-A9F5-418BC8B64523}"/>
    <dgm:cxn modelId="{1C784525-408B-9848-B90C-3DC64AEBD7A8}" type="presOf" srcId="{DAE5B36B-8E7E-435E-895C-FEBC82D3ACD1}" destId="{CBD3DF3A-1470-434A-94F5-47FEEE75AFE5}" srcOrd="0" destOrd="0" presId="urn:microsoft.com/office/officeart/2008/layout/LinedList"/>
    <dgm:cxn modelId="{D09A493A-ED47-B749-8267-F5209005A04C}" type="presOf" srcId="{192FBD63-DAA5-4BF1-96EE-631017448669}" destId="{C751A507-D484-A943-BE50-E97F211B7B01}" srcOrd="0" destOrd="0" presId="urn:microsoft.com/office/officeart/2008/layout/LinedList"/>
    <dgm:cxn modelId="{CBAA8443-6009-49D0-A02C-268C1A909682}" srcId="{BCC622F5-E81D-4191-A668-7C8155E7B255}" destId="{4A42B2F5-574E-4E16-A25D-3C7D77E52053}" srcOrd="0" destOrd="0" parTransId="{483F6958-9FFE-473B-B958-C59AA35F4A4A}" sibTransId="{CF382C63-4DEA-4E92-8066-F4F515DD238D}"/>
    <dgm:cxn modelId="{E6916468-4690-F44B-82C1-EE1D51066B58}" type="presOf" srcId="{BCC622F5-E81D-4191-A668-7C8155E7B255}" destId="{54C4809E-3D4F-A34B-9474-6D4F8ADA8C10}" srcOrd="0" destOrd="0" presId="urn:microsoft.com/office/officeart/2008/layout/LinedList"/>
    <dgm:cxn modelId="{51F72676-F50B-654C-99FF-FB48247F004E}" type="presOf" srcId="{17B5304B-A2D4-4E90-8BDE-073922F0F57B}" destId="{1200B9AE-FFAB-0D45-83F8-721E5E2E43FD}" srcOrd="0" destOrd="0" presId="urn:microsoft.com/office/officeart/2008/layout/LinedList"/>
    <dgm:cxn modelId="{B161A289-8B10-694E-B10C-DEEA38CBE20B}" type="presOf" srcId="{E46EB78A-7842-4AA5-8887-9339D969C4D3}" destId="{68BD0684-A6D2-0C4F-952F-F95BE66B863D}" srcOrd="0" destOrd="0" presId="urn:microsoft.com/office/officeart/2008/layout/LinedList"/>
    <dgm:cxn modelId="{0C8B5B98-1A74-44F6-94F7-6992895023C1}" srcId="{BCC622F5-E81D-4191-A668-7C8155E7B255}" destId="{B8143976-9D17-48B0-BAD9-52765B71A4E9}" srcOrd="1" destOrd="0" parTransId="{D1E0B400-2036-41A5-AA88-9BD6DEE16DFF}" sibTransId="{89BF1AC6-7329-4884-87BA-A605F5431099}"/>
    <dgm:cxn modelId="{C41F26A5-98BC-D743-A887-6B649657B780}" type="presOf" srcId="{4A42B2F5-574E-4E16-A25D-3C7D77E52053}" destId="{757F6A2F-99BD-DA4B-AA39-160D73659A4F}" srcOrd="0" destOrd="0" presId="urn:microsoft.com/office/officeart/2008/layout/LinedList"/>
    <dgm:cxn modelId="{5FADBBC1-5CC2-40D7-B49D-9B6146C31CCC}" srcId="{BCC622F5-E81D-4191-A668-7C8155E7B255}" destId="{65E42AD5-F3CA-4888-8A3A-ABEEC8D1C2F8}" srcOrd="6" destOrd="0" parTransId="{7C9A4FB0-545C-47D5-9995-5AE33E5256CB}" sibTransId="{5476237F-78E5-42CA-A0AF-CF3B0B6CE722}"/>
    <dgm:cxn modelId="{325681DA-1197-0C42-A56E-145A0484913F}" type="presOf" srcId="{B8143976-9D17-48B0-BAD9-52765B71A4E9}" destId="{76DF02DF-F8AC-BB44-ACCB-7933E483C8CD}" srcOrd="0" destOrd="0" presId="urn:microsoft.com/office/officeart/2008/layout/LinedList"/>
    <dgm:cxn modelId="{B1F0B8F9-0606-FA43-AA6B-FED69CBC2F07}" type="presOf" srcId="{E9BF9ECB-5968-4E50-9F5C-31EDD8DCB270}" destId="{A2EAB1E7-B635-F943-96A5-767433818D1E}" srcOrd="0" destOrd="0" presId="urn:microsoft.com/office/officeart/2008/layout/LinedList"/>
    <dgm:cxn modelId="{3F8B2059-25FC-5840-A5E1-515C1745ED47}" type="presParOf" srcId="{54C4809E-3D4F-A34B-9474-6D4F8ADA8C10}" destId="{1C6C3414-DF82-6C4B-B758-CC27C928FC2C}" srcOrd="0" destOrd="0" presId="urn:microsoft.com/office/officeart/2008/layout/LinedList"/>
    <dgm:cxn modelId="{481A8B67-BCA0-7947-BCC2-070AA398C681}" type="presParOf" srcId="{54C4809E-3D4F-A34B-9474-6D4F8ADA8C10}" destId="{9BB7BA8E-B9AB-6947-A868-D3E7A330F568}" srcOrd="1" destOrd="0" presId="urn:microsoft.com/office/officeart/2008/layout/LinedList"/>
    <dgm:cxn modelId="{8A919189-6F19-DC47-A1E4-426A91FE546A}" type="presParOf" srcId="{9BB7BA8E-B9AB-6947-A868-D3E7A330F568}" destId="{757F6A2F-99BD-DA4B-AA39-160D73659A4F}" srcOrd="0" destOrd="0" presId="urn:microsoft.com/office/officeart/2008/layout/LinedList"/>
    <dgm:cxn modelId="{73978F04-0676-EB45-84FE-8325345079BC}" type="presParOf" srcId="{9BB7BA8E-B9AB-6947-A868-D3E7A330F568}" destId="{48B8A75A-F0D7-4343-A0A3-2E990DF330F5}" srcOrd="1" destOrd="0" presId="urn:microsoft.com/office/officeart/2008/layout/LinedList"/>
    <dgm:cxn modelId="{DBA221CF-8851-8241-9367-48A20903A5E6}" type="presParOf" srcId="{54C4809E-3D4F-A34B-9474-6D4F8ADA8C10}" destId="{490EAE63-C680-3F43-A245-91E278810BBA}" srcOrd="2" destOrd="0" presId="urn:microsoft.com/office/officeart/2008/layout/LinedList"/>
    <dgm:cxn modelId="{BF613E7C-8EC7-AA4C-A6C1-7B08DB2CF644}" type="presParOf" srcId="{54C4809E-3D4F-A34B-9474-6D4F8ADA8C10}" destId="{DE9256CA-D13F-1A47-AC84-F897999F0A31}" srcOrd="3" destOrd="0" presId="urn:microsoft.com/office/officeart/2008/layout/LinedList"/>
    <dgm:cxn modelId="{D532547B-61D4-2243-AF14-C62393FAE548}" type="presParOf" srcId="{DE9256CA-D13F-1A47-AC84-F897999F0A31}" destId="{76DF02DF-F8AC-BB44-ACCB-7933E483C8CD}" srcOrd="0" destOrd="0" presId="urn:microsoft.com/office/officeart/2008/layout/LinedList"/>
    <dgm:cxn modelId="{C6A14834-0016-AD46-A33A-EFED9ED22AF4}" type="presParOf" srcId="{DE9256CA-D13F-1A47-AC84-F897999F0A31}" destId="{567069DF-1727-4942-B690-BDCFD98F3FC3}" srcOrd="1" destOrd="0" presId="urn:microsoft.com/office/officeart/2008/layout/LinedList"/>
    <dgm:cxn modelId="{EE6A3D37-C199-FE4F-A239-37A2A3CF71FF}" type="presParOf" srcId="{54C4809E-3D4F-A34B-9474-6D4F8ADA8C10}" destId="{D9A169A1-F254-874F-8DAF-3A4510ABDB4C}" srcOrd="4" destOrd="0" presId="urn:microsoft.com/office/officeart/2008/layout/LinedList"/>
    <dgm:cxn modelId="{DE2DB3E3-51DF-CF4B-9732-F3D74752C711}" type="presParOf" srcId="{54C4809E-3D4F-A34B-9474-6D4F8ADA8C10}" destId="{00625BDB-A98A-264D-9A27-198B9733D0BC}" srcOrd="5" destOrd="0" presId="urn:microsoft.com/office/officeart/2008/layout/LinedList"/>
    <dgm:cxn modelId="{C95C4DDC-161F-F546-90D6-85C7FDF40AC2}" type="presParOf" srcId="{00625BDB-A98A-264D-9A27-198B9733D0BC}" destId="{68BD0684-A6D2-0C4F-952F-F95BE66B863D}" srcOrd="0" destOrd="0" presId="urn:microsoft.com/office/officeart/2008/layout/LinedList"/>
    <dgm:cxn modelId="{5E3E3C6B-7568-514A-BDAE-CE239EC08AF5}" type="presParOf" srcId="{00625BDB-A98A-264D-9A27-198B9733D0BC}" destId="{853BA849-894E-C249-BD11-9DB15BDF9260}" srcOrd="1" destOrd="0" presId="urn:microsoft.com/office/officeart/2008/layout/LinedList"/>
    <dgm:cxn modelId="{30C19323-212F-4646-864F-0481CF27EB18}" type="presParOf" srcId="{54C4809E-3D4F-A34B-9474-6D4F8ADA8C10}" destId="{C81B99EF-32B0-B04B-BAC8-234DDF8FF787}" srcOrd="6" destOrd="0" presId="urn:microsoft.com/office/officeart/2008/layout/LinedList"/>
    <dgm:cxn modelId="{7504696A-AAF4-7449-9B4B-8F1C2EB6E1AA}" type="presParOf" srcId="{54C4809E-3D4F-A34B-9474-6D4F8ADA8C10}" destId="{A68A6249-9C96-D343-A4EE-1BA6525A270E}" srcOrd="7" destOrd="0" presId="urn:microsoft.com/office/officeart/2008/layout/LinedList"/>
    <dgm:cxn modelId="{8DF43918-5A10-CE49-BDE8-43643E5C6F7A}" type="presParOf" srcId="{A68A6249-9C96-D343-A4EE-1BA6525A270E}" destId="{A2EAB1E7-B635-F943-96A5-767433818D1E}" srcOrd="0" destOrd="0" presId="urn:microsoft.com/office/officeart/2008/layout/LinedList"/>
    <dgm:cxn modelId="{72C701C7-B964-7448-A717-5F76CAB179F0}" type="presParOf" srcId="{A68A6249-9C96-D343-A4EE-1BA6525A270E}" destId="{21F022D7-C4F7-B14D-B241-F96124CEBF33}" srcOrd="1" destOrd="0" presId="urn:microsoft.com/office/officeart/2008/layout/LinedList"/>
    <dgm:cxn modelId="{D5416BEA-55F8-7240-947E-23F268473236}" type="presParOf" srcId="{54C4809E-3D4F-A34B-9474-6D4F8ADA8C10}" destId="{D4EB27C9-2201-304E-86F4-25B2ED6F61C4}" srcOrd="8" destOrd="0" presId="urn:microsoft.com/office/officeart/2008/layout/LinedList"/>
    <dgm:cxn modelId="{645A6ABA-696A-104E-8AC2-F2657D03E1D5}" type="presParOf" srcId="{54C4809E-3D4F-A34B-9474-6D4F8ADA8C10}" destId="{2E34A478-299B-8341-9B2A-35202811213E}" srcOrd="9" destOrd="0" presId="urn:microsoft.com/office/officeart/2008/layout/LinedList"/>
    <dgm:cxn modelId="{932DC1DD-557C-D841-B013-D261448731C9}" type="presParOf" srcId="{2E34A478-299B-8341-9B2A-35202811213E}" destId="{C751A507-D484-A943-BE50-E97F211B7B01}" srcOrd="0" destOrd="0" presId="urn:microsoft.com/office/officeart/2008/layout/LinedList"/>
    <dgm:cxn modelId="{9CFDDF82-9848-F84A-8096-4372E552070A}" type="presParOf" srcId="{2E34A478-299B-8341-9B2A-35202811213E}" destId="{8079D239-5538-BD44-95EC-7F8534E2B7A0}" srcOrd="1" destOrd="0" presId="urn:microsoft.com/office/officeart/2008/layout/LinedList"/>
    <dgm:cxn modelId="{2528791B-5C11-8C4F-A099-DB6ED4135309}" type="presParOf" srcId="{54C4809E-3D4F-A34B-9474-6D4F8ADA8C10}" destId="{476146FB-A1A1-3940-B933-F828C1FFA1D4}" srcOrd="10" destOrd="0" presId="urn:microsoft.com/office/officeart/2008/layout/LinedList"/>
    <dgm:cxn modelId="{3BA04EF2-2819-D647-A0D7-5FACF95ACB40}" type="presParOf" srcId="{54C4809E-3D4F-A34B-9474-6D4F8ADA8C10}" destId="{6DA548CA-F4A1-054F-822D-2BDDF3479EDD}" srcOrd="11" destOrd="0" presId="urn:microsoft.com/office/officeart/2008/layout/LinedList"/>
    <dgm:cxn modelId="{3AFB854B-29A4-F44C-BFA9-2F469B5497A2}" type="presParOf" srcId="{6DA548CA-F4A1-054F-822D-2BDDF3479EDD}" destId="{1200B9AE-FFAB-0D45-83F8-721E5E2E43FD}" srcOrd="0" destOrd="0" presId="urn:microsoft.com/office/officeart/2008/layout/LinedList"/>
    <dgm:cxn modelId="{CB4730FF-A83C-4541-8DD0-FF38AC34E84E}" type="presParOf" srcId="{6DA548CA-F4A1-054F-822D-2BDDF3479EDD}" destId="{2B6CE685-952F-4B4A-A023-7766AEAF9A52}" srcOrd="1" destOrd="0" presId="urn:microsoft.com/office/officeart/2008/layout/LinedList"/>
    <dgm:cxn modelId="{5CA36E83-4215-2A48-BEC5-99895CE75DCF}" type="presParOf" srcId="{54C4809E-3D4F-A34B-9474-6D4F8ADA8C10}" destId="{48203966-56E8-4C4F-AB0E-DAA346BC3E0A}" srcOrd="12" destOrd="0" presId="urn:microsoft.com/office/officeart/2008/layout/LinedList"/>
    <dgm:cxn modelId="{DEB505E1-AB68-B348-BDCB-DFD7779B4488}" type="presParOf" srcId="{54C4809E-3D4F-A34B-9474-6D4F8ADA8C10}" destId="{60F6B827-6288-FF48-B37E-580C473F4D69}" srcOrd="13" destOrd="0" presId="urn:microsoft.com/office/officeart/2008/layout/LinedList"/>
    <dgm:cxn modelId="{2C1DD849-F6AD-FF45-8E18-102303F74D4E}" type="presParOf" srcId="{60F6B827-6288-FF48-B37E-580C473F4D69}" destId="{BD51D8FF-92D8-D247-843A-36C49289FB11}" srcOrd="0" destOrd="0" presId="urn:microsoft.com/office/officeart/2008/layout/LinedList"/>
    <dgm:cxn modelId="{3DE98454-09B7-BF4D-913B-555BB271D73E}" type="presParOf" srcId="{60F6B827-6288-FF48-B37E-580C473F4D69}" destId="{67EC0CAF-DC7D-8F40-BB53-D9F460986179}" srcOrd="1" destOrd="0" presId="urn:microsoft.com/office/officeart/2008/layout/LinedList"/>
    <dgm:cxn modelId="{844C76A6-89A2-4844-8396-D6CC59C67BC3}" type="presParOf" srcId="{54C4809E-3D4F-A34B-9474-6D4F8ADA8C10}" destId="{195FFF3E-8B96-494F-982A-0A1156D58D7F}" srcOrd="14" destOrd="0" presId="urn:microsoft.com/office/officeart/2008/layout/LinedList"/>
    <dgm:cxn modelId="{48BDDAF2-EDA7-A344-A88D-5A7387F26A1E}" type="presParOf" srcId="{54C4809E-3D4F-A34B-9474-6D4F8ADA8C10}" destId="{8401A9F9-CB4B-8041-94D8-2341B65F3935}" srcOrd="15" destOrd="0" presId="urn:microsoft.com/office/officeart/2008/layout/LinedList"/>
    <dgm:cxn modelId="{2CCEC52D-8978-5042-A564-F40E1CCE734B}" type="presParOf" srcId="{8401A9F9-CB4B-8041-94D8-2341B65F3935}" destId="{CBD3DF3A-1470-434A-94F5-47FEEE75AFE5}" srcOrd="0" destOrd="0" presId="urn:microsoft.com/office/officeart/2008/layout/LinedList"/>
    <dgm:cxn modelId="{0CBEB741-B881-6D41-AE74-13F99A0B8CA8}" type="presParOf" srcId="{8401A9F9-CB4B-8041-94D8-2341B65F3935}" destId="{3D517D9A-C07C-9146-8585-F31A35141B33}"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19E6D0-1B2C-4EE9-9B92-EA04AA09D176}"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5EB47773-871F-4D7D-8F5A-82805E9259D7}">
      <dgm:prSet custT="1"/>
      <dgm:spPr/>
      <dgm:t>
        <a:bodyPr/>
        <a:lstStyle/>
        <a:p>
          <a:r>
            <a:rPr lang="en-US" sz="1800" b="1" dirty="0"/>
            <a:t>The project aims to create an automated sentiment analysis system for YouTube comments</a:t>
          </a:r>
          <a:endParaRPr lang="en-US" sz="1800" dirty="0"/>
        </a:p>
      </dgm:t>
    </dgm:pt>
    <dgm:pt modelId="{653598FB-7870-41FD-8FA8-804CC67377BC}" type="parTrans" cxnId="{CB590C44-07F9-4236-ABA1-9963CBC710EB}">
      <dgm:prSet/>
      <dgm:spPr/>
      <dgm:t>
        <a:bodyPr/>
        <a:lstStyle/>
        <a:p>
          <a:endParaRPr lang="en-US"/>
        </a:p>
      </dgm:t>
    </dgm:pt>
    <dgm:pt modelId="{0DD9BBCC-31CC-4D1A-ACCD-3EEED803ADF5}" type="sibTrans" cxnId="{CB590C44-07F9-4236-ABA1-9963CBC710EB}">
      <dgm:prSet/>
      <dgm:spPr/>
      <dgm:t>
        <a:bodyPr/>
        <a:lstStyle/>
        <a:p>
          <a:endParaRPr lang="en-US"/>
        </a:p>
      </dgm:t>
    </dgm:pt>
    <dgm:pt modelId="{1AF23E5D-164C-47FF-9432-E7C19FB87258}">
      <dgm:prSet custT="1"/>
      <dgm:spPr/>
      <dgm:t>
        <a:bodyPr/>
        <a:lstStyle/>
        <a:p>
          <a:r>
            <a:rPr lang="en-US" sz="1800" b="1" dirty="0"/>
            <a:t>The system will be accurate, efficient, and easy to use</a:t>
          </a:r>
          <a:endParaRPr lang="en-US" sz="1800" dirty="0"/>
        </a:p>
      </dgm:t>
    </dgm:pt>
    <dgm:pt modelId="{91D259AA-F235-40EB-A679-8B9990356D20}" type="parTrans" cxnId="{1F80C376-109D-4BF5-94AB-D42DEB55EE7D}">
      <dgm:prSet/>
      <dgm:spPr/>
      <dgm:t>
        <a:bodyPr/>
        <a:lstStyle/>
        <a:p>
          <a:endParaRPr lang="en-US"/>
        </a:p>
      </dgm:t>
    </dgm:pt>
    <dgm:pt modelId="{BF880D40-3E8E-4F3C-9EA2-70BD50B2342A}" type="sibTrans" cxnId="{1F80C376-109D-4BF5-94AB-D42DEB55EE7D}">
      <dgm:prSet/>
      <dgm:spPr/>
      <dgm:t>
        <a:bodyPr/>
        <a:lstStyle/>
        <a:p>
          <a:endParaRPr lang="en-US"/>
        </a:p>
      </dgm:t>
    </dgm:pt>
    <dgm:pt modelId="{D07FAD8B-F417-45BF-818D-51969E73001A}">
      <dgm:prSet custT="1"/>
      <dgm:spPr/>
      <dgm:t>
        <a:bodyPr/>
        <a:lstStyle/>
        <a:p>
          <a:r>
            <a:rPr lang="en-US" sz="1800" b="1" dirty="0"/>
            <a:t>The model will be trained on a large and diverse dataset of YouTube comments</a:t>
          </a:r>
          <a:endParaRPr lang="en-US" sz="1800" dirty="0"/>
        </a:p>
      </dgm:t>
    </dgm:pt>
    <dgm:pt modelId="{BA4E5C06-41B5-4E0C-ACF1-6871FD8E0771}" type="parTrans" cxnId="{81993EC7-0398-47FE-AD0A-2558CD01DA26}">
      <dgm:prSet/>
      <dgm:spPr/>
      <dgm:t>
        <a:bodyPr/>
        <a:lstStyle/>
        <a:p>
          <a:endParaRPr lang="en-US"/>
        </a:p>
      </dgm:t>
    </dgm:pt>
    <dgm:pt modelId="{0B834C64-2334-4D1A-9436-6FB4148D3127}" type="sibTrans" cxnId="{81993EC7-0398-47FE-AD0A-2558CD01DA26}">
      <dgm:prSet/>
      <dgm:spPr/>
      <dgm:t>
        <a:bodyPr/>
        <a:lstStyle/>
        <a:p>
          <a:endParaRPr lang="en-US"/>
        </a:p>
      </dgm:t>
    </dgm:pt>
    <dgm:pt modelId="{F4424E21-7237-4655-A96B-186D7A22D505}">
      <dgm:prSet custT="1"/>
      <dgm:spPr/>
      <dgm:t>
        <a:bodyPr/>
        <a:lstStyle/>
        <a:p>
          <a:r>
            <a:rPr lang="en-US" sz="1800" b="1" dirty="0"/>
            <a:t>The dataset will be pre-processed using NLP techniques</a:t>
          </a:r>
          <a:endParaRPr lang="en-US" sz="1800" dirty="0"/>
        </a:p>
      </dgm:t>
    </dgm:pt>
    <dgm:pt modelId="{7EDA5EE8-9BB4-484F-B16B-4E43DD34E52D}" type="parTrans" cxnId="{623B3672-CB86-492A-B2F6-2FF9DB90C785}">
      <dgm:prSet/>
      <dgm:spPr/>
      <dgm:t>
        <a:bodyPr/>
        <a:lstStyle/>
        <a:p>
          <a:endParaRPr lang="en-US"/>
        </a:p>
      </dgm:t>
    </dgm:pt>
    <dgm:pt modelId="{1E623C40-53BA-4912-AC46-D67151F3CBE3}" type="sibTrans" cxnId="{623B3672-CB86-492A-B2F6-2FF9DB90C785}">
      <dgm:prSet/>
      <dgm:spPr/>
      <dgm:t>
        <a:bodyPr/>
        <a:lstStyle/>
        <a:p>
          <a:endParaRPr lang="en-US"/>
        </a:p>
      </dgm:t>
    </dgm:pt>
    <dgm:pt modelId="{CF93C2F4-46D5-49E1-B70E-BA7423EB946B}">
      <dgm:prSet custT="1"/>
      <dgm:spPr/>
      <dgm:t>
        <a:bodyPr/>
        <a:lstStyle/>
        <a:p>
          <a:r>
            <a:rPr lang="en-US" sz="1800" b="1" dirty="0"/>
            <a:t>The web application will allow users to select a YouTube channel and a date range for sentiment analysis</a:t>
          </a:r>
          <a:endParaRPr lang="en-US" sz="1800" dirty="0"/>
        </a:p>
      </dgm:t>
    </dgm:pt>
    <dgm:pt modelId="{8FD6D4AA-C79E-4128-9D02-8F9E648874C5}" type="parTrans" cxnId="{AAB14D2D-3C62-4B63-9B38-641505A25077}">
      <dgm:prSet/>
      <dgm:spPr/>
      <dgm:t>
        <a:bodyPr/>
        <a:lstStyle/>
        <a:p>
          <a:endParaRPr lang="en-US"/>
        </a:p>
      </dgm:t>
    </dgm:pt>
    <dgm:pt modelId="{75242B87-C2FC-4C16-A86C-102A0757C763}" type="sibTrans" cxnId="{AAB14D2D-3C62-4B63-9B38-641505A25077}">
      <dgm:prSet/>
      <dgm:spPr/>
      <dgm:t>
        <a:bodyPr/>
        <a:lstStyle/>
        <a:p>
          <a:endParaRPr lang="en-US"/>
        </a:p>
      </dgm:t>
    </dgm:pt>
    <dgm:pt modelId="{458A3FCF-06C6-4786-B0D4-B51AA62FF1E2}">
      <dgm:prSet custT="1"/>
      <dgm:spPr/>
      <dgm:t>
        <a:bodyPr/>
        <a:lstStyle/>
        <a:p>
          <a:r>
            <a:rPr lang="en-US" sz="1800" b="1" dirty="0"/>
            <a:t>The results will be displayed in an intuitive format, including visualizations and charts</a:t>
          </a:r>
          <a:endParaRPr lang="en-US" sz="1800" dirty="0"/>
        </a:p>
      </dgm:t>
    </dgm:pt>
    <dgm:pt modelId="{8A8A48D3-A4A3-42FB-8F25-D1750F823DB9}" type="parTrans" cxnId="{7FADCF99-36B8-4691-8319-6346BB019981}">
      <dgm:prSet/>
      <dgm:spPr/>
      <dgm:t>
        <a:bodyPr/>
        <a:lstStyle/>
        <a:p>
          <a:endParaRPr lang="en-US"/>
        </a:p>
      </dgm:t>
    </dgm:pt>
    <dgm:pt modelId="{5E55CE53-CE0D-4B36-99D4-813293DE4782}" type="sibTrans" cxnId="{7FADCF99-36B8-4691-8319-6346BB019981}">
      <dgm:prSet/>
      <dgm:spPr/>
      <dgm:t>
        <a:bodyPr/>
        <a:lstStyle/>
        <a:p>
          <a:endParaRPr lang="en-US"/>
        </a:p>
      </dgm:t>
    </dgm:pt>
    <dgm:pt modelId="{8919AE43-9A8F-4260-BFC2-B665220CCC75}">
      <dgm:prSet custT="1"/>
      <dgm:spPr/>
      <dgm:t>
        <a:bodyPr/>
        <a:lstStyle/>
        <a:p>
          <a:r>
            <a:rPr lang="en-US" sz="1800" b="1" dirty="0"/>
            <a:t>The objective is to provide a tool for analyzing public opinion and user engagement on YouTube</a:t>
          </a:r>
          <a:endParaRPr lang="en-US" sz="1800" dirty="0"/>
        </a:p>
      </dgm:t>
    </dgm:pt>
    <dgm:pt modelId="{8CBA620C-881E-4D43-A099-6121BC90CF55}" type="parTrans" cxnId="{8AA21A5E-21AA-43C6-925B-2B3512FE448F}">
      <dgm:prSet/>
      <dgm:spPr/>
      <dgm:t>
        <a:bodyPr/>
        <a:lstStyle/>
        <a:p>
          <a:endParaRPr lang="en-US"/>
        </a:p>
      </dgm:t>
    </dgm:pt>
    <dgm:pt modelId="{7FAE10CD-C6B0-45CB-BCAF-AC63D691E8F8}" type="sibTrans" cxnId="{8AA21A5E-21AA-43C6-925B-2B3512FE448F}">
      <dgm:prSet/>
      <dgm:spPr/>
      <dgm:t>
        <a:bodyPr/>
        <a:lstStyle/>
        <a:p>
          <a:endParaRPr lang="en-US"/>
        </a:p>
      </dgm:t>
    </dgm:pt>
    <dgm:pt modelId="{5C5157F7-4194-4FB5-8AA4-6A44AD5DD515}">
      <dgm:prSet custT="1"/>
      <dgm:spPr/>
      <dgm:t>
        <a:bodyPr/>
        <a:lstStyle/>
        <a:p>
          <a:r>
            <a:rPr lang="en-US" sz="1800" b="1" dirty="0"/>
            <a:t>The system will help organizations make data-driven decisions and develop effective strategies based on YouTube comment sentiment.</a:t>
          </a:r>
          <a:endParaRPr lang="en-US" sz="1800" dirty="0"/>
        </a:p>
      </dgm:t>
    </dgm:pt>
    <dgm:pt modelId="{9DDBDFED-6116-4FA0-A813-A9E2CAA9A37B}" type="parTrans" cxnId="{E6A301E8-010D-44AF-8E66-1583053C8203}">
      <dgm:prSet/>
      <dgm:spPr/>
      <dgm:t>
        <a:bodyPr/>
        <a:lstStyle/>
        <a:p>
          <a:endParaRPr lang="en-US"/>
        </a:p>
      </dgm:t>
    </dgm:pt>
    <dgm:pt modelId="{1DAD3A34-EAD2-4558-A6DD-78C17A9756C7}" type="sibTrans" cxnId="{E6A301E8-010D-44AF-8E66-1583053C8203}">
      <dgm:prSet/>
      <dgm:spPr/>
      <dgm:t>
        <a:bodyPr/>
        <a:lstStyle/>
        <a:p>
          <a:endParaRPr lang="en-US"/>
        </a:p>
      </dgm:t>
    </dgm:pt>
    <dgm:pt modelId="{6CC77457-AB9E-0640-8667-BABF7B057111}" type="pres">
      <dgm:prSet presAssocID="{B719E6D0-1B2C-4EE9-9B92-EA04AA09D176}" presName="vert0" presStyleCnt="0">
        <dgm:presLayoutVars>
          <dgm:dir/>
          <dgm:animOne val="branch"/>
          <dgm:animLvl val="lvl"/>
        </dgm:presLayoutVars>
      </dgm:prSet>
      <dgm:spPr/>
    </dgm:pt>
    <dgm:pt modelId="{A0C3534F-5D17-794D-849B-D8170DFD0626}" type="pres">
      <dgm:prSet presAssocID="{5EB47773-871F-4D7D-8F5A-82805E9259D7}" presName="thickLine" presStyleLbl="alignNode1" presStyleIdx="0" presStyleCnt="8"/>
      <dgm:spPr/>
    </dgm:pt>
    <dgm:pt modelId="{24EF1E18-6C3C-0847-B3E2-7723F2BEC189}" type="pres">
      <dgm:prSet presAssocID="{5EB47773-871F-4D7D-8F5A-82805E9259D7}" presName="horz1" presStyleCnt="0"/>
      <dgm:spPr/>
    </dgm:pt>
    <dgm:pt modelId="{715EEFF0-32A9-5D4D-85B6-709EAC0B01A8}" type="pres">
      <dgm:prSet presAssocID="{5EB47773-871F-4D7D-8F5A-82805E9259D7}" presName="tx1" presStyleLbl="revTx" presStyleIdx="0" presStyleCnt="8"/>
      <dgm:spPr/>
    </dgm:pt>
    <dgm:pt modelId="{DD377C7F-1531-5642-85FE-1D21BE1AE1AC}" type="pres">
      <dgm:prSet presAssocID="{5EB47773-871F-4D7D-8F5A-82805E9259D7}" presName="vert1" presStyleCnt="0"/>
      <dgm:spPr/>
    </dgm:pt>
    <dgm:pt modelId="{3B19F0D3-4EE5-2544-B679-9E77CC1C807E}" type="pres">
      <dgm:prSet presAssocID="{1AF23E5D-164C-47FF-9432-E7C19FB87258}" presName="thickLine" presStyleLbl="alignNode1" presStyleIdx="1" presStyleCnt="8"/>
      <dgm:spPr/>
    </dgm:pt>
    <dgm:pt modelId="{6A070E21-9FD9-834A-BCB1-5AC452026BE9}" type="pres">
      <dgm:prSet presAssocID="{1AF23E5D-164C-47FF-9432-E7C19FB87258}" presName="horz1" presStyleCnt="0"/>
      <dgm:spPr/>
    </dgm:pt>
    <dgm:pt modelId="{9AB4521C-6A13-D047-A181-7C0A8E8444A6}" type="pres">
      <dgm:prSet presAssocID="{1AF23E5D-164C-47FF-9432-E7C19FB87258}" presName="tx1" presStyleLbl="revTx" presStyleIdx="1" presStyleCnt="8"/>
      <dgm:spPr/>
    </dgm:pt>
    <dgm:pt modelId="{14EC9C2C-B025-0C47-AA82-DFBFB87896D5}" type="pres">
      <dgm:prSet presAssocID="{1AF23E5D-164C-47FF-9432-E7C19FB87258}" presName="vert1" presStyleCnt="0"/>
      <dgm:spPr/>
    </dgm:pt>
    <dgm:pt modelId="{27AD427F-3206-B345-933D-E420AA82654D}" type="pres">
      <dgm:prSet presAssocID="{D07FAD8B-F417-45BF-818D-51969E73001A}" presName="thickLine" presStyleLbl="alignNode1" presStyleIdx="2" presStyleCnt="8"/>
      <dgm:spPr/>
    </dgm:pt>
    <dgm:pt modelId="{87BCF956-50F6-EC4C-AC7A-E1283267594A}" type="pres">
      <dgm:prSet presAssocID="{D07FAD8B-F417-45BF-818D-51969E73001A}" presName="horz1" presStyleCnt="0"/>
      <dgm:spPr/>
    </dgm:pt>
    <dgm:pt modelId="{103789F1-CE6D-FC4E-B90B-4F418084C635}" type="pres">
      <dgm:prSet presAssocID="{D07FAD8B-F417-45BF-818D-51969E73001A}" presName="tx1" presStyleLbl="revTx" presStyleIdx="2" presStyleCnt="8"/>
      <dgm:spPr/>
    </dgm:pt>
    <dgm:pt modelId="{8A1F32A2-8A24-F640-9221-9E457C1C4D8F}" type="pres">
      <dgm:prSet presAssocID="{D07FAD8B-F417-45BF-818D-51969E73001A}" presName="vert1" presStyleCnt="0"/>
      <dgm:spPr/>
    </dgm:pt>
    <dgm:pt modelId="{B45F05C7-14B2-CB47-93D1-CA26F1BCE339}" type="pres">
      <dgm:prSet presAssocID="{F4424E21-7237-4655-A96B-186D7A22D505}" presName="thickLine" presStyleLbl="alignNode1" presStyleIdx="3" presStyleCnt="8"/>
      <dgm:spPr/>
    </dgm:pt>
    <dgm:pt modelId="{3ADBE51B-D269-9B4D-918D-0096856E6CCC}" type="pres">
      <dgm:prSet presAssocID="{F4424E21-7237-4655-A96B-186D7A22D505}" presName="horz1" presStyleCnt="0"/>
      <dgm:spPr/>
    </dgm:pt>
    <dgm:pt modelId="{64AE33E4-99BA-2C4C-85D6-12BF8BD611A9}" type="pres">
      <dgm:prSet presAssocID="{F4424E21-7237-4655-A96B-186D7A22D505}" presName="tx1" presStyleLbl="revTx" presStyleIdx="3" presStyleCnt="8"/>
      <dgm:spPr/>
    </dgm:pt>
    <dgm:pt modelId="{89DF7237-B435-074F-89F8-D5889A442711}" type="pres">
      <dgm:prSet presAssocID="{F4424E21-7237-4655-A96B-186D7A22D505}" presName="vert1" presStyleCnt="0"/>
      <dgm:spPr/>
    </dgm:pt>
    <dgm:pt modelId="{AE64549C-3955-0D47-BD59-DB5540ADFF9F}" type="pres">
      <dgm:prSet presAssocID="{CF93C2F4-46D5-49E1-B70E-BA7423EB946B}" presName="thickLine" presStyleLbl="alignNode1" presStyleIdx="4" presStyleCnt="8"/>
      <dgm:spPr/>
    </dgm:pt>
    <dgm:pt modelId="{0F333F9C-9F28-B844-90C5-4EC19067DACB}" type="pres">
      <dgm:prSet presAssocID="{CF93C2F4-46D5-49E1-B70E-BA7423EB946B}" presName="horz1" presStyleCnt="0"/>
      <dgm:spPr/>
    </dgm:pt>
    <dgm:pt modelId="{BA621A8B-0D4C-FF41-A54F-56EF55A3772B}" type="pres">
      <dgm:prSet presAssocID="{CF93C2F4-46D5-49E1-B70E-BA7423EB946B}" presName="tx1" presStyleLbl="revTx" presStyleIdx="4" presStyleCnt="8"/>
      <dgm:spPr/>
    </dgm:pt>
    <dgm:pt modelId="{D19C540A-DD2A-A242-8F91-A2A441FABED7}" type="pres">
      <dgm:prSet presAssocID="{CF93C2F4-46D5-49E1-B70E-BA7423EB946B}" presName="vert1" presStyleCnt="0"/>
      <dgm:spPr/>
    </dgm:pt>
    <dgm:pt modelId="{19BEE88C-0B50-BF4F-8368-41F02B127908}" type="pres">
      <dgm:prSet presAssocID="{458A3FCF-06C6-4786-B0D4-B51AA62FF1E2}" presName="thickLine" presStyleLbl="alignNode1" presStyleIdx="5" presStyleCnt="8"/>
      <dgm:spPr/>
    </dgm:pt>
    <dgm:pt modelId="{3A1483D0-D438-6D46-A3EA-59C9EBCABA8B}" type="pres">
      <dgm:prSet presAssocID="{458A3FCF-06C6-4786-B0D4-B51AA62FF1E2}" presName="horz1" presStyleCnt="0"/>
      <dgm:spPr/>
    </dgm:pt>
    <dgm:pt modelId="{6F78670F-A8D7-C348-AC24-9003BE240681}" type="pres">
      <dgm:prSet presAssocID="{458A3FCF-06C6-4786-B0D4-B51AA62FF1E2}" presName="tx1" presStyleLbl="revTx" presStyleIdx="5" presStyleCnt="8"/>
      <dgm:spPr/>
    </dgm:pt>
    <dgm:pt modelId="{BB3CAE34-7B9E-C147-8012-1C51F9F5B99F}" type="pres">
      <dgm:prSet presAssocID="{458A3FCF-06C6-4786-B0D4-B51AA62FF1E2}" presName="vert1" presStyleCnt="0"/>
      <dgm:spPr/>
    </dgm:pt>
    <dgm:pt modelId="{546EB2AE-D13A-884B-BE6D-6C52D887F6B8}" type="pres">
      <dgm:prSet presAssocID="{8919AE43-9A8F-4260-BFC2-B665220CCC75}" presName="thickLine" presStyleLbl="alignNode1" presStyleIdx="6" presStyleCnt="8"/>
      <dgm:spPr/>
    </dgm:pt>
    <dgm:pt modelId="{4831E79D-7E58-0446-82BF-ADE302A6D987}" type="pres">
      <dgm:prSet presAssocID="{8919AE43-9A8F-4260-BFC2-B665220CCC75}" presName="horz1" presStyleCnt="0"/>
      <dgm:spPr/>
    </dgm:pt>
    <dgm:pt modelId="{A8358667-02D6-BD4F-B14A-767A806BEC30}" type="pres">
      <dgm:prSet presAssocID="{8919AE43-9A8F-4260-BFC2-B665220CCC75}" presName="tx1" presStyleLbl="revTx" presStyleIdx="6" presStyleCnt="8"/>
      <dgm:spPr/>
    </dgm:pt>
    <dgm:pt modelId="{BD08925E-285C-4E48-B9DC-ABF757FB1019}" type="pres">
      <dgm:prSet presAssocID="{8919AE43-9A8F-4260-BFC2-B665220CCC75}" presName="vert1" presStyleCnt="0"/>
      <dgm:spPr/>
    </dgm:pt>
    <dgm:pt modelId="{ACD2F46C-9152-C64D-9259-CCD3F6161515}" type="pres">
      <dgm:prSet presAssocID="{5C5157F7-4194-4FB5-8AA4-6A44AD5DD515}" presName="thickLine" presStyleLbl="alignNode1" presStyleIdx="7" presStyleCnt="8"/>
      <dgm:spPr/>
    </dgm:pt>
    <dgm:pt modelId="{5E63279B-3A21-4C47-BCC3-D7D767469BD2}" type="pres">
      <dgm:prSet presAssocID="{5C5157F7-4194-4FB5-8AA4-6A44AD5DD515}" presName="horz1" presStyleCnt="0"/>
      <dgm:spPr/>
    </dgm:pt>
    <dgm:pt modelId="{819CDA71-3FF8-0545-8DE0-73F0AC7B4EE7}" type="pres">
      <dgm:prSet presAssocID="{5C5157F7-4194-4FB5-8AA4-6A44AD5DD515}" presName="tx1" presStyleLbl="revTx" presStyleIdx="7" presStyleCnt="8"/>
      <dgm:spPr/>
    </dgm:pt>
    <dgm:pt modelId="{6CACFC62-8C27-A64A-9158-B469A4F3EDA7}" type="pres">
      <dgm:prSet presAssocID="{5C5157F7-4194-4FB5-8AA4-6A44AD5DD515}" presName="vert1" presStyleCnt="0"/>
      <dgm:spPr/>
    </dgm:pt>
  </dgm:ptLst>
  <dgm:cxnLst>
    <dgm:cxn modelId="{AAB14D2D-3C62-4B63-9B38-641505A25077}" srcId="{B719E6D0-1B2C-4EE9-9B92-EA04AA09D176}" destId="{CF93C2F4-46D5-49E1-B70E-BA7423EB946B}" srcOrd="4" destOrd="0" parTransId="{8FD6D4AA-C79E-4128-9D02-8F9E648874C5}" sibTransId="{75242B87-C2FC-4C16-A86C-102A0757C763}"/>
    <dgm:cxn modelId="{CB590C44-07F9-4236-ABA1-9963CBC710EB}" srcId="{B719E6D0-1B2C-4EE9-9B92-EA04AA09D176}" destId="{5EB47773-871F-4D7D-8F5A-82805E9259D7}" srcOrd="0" destOrd="0" parTransId="{653598FB-7870-41FD-8FA8-804CC67377BC}" sibTransId="{0DD9BBCC-31CC-4D1A-ACCD-3EEED803ADF5}"/>
    <dgm:cxn modelId="{2649D245-8AE7-D046-A89E-012E91BC83C8}" type="presOf" srcId="{8919AE43-9A8F-4260-BFC2-B665220CCC75}" destId="{A8358667-02D6-BD4F-B14A-767A806BEC30}" srcOrd="0" destOrd="0" presId="urn:microsoft.com/office/officeart/2008/layout/LinedList"/>
    <dgm:cxn modelId="{8AA21A5E-21AA-43C6-925B-2B3512FE448F}" srcId="{B719E6D0-1B2C-4EE9-9B92-EA04AA09D176}" destId="{8919AE43-9A8F-4260-BFC2-B665220CCC75}" srcOrd="6" destOrd="0" parTransId="{8CBA620C-881E-4D43-A099-6121BC90CF55}" sibTransId="{7FAE10CD-C6B0-45CB-BCAF-AC63D691E8F8}"/>
    <dgm:cxn modelId="{62BF6F68-B8B7-AB45-AA52-1C21540BEB0D}" type="presOf" srcId="{5EB47773-871F-4D7D-8F5A-82805E9259D7}" destId="{715EEFF0-32A9-5D4D-85B6-709EAC0B01A8}" srcOrd="0" destOrd="0" presId="urn:microsoft.com/office/officeart/2008/layout/LinedList"/>
    <dgm:cxn modelId="{F5A6856A-E32B-394F-8D14-179B53E1FF89}" type="presOf" srcId="{1AF23E5D-164C-47FF-9432-E7C19FB87258}" destId="{9AB4521C-6A13-D047-A181-7C0A8E8444A6}" srcOrd="0" destOrd="0" presId="urn:microsoft.com/office/officeart/2008/layout/LinedList"/>
    <dgm:cxn modelId="{623B3672-CB86-492A-B2F6-2FF9DB90C785}" srcId="{B719E6D0-1B2C-4EE9-9B92-EA04AA09D176}" destId="{F4424E21-7237-4655-A96B-186D7A22D505}" srcOrd="3" destOrd="0" parTransId="{7EDA5EE8-9BB4-484F-B16B-4E43DD34E52D}" sibTransId="{1E623C40-53BA-4912-AC46-D67151F3CBE3}"/>
    <dgm:cxn modelId="{1F80C376-109D-4BF5-94AB-D42DEB55EE7D}" srcId="{B719E6D0-1B2C-4EE9-9B92-EA04AA09D176}" destId="{1AF23E5D-164C-47FF-9432-E7C19FB87258}" srcOrd="1" destOrd="0" parTransId="{91D259AA-F235-40EB-A679-8B9990356D20}" sibTransId="{BF880D40-3E8E-4F3C-9EA2-70BD50B2342A}"/>
    <dgm:cxn modelId="{8837DF81-C872-AA45-8E0E-C0E1882E0329}" type="presOf" srcId="{CF93C2F4-46D5-49E1-B70E-BA7423EB946B}" destId="{BA621A8B-0D4C-FF41-A54F-56EF55A3772B}" srcOrd="0" destOrd="0" presId="urn:microsoft.com/office/officeart/2008/layout/LinedList"/>
    <dgm:cxn modelId="{62FBCF84-E724-AC4C-A7AC-F456CD1D82C8}" type="presOf" srcId="{D07FAD8B-F417-45BF-818D-51969E73001A}" destId="{103789F1-CE6D-FC4E-B90B-4F418084C635}" srcOrd="0" destOrd="0" presId="urn:microsoft.com/office/officeart/2008/layout/LinedList"/>
    <dgm:cxn modelId="{7FADCF99-36B8-4691-8319-6346BB019981}" srcId="{B719E6D0-1B2C-4EE9-9B92-EA04AA09D176}" destId="{458A3FCF-06C6-4786-B0D4-B51AA62FF1E2}" srcOrd="5" destOrd="0" parTransId="{8A8A48D3-A4A3-42FB-8F25-D1750F823DB9}" sibTransId="{5E55CE53-CE0D-4B36-99D4-813293DE4782}"/>
    <dgm:cxn modelId="{D2EC15A5-FEBC-634E-A72E-5CFE13BA13C3}" type="presOf" srcId="{458A3FCF-06C6-4786-B0D4-B51AA62FF1E2}" destId="{6F78670F-A8D7-C348-AC24-9003BE240681}" srcOrd="0" destOrd="0" presId="urn:microsoft.com/office/officeart/2008/layout/LinedList"/>
    <dgm:cxn modelId="{59EA03AF-7A45-464D-8D1A-BDB8014369A1}" type="presOf" srcId="{F4424E21-7237-4655-A96B-186D7A22D505}" destId="{64AE33E4-99BA-2C4C-85D6-12BF8BD611A9}" srcOrd="0" destOrd="0" presId="urn:microsoft.com/office/officeart/2008/layout/LinedList"/>
    <dgm:cxn modelId="{7C7276C1-8401-234A-A4FA-014B168AA94F}" type="presOf" srcId="{5C5157F7-4194-4FB5-8AA4-6A44AD5DD515}" destId="{819CDA71-3FF8-0545-8DE0-73F0AC7B4EE7}" srcOrd="0" destOrd="0" presId="urn:microsoft.com/office/officeart/2008/layout/LinedList"/>
    <dgm:cxn modelId="{81993EC7-0398-47FE-AD0A-2558CD01DA26}" srcId="{B719E6D0-1B2C-4EE9-9B92-EA04AA09D176}" destId="{D07FAD8B-F417-45BF-818D-51969E73001A}" srcOrd="2" destOrd="0" parTransId="{BA4E5C06-41B5-4E0C-ACF1-6871FD8E0771}" sibTransId="{0B834C64-2334-4D1A-9436-6FB4148D3127}"/>
    <dgm:cxn modelId="{CAEE2CDB-E7FD-174A-9880-5E0316C805B9}" type="presOf" srcId="{B719E6D0-1B2C-4EE9-9B92-EA04AA09D176}" destId="{6CC77457-AB9E-0640-8667-BABF7B057111}" srcOrd="0" destOrd="0" presId="urn:microsoft.com/office/officeart/2008/layout/LinedList"/>
    <dgm:cxn modelId="{E6A301E8-010D-44AF-8E66-1583053C8203}" srcId="{B719E6D0-1B2C-4EE9-9B92-EA04AA09D176}" destId="{5C5157F7-4194-4FB5-8AA4-6A44AD5DD515}" srcOrd="7" destOrd="0" parTransId="{9DDBDFED-6116-4FA0-A813-A9E2CAA9A37B}" sibTransId="{1DAD3A34-EAD2-4558-A6DD-78C17A9756C7}"/>
    <dgm:cxn modelId="{474012B0-DFFA-E24E-AFC8-86137DDDDCE1}" type="presParOf" srcId="{6CC77457-AB9E-0640-8667-BABF7B057111}" destId="{A0C3534F-5D17-794D-849B-D8170DFD0626}" srcOrd="0" destOrd="0" presId="urn:microsoft.com/office/officeart/2008/layout/LinedList"/>
    <dgm:cxn modelId="{2616D65D-DEBF-114B-864B-DD86EFE4369F}" type="presParOf" srcId="{6CC77457-AB9E-0640-8667-BABF7B057111}" destId="{24EF1E18-6C3C-0847-B3E2-7723F2BEC189}" srcOrd="1" destOrd="0" presId="urn:microsoft.com/office/officeart/2008/layout/LinedList"/>
    <dgm:cxn modelId="{B5223988-042C-2B44-AB9C-4444E509DA39}" type="presParOf" srcId="{24EF1E18-6C3C-0847-B3E2-7723F2BEC189}" destId="{715EEFF0-32A9-5D4D-85B6-709EAC0B01A8}" srcOrd="0" destOrd="0" presId="urn:microsoft.com/office/officeart/2008/layout/LinedList"/>
    <dgm:cxn modelId="{90FC37B6-B16D-2A41-8B55-F69B9431F2E9}" type="presParOf" srcId="{24EF1E18-6C3C-0847-B3E2-7723F2BEC189}" destId="{DD377C7F-1531-5642-85FE-1D21BE1AE1AC}" srcOrd="1" destOrd="0" presId="urn:microsoft.com/office/officeart/2008/layout/LinedList"/>
    <dgm:cxn modelId="{71A7C749-D951-A441-9B5A-25A18DE407B2}" type="presParOf" srcId="{6CC77457-AB9E-0640-8667-BABF7B057111}" destId="{3B19F0D3-4EE5-2544-B679-9E77CC1C807E}" srcOrd="2" destOrd="0" presId="urn:microsoft.com/office/officeart/2008/layout/LinedList"/>
    <dgm:cxn modelId="{EF473E9D-E4A7-A043-85C1-38F5FB3F5B0D}" type="presParOf" srcId="{6CC77457-AB9E-0640-8667-BABF7B057111}" destId="{6A070E21-9FD9-834A-BCB1-5AC452026BE9}" srcOrd="3" destOrd="0" presId="urn:microsoft.com/office/officeart/2008/layout/LinedList"/>
    <dgm:cxn modelId="{9043631A-8ABD-CE4F-A299-B2CFEC1DAE05}" type="presParOf" srcId="{6A070E21-9FD9-834A-BCB1-5AC452026BE9}" destId="{9AB4521C-6A13-D047-A181-7C0A8E8444A6}" srcOrd="0" destOrd="0" presId="urn:microsoft.com/office/officeart/2008/layout/LinedList"/>
    <dgm:cxn modelId="{75127EA9-DD14-1F48-A369-D19186E09075}" type="presParOf" srcId="{6A070E21-9FD9-834A-BCB1-5AC452026BE9}" destId="{14EC9C2C-B025-0C47-AA82-DFBFB87896D5}" srcOrd="1" destOrd="0" presId="urn:microsoft.com/office/officeart/2008/layout/LinedList"/>
    <dgm:cxn modelId="{21D90BC2-1CE4-6A43-9F60-E736C6C6C95E}" type="presParOf" srcId="{6CC77457-AB9E-0640-8667-BABF7B057111}" destId="{27AD427F-3206-B345-933D-E420AA82654D}" srcOrd="4" destOrd="0" presId="urn:microsoft.com/office/officeart/2008/layout/LinedList"/>
    <dgm:cxn modelId="{F9898243-9D1D-0949-9C3A-D0B7C8167572}" type="presParOf" srcId="{6CC77457-AB9E-0640-8667-BABF7B057111}" destId="{87BCF956-50F6-EC4C-AC7A-E1283267594A}" srcOrd="5" destOrd="0" presId="urn:microsoft.com/office/officeart/2008/layout/LinedList"/>
    <dgm:cxn modelId="{5686B5E2-3158-5744-BCAF-B4293BED1C32}" type="presParOf" srcId="{87BCF956-50F6-EC4C-AC7A-E1283267594A}" destId="{103789F1-CE6D-FC4E-B90B-4F418084C635}" srcOrd="0" destOrd="0" presId="urn:microsoft.com/office/officeart/2008/layout/LinedList"/>
    <dgm:cxn modelId="{A16E2006-DA99-7B44-B3AE-B2DCCE5B8697}" type="presParOf" srcId="{87BCF956-50F6-EC4C-AC7A-E1283267594A}" destId="{8A1F32A2-8A24-F640-9221-9E457C1C4D8F}" srcOrd="1" destOrd="0" presId="urn:microsoft.com/office/officeart/2008/layout/LinedList"/>
    <dgm:cxn modelId="{4829E129-5F3D-084E-8DBA-F2B3A69FB3C8}" type="presParOf" srcId="{6CC77457-AB9E-0640-8667-BABF7B057111}" destId="{B45F05C7-14B2-CB47-93D1-CA26F1BCE339}" srcOrd="6" destOrd="0" presId="urn:microsoft.com/office/officeart/2008/layout/LinedList"/>
    <dgm:cxn modelId="{13307317-E0D0-0344-9F1C-52467677632D}" type="presParOf" srcId="{6CC77457-AB9E-0640-8667-BABF7B057111}" destId="{3ADBE51B-D269-9B4D-918D-0096856E6CCC}" srcOrd="7" destOrd="0" presId="urn:microsoft.com/office/officeart/2008/layout/LinedList"/>
    <dgm:cxn modelId="{3B01DD24-863A-3F4E-962D-CF83471DEF83}" type="presParOf" srcId="{3ADBE51B-D269-9B4D-918D-0096856E6CCC}" destId="{64AE33E4-99BA-2C4C-85D6-12BF8BD611A9}" srcOrd="0" destOrd="0" presId="urn:microsoft.com/office/officeart/2008/layout/LinedList"/>
    <dgm:cxn modelId="{B0995DA5-F34C-5046-818A-2A11F6238CB2}" type="presParOf" srcId="{3ADBE51B-D269-9B4D-918D-0096856E6CCC}" destId="{89DF7237-B435-074F-89F8-D5889A442711}" srcOrd="1" destOrd="0" presId="urn:microsoft.com/office/officeart/2008/layout/LinedList"/>
    <dgm:cxn modelId="{8666902C-E1C7-6549-A6E8-E13411BA0017}" type="presParOf" srcId="{6CC77457-AB9E-0640-8667-BABF7B057111}" destId="{AE64549C-3955-0D47-BD59-DB5540ADFF9F}" srcOrd="8" destOrd="0" presId="urn:microsoft.com/office/officeart/2008/layout/LinedList"/>
    <dgm:cxn modelId="{F3EA4B41-C18B-4C48-AB42-ABCB78AAA2A1}" type="presParOf" srcId="{6CC77457-AB9E-0640-8667-BABF7B057111}" destId="{0F333F9C-9F28-B844-90C5-4EC19067DACB}" srcOrd="9" destOrd="0" presId="urn:microsoft.com/office/officeart/2008/layout/LinedList"/>
    <dgm:cxn modelId="{151BD753-84EB-A442-A681-ECD3CD71262B}" type="presParOf" srcId="{0F333F9C-9F28-B844-90C5-4EC19067DACB}" destId="{BA621A8B-0D4C-FF41-A54F-56EF55A3772B}" srcOrd="0" destOrd="0" presId="urn:microsoft.com/office/officeart/2008/layout/LinedList"/>
    <dgm:cxn modelId="{E1E0B529-5D89-C14C-BD69-BB752FB7EFE0}" type="presParOf" srcId="{0F333F9C-9F28-B844-90C5-4EC19067DACB}" destId="{D19C540A-DD2A-A242-8F91-A2A441FABED7}" srcOrd="1" destOrd="0" presId="urn:microsoft.com/office/officeart/2008/layout/LinedList"/>
    <dgm:cxn modelId="{C7593A7F-FA0E-7B42-9755-7C3C507AF99E}" type="presParOf" srcId="{6CC77457-AB9E-0640-8667-BABF7B057111}" destId="{19BEE88C-0B50-BF4F-8368-41F02B127908}" srcOrd="10" destOrd="0" presId="urn:microsoft.com/office/officeart/2008/layout/LinedList"/>
    <dgm:cxn modelId="{6860A470-0DEB-BB47-8988-587E743F8793}" type="presParOf" srcId="{6CC77457-AB9E-0640-8667-BABF7B057111}" destId="{3A1483D0-D438-6D46-A3EA-59C9EBCABA8B}" srcOrd="11" destOrd="0" presId="urn:microsoft.com/office/officeart/2008/layout/LinedList"/>
    <dgm:cxn modelId="{323E0B7B-DB4E-7648-AF9E-A9EE95774310}" type="presParOf" srcId="{3A1483D0-D438-6D46-A3EA-59C9EBCABA8B}" destId="{6F78670F-A8D7-C348-AC24-9003BE240681}" srcOrd="0" destOrd="0" presId="urn:microsoft.com/office/officeart/2008/layout/LinedList"/>
    <dgm:cxn modelId="{D256A70B-0321-654A-AAE5-6355EE904D93}" type="presParOf" srcId="{3A1483D0-D438-6D46-A3EA-59C9EBCABA8B}" destId="{BB3CAE34-7B9E-C147-8012-1C51F9F5B99F}" srcOrd="1" destOrd="0" presId="urn:microsoft.com/office/officeart/2008/layout/LinedList"/>
    <dgm:cxn modelId="{577E97BC-6B64-0F45-81B7-94FDECFA205E}" type="presParOf" srcId="{6CC77457-AB9E-0640-8667-BABF7B057111}" destId="{546EB2AE-D13A-884B-BE6D-6C52D887F6B8}" srcOrd="12" destOrd="0" presId="urn:microsoft.com/office/officeart/2008/layout/LinedList"/>
    <dgm:cxn modelId="{C891238B-8707-9747-A674-C8E10F5C8A81}" type="presParOf" srcId="{6CC77457-AB9E-0640-8667-BABF7B057111}" destId="{4831E79D-7E58-0446-82BF-ADE302A6D987}" srcOrd="13" destOrd="0" presId="urn:microsoft.com/office/officeart/2008/layout/LinedList"/>
    <dgm:cxn modelId="{481FA6F2-0428-314F-8AFB-70F3C69303F8}" type="presParOf" srcId="{4831E79D-7E58-0446-82BF-ADE302A6D987}" destId="{A8358667-02D6-BD4F-B14A-767A806BEC30}" srcOrd="0" destOrd="0" presId="urn:microsoft.com/office/officeart/2008/layout/LinedList"/>
    <dgm:cxn modelId="{198D4DCD-5B3B-2041-A698-1EB04A0129EC}" type="presParOf" srcId="{4831E79D-7E58-0446-82BF-ADE302A6D987}" destId="{BD08925E-285C-4E48-B9DC-ABF757FB1019}" srcOrd="1" destOrd="0" presId="urn:microsoft.com/office/officeart/2008/layout/LinedList"/>
    <dgm:cxn modelId="{D42D46AA-9AFB-9046-8A2F-18E35A69AC54}" type="presParOf" srcId="{6CC77457-AB9E-0640-8667-BABF7B057111}" destId="{ACD2F46C-9152-C64D-9259-CCD3F6161515}" srcOrd="14" destOrd="0" presId="urn:microsoft.com/office/officeart/2008/layout/LinedList"/>
    <dgm:cxn modelId="{D25CEE12-C2AD-9B46-BD8C-FF0E55F85A00}" type="presParOf" srcId="{6CC77457-AB9E-0640-8667-BABF7B057111}" destId="{5E63279B-3A21-4C47-BCC3-D7D767469BD2}" srcOrd="15" destOrd="0" presId="urn:microsoft.com/office/officeart/2008/layout/LinedList"/>
    <dgm:cxn modelId="{DA6E91C8-8DEB-2E41-BEBD-C6EA83A64607}" type="presParOf" srcId="{5E63279B-3A21-4C47-BCC3-D7D767469BD2}" destId="{819CDA71-3FF8-0545-8DE0-73F0AC7B4EE7}" srcOrd="0" destOrd="0" presId="urn:microsoft.com/office/officeart/2008/layout/LinedList"/>
    <dgm:cxn modelId="{4205C2E8-F5E2-B44D-8BD7-4082293BA829}" type="presParOf" srcId="{5E63279B-3A21-4C47-BCC3-D7D767469BD2}" destId="{6CACFC62-8C27-A64A-9158-B469A4F3EDA7}"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3B770A-3A39-4B71-B82A-0057CC72FFE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80153E53-2125-4526-A3F0-834F8EB06F77}">
      <dgm:prSet/>
      <dgm:spPr/>
      <dgm:t>
        <a:bodyPr/>
        <a:lstStyle/>
        <a:p>
          <a:r>
            <a:rPr lang="en-US" b="1" dirty="0"/>
            <a:t>First, an authorized connection to the YouTube API is established using API keys obtained from Google Cloud Console.</a:t>
          </a:r>
          <a:endParaRPr lang="en-US" dirty="0"/>
        </a:p>
      </dgm:t>
    </dgm:pt>
    <dgm:pt modelId="{037CD6B0-5DAB-43D2-B6F7-1B8A3310E435}" type="parTrans" cxnId="{DDDFD44E-2E4D-42EC-9AFE-FE60C2EA3C84}">
      <dgm:prSet/>
      <dgm:spPr/>
      <dgm:t>
        <a:bodyPr/>
        <a:lstStyle/>
        <a:p>
          <a:endParaRPr lang="en-US"/>
        </a:p>
      </dgm:t>
    </dgm:pt>
    <dgm:pt modelId="{0EF36F0F-535F-43E8-9104-101D31BC68F2}" type="sibTrans" cxnId="{DDDFD44E-2E4D-42EC-9AFE-FE60C2EA3C84}">
      <dgm:prSet/>
      <dgm:spPr/>
      <dgm:t>
        <a:bodyPr/>
        <a:lstStyle/>
        <a:p>
          <a:endParaRPr lang="en-US"/>
        </a:p>
      </dgm:t>
    </dgm:pt>
    <dgm:pt modelId="{79382AA0-6DDF-43C0-82C2-4B8F39573639}">
      <dgm:prSet custT="1"/>
      <dgm:spPr/>
      <dgm:t>
        <a:bodyPr/>
        <a:lstStyle/>
        <a:p>
          <a:r>
            <a:rPr lang="en-US" sz="1800" b="1" dirty="0"/>
            <a:t>The user is prompted to enter the name of the YouTube channel they wish to collect comments from.</a:t>
          </a:r>
          <a:endParaRPr lang="en-US" sz="1800" dirty="0"/>
        </a:p>
      </dgm:t>
    </dgm:pt>
    <dgm:pt modelId="{57980C5A-FE42-4676-85B7-B380CC6EE2BD}" type="parTrans" cxnId="{03EAD4E8-4EEF-412E-913F-2FAF7857D20A}">
      <dgm:prSet/>
      <dgm:spPr/>
      <dgm:t>
        <a:bodyPr/>
        <a:lstStyle/>
        <a:p>
          <a:endParaRPr lang="en-US"/>
        </a:p>
      </dgm:t>
    </dgm:pt>
    <dgm:pt modelId="{CBEED0E2-DA61-47B5-9AE8-CC95F9624FB2}" type="sibTrans" cxnId="{03EAD4E8-4EEF-412E-913F-2FAF7857D20A}">
      <dgm:prSet/>
      <dgm:spPr/>
      <dgm:t>
        <a:bodyPr/>
        <a:lstStyle/>
        <a:p>
          <a:endParaRPr lang="en-US"/>
        </a:p>
      </dgm:t>
    </dgm:pt>
    <dgm:pt modelId="{F4D52EDA-583F-43AC-9DB7-A6C76F88A251}">
      <dgm:prSet/>
      <dgm:spPr/>
      <dgm:t>
        <a:bodyPr/>
        <a:lstStyle/>
        <a:p>
          <a:r>
            <a:rPr lang="en-US" b="1" dirty="0"/>
            <a:t>The program sends a request to the YouTube API to retrieve the channel ID using the </a:t>
          </a:r>
          <a:r>
            <a:rPr lang="en-US" b="1" dirty="0" err="1"/>
            <a:t>requestChannelId</a:t>
          </a:r>
          <a:r>
            <a:rPr lang="en-US" b="1" dirty="0"/>
            <a:t> function, which takes the YouTube object and the channel name as input parameters.</a:t>
          </a:r>
          <a:endParaRPr lang="en-US" dirty="0"/>
        </a:p>
      </dgm:t>
    </dgm:pt>
    <dgm:pt modelId="{3B5FDB6B-5ED1-412A-92C9-92E089BA66C7}" type="parTrans" cxnId="{D773CF22-B977-4CFD-A00B-A78BC0074E1F}">
      <dgm:prSet/>
      <dgm:spPr/>
      <dgm:t>
        <a:bodyPr/>
        <a:lstStyle/>
        <a:p>
          <a:endParaRPr lang="en-US"/>
        </a:p>
      </dgm:t>
    </dgm:pt>
    <dgm:pt modelId="{B4FE11EB-7B7A-4B61-89F4-BD8A01A0B8E4}" type="sibTrans" cxnId="{D773CF22-B977-4CFD-A00B-A78BC0074E1F}">
      <dgm:prSet/>
      <dgm:spPr/>
      <dgm:t>
        <a:bodyPr/>
        <a:lstStyle/>
        <a:p>
          <a:endParaRPr lang="en-US"/>
        </a:p>
      </dgm:t>
    </dgm:pt>
    <dgm:pt modelId="{BDA519FA-473B-406E-9032-A71F6CC6C6B9}">
      <dgm:prSet/>
      <dgm:spPr/>
      <dgm:t>
        <a:bodyPr/>
        <a:lstStyle/>
        <a:p>
          <a:r>
            <a:rPr lang="en-US" b="1" dirty="0"/>
            <a:t>The program fetches the video IDs of the latest videos uploaded by the channel using the </a:t>
          </a:r>
          <a:r>
            <a:rPr lang="en-US" b="1" dirty="0" err="1"/>
            <a:t>getVideos</a:t>
          </a:r>
          <a:r>
            <a:rPr lang="en-US" b="1" dirty="0"/>
            <a:t> function, which takes the YouTube object, channel ID, and the maximum number of videos to retrieve as input parameters.</a:t>
          </a:r>
          <a:endParaRPr lang="en-US" dirty="0"/>
        </a:p>
      </dgm:t>
    </dgm:pt>
    <dgm:pt modelId="{C0948BA7-B548-499A-91FE-371EB126B2C3}" type="parTrans" cxnId="{BE6A33CF-12D7-4767-A5CD-0DAD759653CF}">
      <dgm:prSet/>
      <dgm:spPr/>
      <dgm:t>
        <a:bodyPr/>
        <a:lstStyle/>
        <a:p>
          <a:endParaRPr lang="en-US"/>
        </a:p>
      </dgm:t>
    </dgm:pt>
    <dgm:pt modelId="{13BA922D-1A4B-4360-9144-8C130399CD78}" type="sibTrans" cxnId="{BE6A33CF-12D7-4767-A5CD-0DAD759653CF}">
      <dgm:prSet/>
      <dgm:spPr/>
      <dgm:t>
        <a:bodyPr/>
        <a:lstStyle/>
        <a:p>
          <a:endParaRPr lang="en-US"/>
        </a:p>
      </dgm:t>
    </dgm:pt>
    <dgm:pt modelId="{6885F18C-A84A-7248-8C0B-D69444DEC58B}" type="pres">
      <dgm:prSet presAssocID="{033B770A-3A39-4B71-B82A-0057CC72FFEA}" presName="outerComposite" presStyleCnt="0">
        <dgm:presLayoutVars>
          <dgm:chMax val="5"/>
          <dgm:dir/>
          <dgm:resizeHandles val="exact"/>
        </dgm:presLayoutVars>
      </dgm:prSet>
      <dgm:spPr/>
    </dgm:pt>
    <dgm:pt modelId="{85006D9E-BEA6-2141-96B4-29BB0517BBEF}" type="pres">
      <dgm:prSet presAssocID="{033B770A-3A39-4B71-B82A-0057CC72FFEA}" presName="dummyMaxCanvas" presStyleCnt="0">
        <dgm:presLayoutVars/>
      </dgm:prSet>
      <dgm:spPr/>
    </dgm:pt>
    <dgm:pt modelId="{9CCDB6FF-D5A0-074F-B346-5B2654DE13DC}" type="pres">
      <dgm:prSet presAssocID="{033B770A-3A39-4B71-B82A-0057CC72FFEA}" presName="FourNodes_1" presStyleLbl="node1" presStyleIdx="0" presStyleCnt="4">
        <dgm:presLayoutVars>
          <dgm:bulletEnabled val="1"/>
        </dgm:presLayoutVars>
      </dgm:prSet>
      <dgm:spPr/>
    </dgm:pt>
    <dgm:pt modelId="{F12B44E1-EE98-374E-9143-D0AB34251B45}" type="pres">
      <dgm:prSet presAssocID="{033B770A-3A39-4B71-B82A-0057CC72FFEA}" presName="FourNodes_2" presStyleLbl="node1" presStyleIdx="1" presStyleCnt="4">
        <dgm:presLayoutVars>
          <dgm:bulletEnabled val="1"/>
        </dgm:presLayoutVars>
      </dgm:prSet>
      <dgm:spPr/>
    </dgm:pt>
    <dgm:pt modelId="{FE07BFAD-CE78-FC48-B137-E17EE967FFAB}" type="pres">
      <dgm:prSet presAssocID="{033B770A-3A39-4B71-B82A-0057CC72FFEA}" presName="FourNodes_3" presStyleLbl="node1" presStyleIdx="2" presStyleCnt="4">
        <dgm:presLayoutVars>
          <dgm:bulletEnabled val="1"/>
        </dgm:presLayoutVars>
      </dgm:prSet>
      <dgm:spPr/>
    </dgm:pt>
    <dgm:pt modelId="{AF64CD80-42AE-D544-99E2-F885FF07E037}" type="pres">
      <dgm:prSet presAssocID="{033B770A-3A39-4B71-B82A-0057CC72FFEA}" presName="FourNodes_4" presStyleLbl="node1" presStyleIdx="3" presStyleCnt="4">
        <dgm:presLayoutVars>
          <dgm:bulletEnabled val="1"/>
        </dgm:presLayoutVars>
      </dgm:prSet>
      <dgm:spPr/>
    </dgm:pt>
    <dgm:pt modelId="{D11B44E2-2B4B-A94A-85ED-C4B04C996E2A}" type="pres">
      <dgm:prSet presAssocID="{033B770A-3A39-4B71-B82A-0057CC72FFEA}" presName="FourConn_1-2" presStyleLbl="fgAccFollowNode1" presStyleIdx="0" presStyleCnt="3">
        <dgm:presLayoutVars>
          <dgm:bulletEnabled val="1"/>
        </dgm:presLayoutVars>
      </dgm:prSet>
      <dgm:spPr/>
    </dgm:pt>
    <dgm:pt modelId="{D4ED3D33-5A14-AD44-A0BF-133DC048300E}" type="pres">
      <dgm:prSet presAssocID="{033B770A-3A39-4B71-B82A-0057CC72FFEA}" presName="FourConn_2-3" presStyleLbl="fgAccFollowNode1" presStyleIdx="1" presStyleCnt="3">
        <dgm:presLayoutVars>
          <dgm:bulletEnabled val="1"/>
        </dgm:presLayoutVars>
      </dgm:prSet>
      <dgm:spPr/>
    </dgm:pt>
    <dgm:pt modelId="{2B072792-6C9A-6545-BB10-DD55D56EE7B8}" type="pres">
      <dgm:prSet presAssocID="{033B770A-3A39-4B71-B82A-0057CC72FFEA}" presName="FourConn_3-4" presStyleLbl="fgAccFollowNode1" presStyleIdx="2" presStyleCnt="3">
        <dgm:presLayoutVars>
          <dgm:bulletEnabled val="1"/>
        </dgm:presLayoutVars>
      </dgm:prSet>
      <dgm:spPr/>
    </dgm:pt>
    <dgm:pt modelId="{68C796DB-0C31-EE4D-A6AB-777622716144}" type="pres">
      <dgm:prSet presAssocID="{033B770A-3A39-4B71-B82A-0057CC72FFEA}" presName="FourNodes_1_text" presStyleLbl="node1" presStyleIdx="3" presStyleCnt="4">
        <dgm:presLayoutVars>
          <dgm:bulletEnabled val="1"/>
        </dgm:presLayoutVars>
      </dgm:prSet>
      <dgm:spPr/>
    </dgm:pt>
    <dgm:pt modelId="{475C2596-FA58-1045-BF81-3415DD42F0E9}" type="pres">
      <dgm:prSet presAssocID="{033B770A-3A39-4B71-B82A-0057CC72FFEA}" presName="FourNodes_2_text" presStyleLbl="node1" presStyleIdx="3" presStyleCnt="4">
        <dgm:presLayoutVars>
          <dgm:bulletEnabled val="1"/>
        </dgm:presLayoutVars>
      </dgm:prSet>
      <dgm:spPr/>
    </dgm:pt>
    <dgm:pt modelId="{142ABCB7-EEA8-D043-BB99-16B10CE40D06}" type="pres">
      <dgm:prSet presAssocID="{033B770A-3A39-4B71-B82A-0057CC72FFEA}" presName="FourNodes_3_text" presStyleLbl="node1" presStyleIdx="3" presStyleCnt="4">
        <dgm:presLayoutVars>
          <dgm:bulletEnabled val="1"/>
        </dgm:presLayoutVars>
      </dgm:prSet>
      <dgm:spPr/>
    </dgm:pt>
    <dgm:pt modelId="{F90264B1-17B7-6743-861C-19A7F1DA60E9}" type="pres">
      <dgm:prSet presAssocID="{033B770A-3A39-4B71-B82A-0057CC72FFEA}" presName="FourNodes_4_text" presStyleLbl="node1" presStyleIdx="3" presStyleCnt="4">
        <dgm:presLayoutVars>
          <dgm:bulletEnabled val="1"/>
        </dgm:presLayoutVars>
      </dgm:prSet>
      <dgm:spPr/>
    </dgm:pt>
  </dgm:ptLst>
  <dgm:cxnLst>
    <dgm:cxn modelId="{D773CF22-B977-4CFD-A00B-A78BC0074E1F}" srcId="{033B770A-3A39-4B71-B82A-0057CC72FFEA}" destId="{F4D52EDA-583F-43AC-9DB7-A6C76F88A251}" srcOrd="2" destOrd="0" parTransId="{3B5FDB6B-5ED1-412A-92C9-92E089BA66C7}" sibTransId="{B4FE11EB-7B7A-4B61-89F4-BD8A01A0B8E4}"/>
    <dgm:cxn modelId="{91261D43-663D-9849-8A84-49AE8BBEBDE9}" type="presOf" srcId="{B4FE11EB-7B7A-4B61-89F4-BD8A01A0B8E4}" destId="{2B072792-6C9A-6545-BB10-DD55D56EE7B8}" srcOrd="0" destOrd="0" presId="urn:microsoft.com/office/officeart/2005/8/layout/vProcess5"/>
    <dgm:cxn modelId="{DDDFD44E-2E4D-42EC-9AFE-FE60C2EA3C84}" srcId="{033B770A-3A39-4B71-B82A-0057CC72FFEA}" destId="{80153E53-2125-4526-A3F0-834F8EB06F77}" srcOrd="0" destOrd="0" parTransId="{037CD6B0-5DAB-43D2-B6F7-1B8A3310E435}" sibTransId="{0EF36F0F-535F-43E8-9104-101D31BC68F2}"/>
    <dgm:cxn modelId="{A88D354F-989D-4A40-9918-83DFEC919CC4}" type="presOf" srcId="{79382AA0-6DDF-43C0-82C2-4B8F39573639}" destId="{F12B44E1-EE98-374E-9143-D0AB34251B45}" srcOrd="0" destOrd="0" presId="urn:microsoft.com/office/officeart/2005/8/layout/vProcess5"/>
    <dgm:cxn modelId="{89DC817F-4710-CF42-8DEE-DAB085470B00}" type="presOf" srcId="{80153E53-2125-4526-A3F0-834F8EB06F77}" destId="{9CCDB6FF-D5A0-074F-B346-5B2654DE13DC}" srcOrd="0" destOrd="0" presId="urn:microsoft.com/office/officeart/2005/8/layout/vProcess5"/>
    <dgm:cxn modelId="{5C6D059C-FD52-E14B-88E6-14679ADA203D}" type="presOf" srcId="{BDA519FA-473B-406E-9032-A71F6CC6C6B9}" destId="{F90264B1-17B7-6743-861C-19A7F1DA60E9}" srcOrd="1" destOrd="0" presId="urn:microsoft.com/office/officeart/2005/8/layout/vProcess5"/>
    <dgm:cxn modelId="{8B958C9E-99E9-A040-BF99-789E38CC257C}" type="presOf" srcId="{CBEED0E2-DA61-47B5-9AE8-CC95F9624FB2}" destId="{D4ED3D33-5A14-AD44-A0BF-133DC048300E}" srcOrd="0" destOrd="0" presId="urn:microsoft.com/office/officeart/2005/8/layout/vProcess5"/>
    <dgm:cxn modelId="{C9497ABE-CA36-A24F-9D2A-8CED3EC4B65F}" type="presOf" srcId="{F4D52EDA-583F-43AC-9DB7-A6C76F88A251}" destId="{142ABCB7-EEA8-D043-BB99-16B10CE40D06}" srcOrd="1" destOrd="0" presId="urn:microsoft.com/office/officeart/2005/8/layout/vProcess5"/>
    <dgm:cxn modelId="{34A4DCCA-D2B2-C24E-A1F1-228484141F28}" type="presOf" srcId="{80153E53-2125-4526-A3F0-834F8EB06F77}" destId="{68C796DB-0C31-EE4D-A6AB-777622716144}" srcOrd="1" destOrd="0" presId="urn:microsoft.com/office/officeart/2005/8/layout/vProcess5"/>
    <dgm:cxn modelId="{44D62DCD-D6CB-E847-93D1-DFEC7C75CC9C}" type="presOf" srcId="{0EF36F0F-535F-43E8-9104-101D31BC68F2}" destId="{D11B44E2-2B4B-A94A-85ED-C4B04C996E2A}" srcOrd="0" destOrd="0" presId="urn:microsoft.com/office/officeart/2005/8/layout/vProcess5"/>
    <dgm:cxn modelId="{BE6A33CF-12D7-4767-A5CD-0DAD759653CF}" srcId="{033B770A-3A39-4B71-B82A-0057CC72FFEA}" destId="{BDA519FA-473B-406E-9032-A71F6CC6C6B9}" srcOrd="3" destOrd="0" parTransId="{C0948BA7-B548-499A-91FE-371EB126B2C3}" sibTransId="{13BA922D-1A4B-4360-9144-8C130399CD78}"/>
    <dgm:cxn modelId="{952847D8-561B-3D48-8EF8-4C94331D1CF6}" type="presOf" srcId="{BDA519FA-473B-406E-9032-A71F6CC6C6B9}" destId="{AF64CD80-42AE-D544-99E2-F885FF07E037}" srcOrd="0" destOrd="0" presId="urn:microsoft.com/office/officeart/2005/8/layout/vProcess5"/>
    <dgm:cxn modelId="{A3C87BE0-3C6C-8042-AE9C-B99A2517CE3C}" type="presOf" srcId="{F4D52EDA-583F-43AC-9DB7-A6C76F88A251}" destId="{FE07BFAD-CE78-FC48-B137-E17EE967FFAB}" srcOrd="0" destOrd="0" presId="urn:microsoft.com/office/officeart/2005/8/layout/vProcess5"/>
    <dgm:cxn modelId="{03EAD4E8-4EEF-412E-913F-2FAF7857D20A}" srcId="{033B770A-3A39-4B71-B82A-0057CC72FFEA}" destId="{79382AA0-6DDF-43C0-82C2-4B8F39573639}" srcOrd="1" destOrd="0" parTransId="{57980C5A-FE42-4676-85B7-B380CC6EE2BD}" sibTransId="{CBEED0E2-DA61-47B5-9AE8-CC95F9624FB2}"/>
    <dgm:cxn modelId="{AC2102EE-3DD5-0D4F-A6C8-044DC98D3BC5}" type="presOf" srcId="{79382AA0-6DDF-43C0-82C2-4B8F39573639}" destId="{475C2596-FA58-1045-BF81-3415DD42F0E9}" srcOrd="1" destOrd="0" presId="urn:microsoft.com/office/officeart/2005/8/layout/vProcess5"/>
    <dgm:cxn modelId="{1611E8EE-7C79-9244-A3DC-4E5FE38D9A39}" type="presOf" srcId="{033B770A-3A39-4B71-B82A-0057CC72FFEA}" destId="{6885F18C-A84A-7248-8C0B-D69444DEC58B}" srcOrd="0" destOrd="0" presId="urn:microsoft.com/office/officeart/2005/8/layout/vProcess5"/>
    <dgm:cxn modelId="{EE8A1A31-AFB3-144D-BCA2-4F2D187972B3}" type="presParOf" srcId="{6885F18C-A84A-7248-8C0B-D69444DEC58B}" destId="{85006D9E-BEA6-2141-96B4-29BB0517BBEF}" srcOrd="0" destOrd="0" presId="urn:microsoft.com/office/officeart/2005/8/layout/vProcess5"/>
    <dgm:cxn modelId="{00F96142-EF91-E649-A99C-2D5F5058F66C}" type="presParOf" srcId="{6885F18C-A84A-7248-8C0B-D69444DEC58B}" destId="{9CCDB6FF-D5A0-074F-B346-5B2654DE13DC}" srcOrd="1" destOrd="0" presId="urn:microsoft.com/office/officeart/2005/8/layout/vProcess5"/>
    <dgm:cxn modelId="{9D4B894D-360F-6542-91C8-530E3F5B47E7}" type="presParOf" srcId="{6885F18C-A84A-7248-8C0B-D69444DEC58B}" destId="{F12B44E1-EE98-374E-9143-D0AB34251B45}" srcOrd="2" destOrd="0" presId="urn:microsoft.com/office/officeart/2005/8/layout/vProcess5"/>
    <dgm:cxn modelId="{76126606-135B-9342-A415-A6EA0148FAEA}" type="presParOf" srcId="{6885F18C-A84A-7248-8C0B-D69444DEC58B}" destId="{FE07BFAD-CE78-FC48-B137-E17EE967FFAB}" srcOrd="3" destOrd="0" presId="urn:microsoft.com/office/officeart/2005/8/layout/vProcess5"/>
    <dgm:cxn modelId="{23D7111F-7C9F-A44B-A301-04E4C5CA4AE8}" type="presParOf" srcId="{6885F18C-A84A-7248-8C0B-D69444DEC58B}" destId="{AF64CD80-42AE-D544-99E2-F885FF07E037}" srcOrd="4" destOrd="0" presId="urn:microsoft.com/office/officeart/2005/8/layout/vProcess5"/>
    <dgm:cxn modelId="{F1977F9F-C74A-2F48-BB64-B0244FF35882}" type="presParOf" srcId="{6885F18C-A84A-7248-8C0B-D69444DEC58B}" destId="{D11B44E2-2B4B-A94A-85ED-C4B04C996E2A}" srcOrd="5" destOrd="0" presId="urn:microsoft.com/office/officeart/2005/8/layout/vProcess5"/>
    <dgm:cxn modelId="{FC3C37F3-D875-B049-8960-468D845D040B}" type="presParOf" srcId="{6885F18C-A84A-7248-8C0B-D69444DEC58B}" destId="{D4ED3D33-5A14-AD44-A0BF-133DC048300E}" srcOrd="6" destOrd="0" presId="urn:microsoft.com/office/officeart/2005/8/layout/vProcess5"/>
    <dgm:cxn modelId="{AD1D3B37-D751-5045-A444-B33864F50E98}" type="presParOf" srcId="{6885F18C-A84A-7248-8C0B-D69444DEC58B}" destId="{2B072792-6C9A-6545-BB10-DD55D56EE7B8}" srcOrd="7" destOrd="0" presId="urn:microsoft.com/office/officeart/2005/8/layout/vProcess5"/>
    <dgm:cxn modelId="{EDD81D01-86C3-914F-AC90-9DAE7B20ADD9}" type="presParOf" srcId="{6885F18C-A84A-7248-8C0B-D69444DEC58B}" destId="{68C796DB-0C31-EE4D-A6AB-777622716144}" srcOrd="8" destOrd="0" presId="urn:microsoft.com/office/officeart/2005/8/layout/vProcess5"/>
    <dgm:cxn modelId="{FC0B378A-7778-A042-89BA-EAC6792CEB4C}" type="presParOf" srcId="{6885F18C-A84A-7248-8C0B-D69444DEC58B}" destId="{475C2596-FA58-1045-BF81-3415DD42F0E9}" srcOrd="9" destOrd="0" presId="urn:microsoft.com/office/officeart/2005/8/layout/vProcess5"/>
    <dgm:cxn modelId="{24BBDD18-C982-764F-9FD7-D9288AE7A2B7}" type="presParOf" srcId="{6885F18C-A84A-7248-8C0B-D69444DEC58B}" destId="{142ABCB7-EEA8-D043-BB99-16B10CE40D06}" srcOrd="10" destOrd="0" presId="urn:microsoft.com/office/officeart/2005/8/layout/vProcess5"/>
    <dgm:cxn modelId="{A24F05BD-7584-5943-8035-FC0A5BEF38F9}" type="presParOf" srcId="{6885F18C-A84A-7248-8C0B-D69444DEC58B}" destId="{F90264B1-17B7-6743-861C-19A7F1DA60E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B2C162-F192-4E42-9B8B-80C093798982}"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6509A44C-5DBB-413F-9D8D-C26E1FE5DACE}">
      <dgm:prSet custT="1"/>
      <dgm:spPr/>
      <dgm:t>
        <a:bodyPr/>
        <a:lstStyle/>
        <a:p>
          <a:r>
            <a:rPr lang="en-US" sz="1800" b="1" dirty="0"/>
            <a:t>The program then fetches the video IDs of the next set of videos using the </a:t>
          </a:r>
          <a:r>
            <a:rPr lang="en-US" sz="1800" b="1" dirty="0" err="1"/>
            <a:t>getNextPageVideos</a:t>
          </a:r>
          <a:r>
            <a:rPr lang="en-US" sz="1800" b="1" dirty="0"/>
            <a:t> function, which takes the YouTube object, channel ID, the </a:t>
          </a:r>
          <a:r>
            <a:rPr lang="en-US" sz="1800" b="1" dirty="0" err="1"/>
            <a:t>nextPageToken</a:t>
          </a:r>
          <a:r>
            <a:rPr lang="en-US" sz="1800" b="1" dirty="0"/>
            <a:t> parameter, and the maximum number of videos to retrieve as input parameters.</a:t>
          </a:r>
          <a:endParaRPr lang="en-US" sz="1800" dirty="0"/>
        </a:p>
      </dgm:t>
    </dgm:pt>
    <dgm:pt modelId="{F3029412-8E46-4B1A-B9C4-E81634642232}" type="parTrans" cxnId="{FEB09193-52DA-46F0-860B-5DB42AAC365E}">
      <dgm:prSet/>
      <dgm:spPr/>
      <dgm:t>
        <a:bodyPr/>
        <a:lstStyle/>
        <a:p>
          <a:endParaRPr lang="en-US"/>
        </a:p>
      </dgm:t>
    </dgm:pt>
    <dgm:pt modelId="{79B04CF6-5038-4EE8-8CFD-BCBDF2DCBA5C}" type="sibTrans" cxnId="{FEB09193-52DA-46F0-860B-5DB42AAC365E}">
      <dgm:prSet/>
      <dgm:spPr/>
      <dgm:t>
        <a:bodyPr/>
        <a:lstStyle/>
        <a:p>
          <a:endParaRPr lang="en-US"/>
        </a:p>
      </dgm:t>
    </dgm:pt>
    <dgm:pt modelId="{F9D6B649-BF3E-43C8-BD8D-B3AE874B49B6}">
      <dgm:prSet custT="1"/>
      <dgm:spPr/>
      <dgm:t>
        <a:bodyPr/>
        <a:lstStyle/>
        <a:p>
          <a:r>
            <a:rPr lang="en-US" sz="1800" b="1" dirty="0"/>
            <a:t>The program stores the fetched video IDs in a JSON file named &lt;Channel Name&gt;_</a:t>
          </a:r>
          <a:r>
            <a:rPr lang="en-US" sz="1800" b="1" dirty="0" err="1"/>
            <a:t>vidlist.json</a:t>
          </a:r>
          <a:r>
            <a:rPr lang="en-US" sz="1800" b="1" dirty="0"/>
            <a:t> in the comments folder.</a:t>
          </a:r>
          <a:endParaRPr lang="en-US" sz="1800" dirty="0"/>
        </a:p>
      </dgm:t>
    </dgm:pt>
    <dgm:pt modelId="{2A477106-AAA6-4984-87DE-A132F449B0F5}" type="parTrans" cxnId="{3B223FAE-E72A-4E3A-BB43-3E2FBB7C4AE8}">
      <dgm:prSet/>
      <dgm:spPr/>
      <dgm:t>
        <a:bodyPr/>
        <a:lstStyle/>
        <a:p>
          <a:endParaRPr lang="en-US"/>
        </a:p>
      </dgm:t>
    </dgm:pt>
    <dgm:pt modelId="{4248B978-5A83-451F-B9C5-B3DCE6046AA4}" type="sibTrans" cxnId="{3B223FAE-E72A-4E3A-BB43-3E2FBB7C4AE8}">
      <dgm:prSet/>
      <dgm:spPr/>
      <dgm:t>
        <a:bodyPr/>
        <a:lstStyle/>
        <a:p>
          <a:endParaRPr lang="en-US"/>
        </a:p>
      </dgm:t>
    </dgm:pt>
    <dgm:pt modelId="{8C179AA9-3A96-7E44-8DBE-28BE6056A041}" type="pres">
      <dgm:prSet presAssocID="{06B2C162-F192-4E42-9B8B-80C093798982}" presName="Name0" presStyleCnt="0">
        <dgm:presLayoutVars>
          <dgm:dir/>
          <dgm:animLvl val="lvl"/>
          <dgm:resizeHandles val="exact"/>
        </dgm:presLayoutVars>
      </dgm:prSet>
      <dgm:spPr/>
    </dgm:pt>
    <dgm:pt modelId="{2BA74DE0-5743-5F4F-B0A6-AF829B2C7DD5}" type="pres">
      <dgm:prSet presAssocID="{F9D6B649-BF3E-43C8-BD8D-B3AE874B49B6}" presName="boxAndChildren" presStyleCnt="0"/>
      <dgm:spPr/>
    </dgm:pt>
    <dgm:pt modelId="{AF67E8CE-1F25-174E-BCDD-3B8F27368AB8}" type="pres">
      <dgm:prSet presAssocID="{F9D6B649-BF3E-43C8-BD8D-B3AE874B49B6}" presName="parentTextBox" presStyleLbl="node1" presStyleIdx="0" presStyleCnt="2"/>
      <dgm:spPr/>
    </dgm:pt>
    <dgm:pt modelId="{94BED847-C9EB-2D48-A6BC-EF67BE729A9D}" type="pres">
      <dgm:prSet presAssocID="{79B04CF6-5038-4EE8-8CFD-BCBDF2DCBA5C}" presName="sp" presStyleCnt="0"/>
      <dgm:spPr/>
    </dgm:pt>
    <dgm:pt modelId="{DFDC0AA1-0688-6B4F-960D-2ECABB3183E9}" type="pres">
      <dgm:prSet presAssocID="{6509A44C-5DBB-413F-9D8D-C26E1FE5DACE}" presName="arrowAndChildren" presStyleCnt="0"/>
      <dgm:spPr/>
    </dgm:pt>
    <dgm:pt modelId="{37A16039-FF40-7948-88B4-175DA45DB86F}" type="pres">
      <dgm:prSet presAssocID="{6509A44C-5DBB-413F-9D8D-C26E1FE5DACE}" presName="parentTextArrow" presStyleLbl="node1" presStyleIdx="1" presStyleCnt="2"/>
      <dgm:spPr/>
    </dgm:pt>
  </dgm:ptLst>
  <dgm:cxnLst>
    <dgm:cxn modelId="{DC0DF206-C2F1-804B-BDC7-CCDAB85C8F04}" type="presOf" srcId="{F9D6B649-BF3E-43C8-BD8D-B3AE874B49B6}" destId="{AF67E8CE-1F25-174E-BCDD-3B8F27368AB8}" srcOrd="0" destOrd="0" presId="urn:microsoft.com/office/officeart/2005/8/layout/process4"/>
    <dgm:cxn modelId="{DAF14A5E-0BD5-C04D-8451-CE086214B5B6}" type="presOf" srcId="{6509A44C-5DBB-413F-9D8D-C26E1FE5DACE}" destId="{37A16039-FF40-7948-88B4-175DA45DB86F}" srcOrd="0" destOrd="0" presId="urn:microsoft.com/office/officeart/2005/8/layout/process4"/>
    <dgm:cxn modelId="{FEB09193-52DA-46F0-860B-5DB42AAC365E}" srcId="{06B2C162-F192-4E42-9B8B-80C093798982}" destId="{6509A44C-5DBB-413F-9D8D-C26E1FE5DACE}" srcOrd="0" destOrd="0" parTransId="{F3029412-8E46-4B1A-B9C4-E81634642232}" sibTransId="{79B04CF6-5038-4EE8-8CFD-BCBDF2DCBA5C}"/>
    <dgm:cxn modelId="{3B223FAE-E72A-4E3A-BB43-3E2FBB7C4AE8}" srcId="{06B2C162-F192-4E42-9B8B-80C093798982}" destId="{F9D6B649-BF3E-43C8-BD8D-B3AE874B49B6}" srcOrd="1" destOrd="0" parTransId="{2A477106-AAA6-4984-87DE-A132F449B0F5}" sibTransId="{4248B978-5A83-451F-B9C5-B3DCE6046AA4}"/>
    <dgm:cxn modelId="{45B4F3C8-3ED9-7148-BE70-3B7D78B22608}" type="presOf" srcId="{06B2C162-F192-4E42-9B8B-80C093798982}" destId="{8C179AA9-3A96-7E44-8DBE-28BE6056A041}" srcOrd="0" destOrd="0" presId="urn:microsoft.com/office/officeart/2005/8/layout/process4"/>
    <dgm:cxn modelId="{3D6A59F3-04F7-D64C-B61B-D0FB476A5684}" type="presParOf" srcId="{8C179AA9-3A96-7E44-8DBE-28BE6056A041}" destId="{2BA74DE0-5743-5F4F-B0A6-AF829B2C7DD5}" srcOrd="0" destOrd="0" presId="urn:microsoft.com/office/officeart/2005/8/layout/process4"/>
    <dgm:cxn modelId="{4F2EABB1-455A-304B-B4CC-359FF274F5D2}" type="presParOf" srcId="{2BA74DE0-5743-5F4F-B0A6-AF829B2C7DD5}" destId="{AF67E8CE-1F25-174E-BCDD-3B8F27368AB8}" srcOrd="0" destOrd="0" presId="urn:microsoft.com/office/officeart/2005/8/layout/process4"/>
    <dgm:cxn modelId="{CEC2AF76-7FBB-1645-91A6-6B3B720CBC68}" type="presParOf" srcId="{8C179AA9-3A96-7E44-8DBE-28BE6056A041}" destId="{94BED847-C9EB-2D48-A6BC-EF67BE729A9D}" srcOrd="1" destOrd="0" presId="urn:microsoft.com/office/officeart/2005/8/layout/process4"/>
    <dgm:cxn modelId="{4E841AEA-8DB4-4441-B40E-C8EBC5EC8FF7}" type="presParOf" srcId="{8C179AA9-3A96-7E44-8DBE-28BE6056A041}" destId="{DFDC0AA1-0688-6B4F-960D-2ECABB3183E9}" srcOrd="2" destOrd="0" presId="urn:microsoft.com/office/officeart/2005/8/layout/process4"/>
    <dgm:cxn modelId="{385316E1-8B7A-DA48-8413-9855C2E43FF5}" type="presParOf" srcId="{DFDC0AA1-0688-6B4F-960D-2ECABB3183E9}" destId="{37A16039-FF40-7948-88B4-175DA45DB86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95BE44-055F-4C23-A15E-6352D4FA93C2}" type="doc">
      <dgm:prSet loTypeId="urn:microsoft.com/office/officeart/2008/layout/LinedList" loCatId="list" qsTypeId="urn:microsoft.com/office/officeart/2005/8/quickstyle/simple5" qsCatId="simple" csTypeId="urn:microsoft.com/office/officeart/2005/8/colors/colorful2" csCatId="colorful"/>
      <dgm:spPr/>
      <dgm:t>
        <a:bodyPr/>
        <a:lstStyle/>
        <a:p>
          <a:endParaRPr lang="en-US"/>
        </a:p>
      </dgm:t>
    </dgm:pt>
    <dgm:pt modelId="{F3CFDD67-4FD7-40D8-A4A7-94A85EAD968E}">
      <dgm:prSet custT="1"/>
      <dgm:spPr/>
      <dgm:t>
        <a:bodyPr/>
        <a:lstStyle/>
        <a:p>
          <a:r>
            <a:rPr lang="en-US" sz="1800" b="1" dirty="0"/>
            <a:t>Cleaning the data: Removing unwanted characters, such as punctuation, special characters, or URLs from comments.</a:t>
          </a:r>
          <a:endParaRPr lang="en-US" sz="1800" dirty="0"/>
        </a:p>
      </dgm:t>
    </dgm:pt>
    <dgm:pt modelId="{8728A0E9-3F17-4EFC-A30D-787A17A640D7}" type="parTrans" cxnId="{9A41347B-FFDB-4A2B-9453-45351DEE0661}">
      <dgm:prSet/>
      <dgm:spPr/>
      <dgm:t>
        <a:bodyPr/>
        <a:lstStyle/>
        <a:p>
          <a:endParaRPr lang="en-US" sz="1800"/>
        </a:p>
      </dgm:t>
    </dgm:pt>
    <dgm:pt modelId="{9A156C3A-CF63-450E-857B-DB79D747E0E0}" type="sibTrans" cxnId="{9A41347B-FFDB-4A2B-9453-45351DEE0661}">
      <dgm:prSet/>
      <dgm:spPr/>
      <dgm:t>
        <a:bodyPr/>
        <a:lstStyle/>
        <a:p>
          <a:endParaRPr lang="en-US" sz="1800"/>
        </a:p>
      </dgm:t>
    </dgm:pt>
    <dgm:pt modelId="{9CC43014-7469-4A1F-BB50-3E672CDD1189}">
      <dgm:prSet custT="1"/>
      <dgm:spPr/>
      <dgm:t>
        <a:bodyPr/>
        <a:lstStyle/>
        <a:p>
          <a:r>
            <a:rPr lang="en-US" sz="1800" b="1" dirty="0"/>
            <a:t>Tokenization: Splitting a string into a list of individual words using a tokenizer such as the NLTK tokenizer.</a:t>
          </a:r>
          <a:endParaRPr lang="en-US" sz="1800" dirty="0"/>
        </a:p>
      </dgm:t>
    </dgm:pt>
    <dgm:pt modelId="{570878DB-31A6-46D5-ABE3-9B9CDA42DAA0}" type="parTrans" cxnId="{41E1BB58-8783-4B7A-87EB-C04265F98839}">
      <dgm:prSet/>
      <dgm:spPr/>
      <dgm:t>
        <a:bodyPr/>
        <a:lstStyle/>
        <a:p>
          <a:endParaRPr lang="en-US" sz="1800"/>
        </a:p>
      </dgm:t>
    </dgm:pt>
    <dgm:pt modelId="{D99AB42D-016B-4EAB-8069-6097D93785F3}" type="sibTrans" cxnId="{41E1BB58-8783-4B7A-87EB-C04265F98839}">
      <dgm:prSet/>
      <dgm:spPr/>
      <dgm:t>
        <a:bodyPr/>
        <a:lstStyle/>
        <a:p>
          <a:endParaRPr lang="en-US" sz="1800"/>
        </a:p>
      </dgm:t>
    </dgm:pt>
    <dgm:pt modelId="{86BC973A-0801-4F2B-9B64-EA2713D6EC57}">
      <dgm:prSet custT="1"/>
      <dgm:spPr/>
      <dgm:t>
        <a:bodyPr/>
        <a:lstStyle/>
        <a:p>
          <a:r>
            <a:rPr lang="en-US" sz="1800" b="1" dirty="0"/>
            <a:t>Stop words removal: Removing common words in a language that are not useful for text analysis to improve accuracy.</a:t>
          </a:r>
          <a:endParaRPr lang="en-US" sz="1800" dirty="0"/>
        </a:p>
      </dgm:t>
    </dgm:pt>
    <dgm:pt modelId="{1BB7F165-6EBC-41DF-AB2A-4E28F370381B}" type="parTrans" cxnId="{66F774F7-D075-4500-8F02-30F06C49165E}">
      <dgm:prSet/>
      <dgm:spPr/>
      <dgm:t>
        <a:bodyPr/>
        <a:lstStyle/>
        <a:p>
          <a:endParaRPr lang="en-US" sz="1800"/>
        </a:p>
      </dgm:t>
    </dgm:pt>
    <dgm:pt modelId="{B815E72A-8730-4805-9A1E-766F73F15434}" type="sibTrans" cxnId="{66F774F7-D075-4500-8F02-30F06C49165E}">
      <dgm:prSet/>
      <dgm:spPr/>
      <dgm:t>
        <a:bodyPr/>
        <a:lstStyle/>
        <a:p>
          <a:endParaRPr lang="en-US" sz="1800"/>
        </a:p>
      </dgm:t>
    </dgm:pt>
    <dgm:pt modelId="{21818AB6-D1AD-4697-AF68-970C04D04C79}">
      <dgm:prSet custT="1"/>
      <dgm:spPr/>
      <dgm:t>
        <a:bodyPr/>
        <a:lstStyle/>
        <a:p>
          <a:r>
            <a:rPr lang="en-US" sz="1800" b="1" dirty="0"/>
            <a:t>Stemming or lemmatization: Reducing inflected or derived words to their base or root form to improve accuracy.</a:t>
          </a:r>
          <a:endParaRPr lang="en-US" sz="1800" dirty="0"/>
        </a:p>
      </dgm:t>
    </dgm:pt>
    <dgm:pt modelId="{A0E13302-1256-49CA-8CD2-209A9C1557CB}" type="parTrans" cxnId="{26B1B407-EFF2-4301-BDAC-E8FD1BCCCF14}">
      <dgm:prSet/>
      <dgm:spPr/>
      <dgm:t>
        <a:bodyPr/>
        <a:lstStyle/>
        <a:p>
          <a:endParaRPr lang="en-US" sz="1800"/>
        </a:p>
      </dgm:t>
    </dgm:pt>
    <dgm:pt modelId="{F393B7B9-6F23-4B55-80F8-01C8B4962E5A}" type="sibTrans" cxnId="{26B1B407-EFF2-4301-BDAC-E8FD1BCCCF14}">
      <dgm:prSet/>
      <dgm:spPr/>
      <dgm:t>
        <a:bodyPr/>
        <a:lstStyle/>
        <a:p>
          <a:endParaRPr lang="en-US" sz="1800"/>
        </a:p>
      </dgm:t>
    </dgm:pt>
    <dgm:pt modelId="{3290DDD7-B3DD-4D79-A970-C1AE3BE9A661}">
      <dgm:prSet custT="1"/>
      <dgm:spPr/>
      <dgm:t>
        <a:bodyPr/>
        <a:lstStyle/>
        <a:p>
          <a:pPr algn="l"/>
          <a:r>
            <a:rPr lang="en-US" sz="1800" b="1" dirty="0"/>
            <a:t>Vectorization: Converting preprocessed comments into numerical vectors using Bag of Words (</a:t>
          </a:r>
          <a:r>
            <a:rPr lang="en-US" sz="1800" b="1" dirty="0" err="1"/>
            <a:t>BoW</a:t>
          </a:r>
          <a:r>
            <a:rPr lang="en-US" sz="1800" b="1" dirty="0"/>
            <a:t>) or Term Frequency-Inverse Document Frequency (TF-IDF).</a:t>
          </a:r>
          <a:endParaRPr lang="en-US" sz="1800" dirty="0"/>
        </a:p>
      </dgm:t>
    </dgm:pt>
    <dgm:pt modelId="{7234C500-0745-4675-850A-BD31BC47290B}" type="parTrans" cxnId="{030D1E2F-D7C8-469C-9FAD-1F08BAF0F166}">
      <dgm:prSet/>
      <dgm:spPr/>
      <dgm:t>
        <a:bodyPr/>
        <a:lstStyle/>
        <a:p>
          <a:endParaRPr lang="en-US" sz="1800"/>
        </a:p>
      </dgm:t>
    </dgm:pt>
    <dgm:pt modelId="{EADF7C55-78F7-487D-B5A0-53416F959DC7}" type="sibTrans" cxnId="{030D1E2F-D7C8-469C-9FAD-1F08BAF0F166}">
      <dgm:prSet/>
      <dgm:spPr/>
      <dgm:t>
        <a:bodyPr/>
        <a:lstStyle/>
        <a:p>
          <a:endParaRPr lang="en-US" sz="1800"/>
        </a:p>
      </dgm:t>
    </dgm:pt>
    <dgm:pt modelId="{E8326C65-3461-4504-B54B-984982854D6C}">
      <dgm:prSet custT="1"/>
      <dgm:spPr/>
      <dgm:t>
        <a:bodyPr/>
        <a:lstStyle/>
        <a:p>
          <a:r>
            <a:rPr lang="en-US" sz="1800" b="1" dirty="0"/>
            <a:t>Normalization: Scaling the values of the vectorized data to a common range to ensure that features with larger values do not dominate the analysis process.</a:t>
          </a:r>
          <a:endParaRPr lang="en-US" sz="1800" dirty="0"/>
        </a:p>
      </dgm:t>
    </dgm:pt>
    <dgm:pt modelId="{969A4F86-AE36-4E1E-9B52-57B9AA65D8A3}" type="parTrans" cxnId="{B2A45F1C-3AD0-46A0-97DA-949C0336A7A2}">
      <dgm:prSet/>
      <dgm:spPr/>
      <dgm:t>
        <a:bodyPr/>
        <a:lstStyle/>
        <a:p>
          <a:endParaRPr lang="en-US" sz="1800"/>
        </a:p>
      </dgm:t>
    </dgm:pt>
    <dgm:pt modelId="{6BEBA633-6FDA-4706-90A1-47762589D231}" type="sibTrans" cxnId="{B2A45F1C-3AD0-46A0-97DA-949C0336A7A2}">
      <dgm:prSet/>
      <dgm:spPr/>
      <dgm:t>
        <a:bodyPr/>
        <a:lstStyle/>
        <a:p>
          <a:endParaRPr lang="en-US" sz="1800"/>
        </a:p>
      </dgm:t>
    </dgm:pt>
    <dgm:pt modelId="{FB9C823A-681F-4AB9-A7B6-565460974733}">
      <dgm:prSet custT="1"/>
      <dgm:spPr/>
      <dgm:t>
        <a:bodyPr/>
        <a:lstStyle/>
        <a:p>
          <a:r>
            <a:rPr lang="en-US" sz="1800" b="1" dirty="0"/>
            <a:t>Overall, data preprocessing is essential to ensure accurate and reliable sentiment analysis results for YouTube comments.</a:t>
          </a:r>
          <a:endParaRPr lang="en-US" sz="1800" dirty="0"/>
        </a:p>
      </dgm:t>
    </dgm:pt>
    <dgm:pt modelId="{3B4F70ED-D0F6-4E53-8CB0-22EBEAA697FF}" type="parTrans" cxnId="{56084FF5-0C6C-4A98-AF30-0145B940183F}">
      <dgm:prSet/>
      <dgm:spPr/>
      <dgm:t>
        <a:bodyPr/>
        <a:lstStyle/>
        <a:p>
          <a:endParaRPr lang="en-US" sz="1800"/>
        </a:p>
      </dgm:t>
    </dgm:pt>
    <dgm:pt modelId="{04D82812-9C7B-4AFF-AB4A-3DA40732B3BB}" type="sibTrans" cxnId="{56084FF5-0C6C-4A98-AF30-0145B940183F}">
      <dgm:prSet/>
      <dgm:spPr/>
      <dgm:t>
        <a:bodyPr/>
        <a:lstStyle/>
        <a:p>
          <a:endParaRPr lang="en-US" sz="1800"/>
        </a:p>
      </dgm:t>
    </dgm:pt>
    <dgm:pt modelId="{0DFE1B41-019B-DD4C-8428-212E1AD09A4C}" type="pres">
      <dgm:prSet presAssocID="{7695BE44-055F-4C23-A15E-6352D4FA93C2}" presName="vert0" presStyleCnt="0">
        <dgm:presLayoutVars>
          <dgm:dir/>
          <dgm:animOne val="branch"/>
          <dgm:animLvl val="lvl"/>
        </dgm:presLayoutVars>
      </dgm:prSet>
      <dgm:spPr/>
    </dgm:pt>
    <dgm:pt modelId="{56554055-7C0A-2241-B553-6E6C5BA3265F}" type="pres">
      <dgm:prSet presAssocID="{F3CFDD67-4FD7-40D8-A4A7-94A85EAD968E}" presName="thickLine" presStyleLbl="alignNode1" presStyleIdx="0" presStyleCnt="7"/>
      <dgm:spPr/>
    </dgm:pt>
    <dgm:pt modelId="{457B9B22-A638-6846-808B-86836E9EC416}" type="pres">
      <dgm:prSet presAssocID="{F3CFDD67-4FD7-40D8-A4A7-94A85EAD968E}" presName="horz1" presStyleCnt="0"/>
      <dgm:spPr/>
    </dgm:pt>
    <dgm:pt modelId="{64B6ABF3-8311-6E42-B2BE-7AC0A466A5F6}" type="pres">
      <dgm:prSet presAssocID="{F3CFDD67-4FD7-40D8-A4A7-94A85EAD968E}" presName="tx1" presStyleLbl="revTx" presStyleIdx="0" presStyleCnt="7"/>
      <dgm:spPr/>
    </dgm:pt>
    <dgm:pt modelId="{0D25A00C-924D-2B42-839B-2379268FD8C2}" type="pres">
      <dgm:prSet presAssocID="{F3CFDD67-4FD7-40D8-A4A7-94A85EAD968E}" presName="vert1" presStyleCnt="0"/>
      <dgm:spPr/>
    </dgm:pt>
    <dgm:pt modelId="{C765CCFF-3CB6-D844-B6BB-5B607E4EC152}" type="pres">
      <dgm:prSet presAssocID="{9CC43014-7469-4A1F-BB50-3E672CDD1189}" presName="thickLine" presStyleLbl="alignNode1" presStyleIdx="1" presStyleCnt="7"/>
      <dgm:spPr/>
    </dgm:pt>
    <dgm:pt modelId="{69FCCCBF-C4FD-0344-819D-F8C1C5C405F8}" type="pres">
      <dgm:prSet presAssocID="{9CC43014-7469-4A1F-BB50-3E672CDD1189}" presName="horz1" presStyleCnt="0"/>
      <dgm:spPr/>
    </dgm:pt>
    <dgm:pt modelId="{5C8E3D56-43E1-9D47-82BE-7CDDDE068221}" type="pres">
      <dgm:prSet presAssocID="{9CC43014-7469-4A1F-BB50-3E672CDD1189}" presName="tx1" presStyleLbl="revTx" presStyleIdx="1" presStyleCnt="7"/>
      <dgm:spPr/>
    </dgm:pt>
    <dgm:pt modelId="{A9280198-741D-9848-AA3E-475967D13D9E}" type="pres">
      <dgm:prSet presAssocID="{9CC43014-7469-4A1F-BB50-3E672CDD1189}" presName="vert1" presStyleCnt="0"/>
      <dgm:spPr/>
    </dgm:pt>
    <dgm:pt modelId="{E643169D-363C-CE4D-BD6D-B5A00205AEE9}" type="pres">
      <dgm:prSet presAssocID="{86BC973A-0801-4F2B-9B64-EA2713D6EC57}" presName="thickLine" presStyleLbl="alignNode1" presStyleIdx="2" presStyleCnt="7"/>
      <dgm:spPr/>
    </dgm:pt>
    <dgm:pt modelId="{8FCF4607-83E6-7B4D-B2E7-49F92C3353FC}" type="pres">
      <dgm:prSet presAssocID="{86BC973A-0801-4F2B-9B64-EA2713D6EC57}" presName="horz1" presStyleCnt="0"/>
      <dgm:spPr/>
    </dgm:pt>
    <dgm:pt modelId="{8146683C-5BFF-F843-8E3F-2D71038FEE72}" type="pres">
      <dgm:prSet presAssocID="{86BC973A-0801-4F2B-9B64-EA2713D6EC57}" presName="tx1" presStyleLbl="revTx" presStyleIdx="2" presStyleCnt="7"/>
      <dgm:spPr/>
    </dgm:pt>
    <dgm:pt modelId="{759186B2-7E22-364C-979C-A3F77CB10837}" type="pres">
      <dgm:prSet presAssocID="{86BC973A-0801-4F2B-9B64-EA2713D6EC57}" presName="vert1" presStyleCnt="0"/>
      <dgm:spPr/>
    </dgm:pt>
    <dgm:pt modelId="{C195B488-3588-9340-B7C7-C8346FEB3476}" type="pres">
      <dgm:prSet presAssocID="{21818AB6-D1AD-4697-AF68-970C04D04C79}" presName="thickLine" presStyleLbl="alignNode1" presStyleIdx="3" presStyleCnt="7"/>
      <dgm:spPr/>
    </dgm:pt>
    <dgm:pt modelId="{A766D4CC-69BA-2042-8583-D8652C2011A4}" type="pres">
      <dgm:prSet presAssocID="{21818AB6-D1AD-4697-AF68-970C04D04C79}" presName="horz1" presStyleCnt="0"/>
      <dgm:spPr/>
    </dgm:pt>
    <dgm:pt modelId="{0C8C759D-E5FB-3B43-ABB8-8F41FADBA6BE}" type="pres">
      <dgm:prSet presAssocID="{21818AB6-D1AD-4697-AF68-970C04D04C79}" presName="tx1" presStyleLbl="revTx" presStyleIdx="3" presStyleCnt="7"/>
      <dgm:spPr/>
    </dgm:pt>
    <dgm:pt modelId="{E587B5B7-5583-344A-BC4D-4BECDD0EE669}" type="pres">
      <dgm:prSet presAssocID="{21818AB6-D1AD-4697-AF68-970C04D04C79}" presName="vert1" presStyleCnt="0"/>
      <dgm:spPr/>
    </dgm:pt>
    <dgm:pt modelId="{A9E53CF6-7740-C545-85CE-0E51663130EF}" type="pres">
      <dgm:prSet presAssocID="{3290DDD7-B3DD-4D79-A970-C1AE3BE9A661}" presName="thickLine" presStyleLbl="alignNode1" presStyleIdx="4" presStyleCnt="7"/>
      <dgm:spPr/>
    </dgm:pt>
    <dgm:pt modelId="{CBF863ED-94CC-EF44-9DB1-67248E6C0594}" type="pres">
      <dgm:prSet presAssocID="{3290DDD7-B3DD-4D79-A970-C1AE3BE9A661}" presName="horz1" presStyleCnt="0"/>
      <dgm:spPr/>
    </dgm:pt>
    <dgm:pt modelId="{FA569B23-6372-9440-8231-AFFD0486CD3F}" type="pres">
      <dgm:prSet presAssocID="{3290DDD7-B3DD-4D79-A970-C1AE3BE9A661}" presName="tx1" presStyleLbl="revTx" presStyleIdx="4" presStyleCnt="7"/>
      <dgm:spPr/>
    </dgm:pt>
    <dgm:pt modelId="{A987B1F2-ACA7-8241-A7D2-B55782223B51}" type="pres">
      <dgm:prSet presAssocID="{3290DDD7-B3DD-4D79-A970-C1AE3BE9A661}" presName="vert1" presStyleCnt="0"/>
      <dgm:spPr/>
    </dgm:pt>
    <dgm:pt modelId="{378D3832-73AE-E241-8020-81BC9040C3CF}" type="pres">
      <dgm:prSet presAssocID="{E8326C65-3461-4504-B54B-984982854D6C}" presName="thickLine" presStyleLbl="alignNode1" presStyleIdx="5" presStyleCnt="7"/>
      <dgm:spPr/>
    </dgm:pt>
    <dgm:pt modelId="{499A7747-5D32-BF4D-AF51-887D12D24426}" type="pres">
      <dgm:prSet presAssocID="{E8326C65-3461-4504-B54B-984982854D6C}" presName="horz1" presStyleCnt="0"/>
      <dgm:spPr/>
    </dgm:pt>
    <dgm:pt modelId="{AD23445E-94EA-AE4A-9B90-9E7DBC619667}" type="pres">
      <dgm:prSet presAssocID="{E8326C65-3461-4504-B54B-984982854D6C}" presName="tx1" presStyleLbl="revTx" presStyleIdx="5" presStyleCnt="7"/>
      <dgm:spPr/>
    </dgm:pt>
    <dgm:pt modelId="{F54CF93F-E7B8-A74B-8B4C-54D8C2F5622C}" type="pres">
      <dgm:prSet presAssocID="{E8326C65-3461-4504-B54B-984982854D6C}" presName="vert1" presStyleCnt="0"/>
      <dgm:spPr/>
    </dgm:pt>
    <dgm:pt modelId="{106AF007-5D72-E44C-B9DE-60D83A6448B0}" type="pres">
      <dgm:prSet presAssocID="{FB9C823A-681F-4AB9-A7B6-565460974733}" presName="thickLine" presStyleLbl="alignNode1" presStyleIdx="6" presStyleCnt="7"/>
      <dgm:spPr/>
    </dgm:pt>
    <dgm:pt modelId="{4B10B347-326F-F742-B15C-EDA139BA73D7}" type="pres">
      <dgm:prSet presAssocID="{FB9C823A-681F-4AB9-A7B6-565460974733}" presName="horz1" presStyleCnt="0"/>
      <dgm:spPr/>
    </dgm:pt>
    <dgm:pt modelId="{85FF8DDA-8D48-0445-8D43-21175DD47DF0}" type="pres">
      <dgm:prSet presAssocID="{FB9C823A-681F-4AB9-A7B6-565460974733}" presName="tx1" presStyleLbl="revTx" presStyleIdx="6" presStyleCnt="7"/>
      <dgm:spPr/>
    </dgm:pt>
    <dgm:pt modelId="{2AC23185-4C84-4346-A22F-DBC236F1D4BB}" type="pres">
      <dgm:prSet presAssocID="{FB9C823A-681F-4AB9-A7B6-565460974733}" presName="vert1" presStyleCnt="0"/>
      <dgm:spPr/>
    </dgm:pt>
  </dgm:ptLst>
  <dgm:cxnLst>
    <dgm:cxn modelId="{26B1B407-EFF2-4301-BDAC-E8FD1BCCCF14}" srcId="{7695BE44-055F-4C23-A15E-6352D4FA93C2}" destId="{21818AB6-D1AD-4697-AF68-970C04D04C79}" srcOrd="3" destOrd="0" parTransId="{A0E13302-1256-49CA-8CD2-209A9C1557CB}" sibTransId="{F393B7B9-6F23-4B55-80F8-01C8B4962E5A}"/>
    <dgm:cxn modelId="{B2A45F1C-3AD0-46A0-97DA-949C0336A7A2}" srcId="{7695BE44-055F-4C23-A15E-6352D4FA93C2}" destId="{E8326C65-3461-4504-B54B-984982854D6C}" srcOrd="5" destOrd="0" parTransId="{969A4F86-AE36-4E1E-9B52-57B9AA65D8A3}" sibTransId="{6BEBA633-6FDA-4706-90A1-47762589D231}"/>
    <dgm:cxn modelId="{030D1E2F-D7C8-469C-9FAD-1F08BAF0F166}" srcId="{7695BE44-055F-4C23-A15E-6352D4FA93C2}" destId="{3290DDD7-B3DD-4D79-A970-C1AE3BE9A661}" srcOrd="4" destOrd="0" parTransId="{7234C500-0745-4675-850A-BD31BC47290B}" sibTransId="{EADF7C55-78F7-487D-B5A0-53416F959DC7}"/>
    <dgm:cxn modelId="{F7E0264E-1BB3-2A48-A4E6-C08CA6988742}" type="presOf" srcId="{21818AB6-D1AD-4697-AF68-970C04D04C79}" destId="{0C8C759D-E5FB-3B43-ABB8-8F41FADBA6BE}" srcOrd="0" destOrd="0" presId="urn:microsoft.com/office/officeart/2008/layout/LinedList"/>
    <dgm:cxn modelId="{35F60F52-CAFB-DD46-88B3-E9B3EED3EA62}" type="presOf" srcId="{3290DDD7-B3DD-4D79-A970-C1AE3BE9A661}" destId="{FA569B23-6372-9440-8231-AFFD0486CD3F}" srcOrd="0" destOrd="0" presId="urn:microsoft.com/office/officeart/2008/layout/LinedList"/>
    <dgm:cxn modelId="{41E1BB58-8783-4B7A-87EB-C04265F98839}" srcId="{7695BE44-055F-4C23-A15E-6352D4FA93C2}" destId="{9CC43014-7469-4A1F-BB50-3E672CDD1189}" srcOrd="1" destOrd="0" parTransId="{570878DB-31A6-46D5-ABE3-9B9CDA42DAA0}" sibTransId="{D99AB42D-016B-4EAB-8069-6097D93785F3}"/>
    <dgm:cxn modelId="{FE42B359-4218-1E47-8D88-06AEB8BBD5A7}" type="presOf" srcId="{F3CFDD67-4FD7-40D8-A4A7-94A85EAD968E}" destId="{64B6ABF3-8311-6E42-B2BE-7AC0A466A5F6}" srcOrd="0" destOrd="0" presId="urn:microsoft.com/office/officeart/2008/layout/LinedList"/>
    <dgm:cxn modelId="{5C08E262-E12A-B14D-8A91-4502664EBD82}" type="presOf" srcId="{7695BE44-055F-4C23-A15E-6352D4FA93C2}" destId="{0DFE1B41-019B-DD4C-8428-212E1AD09A4C}" srcOrd="0" destOrd="0" presId="urn:microsoft.com/office/officeart/2008/layout/LinedList"/>
    <dgm:cxn modelId="{9A41347B-FFDB-4A2B-9453-45351DEE0661}" srcId="{7695BE44-055F-4C23-A15E-6352D4FA93C2}" destId="{F3CFDD67-4FD7-40D8-A4A7-94A85EAD968E}" srcOrd="0" destOrd="0" parTransId="{8728A0E9-3F17-4EFC-A30D-787A17A640D7}" sibTransId="{9A156C3A-CF63-450E-857B-DB79D747E0E0}"/>
    <dgm:cxn modelId="{2943B77D-2F5D-4F47-B9FC-C4AE09462A6A}" type="presOf" srcId="{FB9C823A-681F-4AB9-A7B6-565460974733}" destId="{85FF8DDA-8D48-0445-8D43-21175DD47DF0}" srcOrd="0" destOrd="0" presId="urn:microsoft.com/office/officeart/2008/layout/LinedList"/>
    <dgm:cxn modelId="{3A9D1592-8CBF-CA44-ADC9-5FABF78E5D61}" type="presOf" srcId="{9CC43014-7469-4A1F-BB50-3E672CDD1189}" destId="{5C8E3D56-43E1-9D47-82BE-7CDDDE068221}" srcOrd="0" destOrd="0" presId="urn:microsoft.com/office/officeart/2008/layout/LinedList"/>
    <dgm:cxn modelId="{A5FCDFAA-2A23-5640-8D90-D56C975C8221}" type="presOf" srcId="{E8326C65-3461-4504-B54B-984982854D6C}" destId="{AD23445E-94EA-AE4A-9B90-9E7DBC619667}" srcOrd="0" destOrd="0" presId="urn:microsoft.com/office/officeart/2008/layout/LinedList"/>
    <dgm:cxn modelId="{E300C5E3-46AD-6B4B-9A84-DB3B22444E5B}" type="presOf" srcId="{86BC973A-0801-4F2B-9B64-EA2713D6EC57}" destId="{8146683C-5BFF-F843-8E3F-2D71038FEE72}" srcOrd="0" destOrd="0" presId="urn:microsoft.com/office/officeart/2008/layout/LinedList"/>
    <dgm:cxn modelId="{56084FF5-0C6C-4A98-AF30-0145B940183F}" srcId="{7695BE44-055F-4C23-A15E-6352D4FA93C2}" destId="{FB9C823A-681F-4AB9-A7B6-565460974733}" srcOrd="6" destOrd="0" parTransId="{3B4F70ED-D0F6-4E53-8CB0-22EBEAA697FF}" sibTransId="{04D82812-9C7B-4AFF-AB4A-3DA40732B3BB}"/>
    <dgm:cxn modelId="{66F774F7-D075-4500-8F02-30F06C49165E}" srcId="{7695BE44-055F-4C23-A15E-6352D4FA93C2}" destId="{86BC973A-0801-4F2B-9B64-EA2713D6EC57}" srcOrd="2" destOrd="0" parTransId="{1BB7F165-6EBC-41DF-AB2A-4E28F370381B}" sibTransId="{B815E72A-8730-4805-9A1E-766F73F15434}"/>
    <dgm:cxn modelId="{01EAADC1-1833-A247-9DA0-51F713AB72B1}" type="presParOf" srcId="{0DFE1B41-019B-DD4C-8428-212E1AD09A4C}" destId="{56554055-7C0A-2241-B553-6E6C5BA3265F}" srcOrd="0" destOrd="0" presId="urn:microsoft.com/office/officeart/2008/layout/LinedList"/>
    <dgm:cxn modelId="{6F3A5FB5-A6B0-0A49-8EDE-EA6C23311D30}" type="presParOf" srcId="{0DFE1B41-019B-DD4C-8428-212E1AD09A4C}" destId="{457B9B22-A638-6846-808B-86836E9EC416}" srcOrd="1" destOrd="0" presId="urn:microsoft.com/office/officeart/2008/layout/LinedList"/>
    <dgm:cxn modelId="{0076478F-D536-3A4C-8FE2-F67602AAE211}" type="presParOf" srcId="{457B9B22-A638-6846-808B-86836E9EC416}" destId="{64B6ABF3-8311-6E42-B2BE-7AC0A466A5F6}" srcOrd="0" destOrd="0" presId="urn:microsoft.com/office/officeart/2008/layout/LinedList"/>
    <dgm:cxn modelId="{2B2A5DBC-8129-7F40-9D1D-63C831E23DD9}" type="presParOf" srcId="{457B9B22-A638-6846-808B-86836E9EC416}" destId="{0D25A00C-924D-2B42-839B-2379268FD8C2}" srcOrd="1" destOrd="0" presId="urn:microsoft.com/office/officeart/2008/layout/LinedList"/>
    <dgm:cxn modelId="{CFC7E2D2-DCBB-274E-A0B5-A521954B25B5}" type="presParOf" srcId="{0DFE1B41-019B-DD4C-8428-212E1AD09A4C}" destId="{C765CCFF-3CB6-D844-B6BB-5B607E4EC152}" srcOrd="2" destOrd="0" presId="urn:microsoft.com/office/officeart/2008/layout/LinedList"/>
    <dgm:cxn modelId="{A0E1E451-935A-EF42-9783-A30D3ECB268B}" type="presParOf" srcId="{0DFE1B41-019B-DD4C-8428-212E1AD09A4C}" destId="{69FCCCBF-C4FD-0344-819D-F8C1C5C405F8}" srcOrd="3" destOrd="0" presId="urn:microsoft.com/office/officeart/2008/layout/LinedList"/>
    <dgm:cxn modelId="{4B950A1B-C21E-A446-962A-EFF1C5B2B5F0}" type="presParOf" srcId="{69FCCCBF-C4FD-0344-819D-F8C1C5C405F8}" destId="{5C8E3D56-43E1-9D47-82BE-7CDDDE068221}" srcOrd="0" destOrd="0" presId="urn:microsoft.com/office/officeart/2008/layout/LinedList"/>
    <dgm:cxn modelId="{DCB0A74E-C5D7-9149-B5A2-BBC33C94657B}" type="presParOf" srcId="{69FCCCBF-C4FD-0344-819D-F8C1C5C405F8}" destId="{A9280198-741D-9848-AA3E-475967D13D9E}" srcOrd="1" destOrd="0" presId="urn:microsoft.com/office/officeart/2008/layout/LinedList"/>
    <dgm:cxn modelId="{2102CC99-BF06-F84F-9510-2430055E7563}" type="presParOf" srcId="{0DFE1B41-019B-DD4C-8428-212E1AD09A4C}" destId="{E643169D-363C-CE4D-BD6D-B5A00205AEE9}" srcOrd="4" destOrd="0" presId="urn:microsoft.com/office/officeart/2008/layout/LinedList"/>
    <dgm:cxn modelId="{1AD2B54C-3248-2140-BE57-143F71E19045}" type="presParOf" srcId="{0DFE1B41-019B-DD4C-8428-212E1AD09A4C}" destId="{8FCF4607-83E6-7B4D-B2E7-49F92C3353FC}" srcOrd="5" destOrd="0" presId="urn:microsoft.com/office/officeart/2008/layout/LinedList"/>
    <dgm:cxn modelId="{7F2FB2B9-9BD5-D54C-9FA9-063BD022142B}" type="presParOf" srcId="{8FCF4607-83E6-7B4D-B2E7-49F92C3353FC}" destId="{8146683C-5BFF-F843-8E3F-2D71038FEE72}" srcOrd="0" destOrd="0" presId="urn:microsoft.com/office/officeart/2008/layout/LinedList"/>
    <dgm:cxn modelId="{4E114F1F-5A00-9F4D-94AD-B547E0013971}" type="presParOf" srcId="{8FCF4607-83E6-7B4D-B2E7-49F92C3353FC}" destId="{759186B2-7E22-364C-979C-A3F77CB10837}" srcOrd="1" destOrd="0" presId="urn:microsoft.com/office/officeart/2008/layout/LinedList"/>
    <dgm:cxn modelId="{BA69D280-30E0-6A43-801E-0680ADF862FD}" type="presParOf" srcId="{0DFE1B41-019B-DD4C-8428-212E1AD09A4C}" destId="{C195B488-3588-9340-B7C7-C8346FEB3476}" srcOrd="6" destOrd="0" presId="urn:microsoft.com/office/officeart/2008/layout/LinedList"/>
    <dgm:cxn modelId="{1D1E72FF-F6B8-9349-85A9-4C7B3625889D}" type="presParOf" srcId="{0DFE1B41-019B-DD4C-8428-212E1AD09A4C}" destId="{A766D4CC-69BA-2042-8583-D8652C2011A4}" srcOrd="7" destOrd="0" presId="urn:microsoft.com/office/officeart/2008/layout/LinedList"/>
    <dgm:cxn modelId="{2B879D89-3B4A-EF42-81FE-FB3A74759565}" type="presParOf" srcId="{A766D4CC-69BA-2042-8583-D8652C2011A4}" destId="{0C8C759D-E5FB-3B43-ABB8-8F41FADBA6BE}" srcOrd="0" destOrd="0" presId="urn:microsoft.com/office/officeart/2008/layout/LinedList"/>
    <dgm:cxn modelId="{A68A46E5-85FE-D54A-A5A7-2F574D066041}" type="presParOf" srcId="{A766D4CC-69BA-2042-8583-D8652C2011A4}" destId="{E587B5B7-5583-344A-BC4D-4BECDD0EE669}" srcOrd="1" destOrd="0" presId="urn:microsoft.com/office/officeart/2008/layout/LinedList"/>
    <dgm:cxn modelId="{03B2F9C3-28B6-0D41-B298-7749152BBD18}" type="presParOf" srcId="{0DFE1B41-019B-DD4C-8428-212E1AD09A4C}" destId="{A9E53CF6-7740-C545-85CE-0E51663130EF}" srcOrd="8" destOrd="0" presId="urn:microsoft.com/office/officeart/2008/layout/LinedList"/>
    <dgm:cxn modelId="{B5896A45-D735-D04A-B386-472135D9FA1D}" type="presParOf" srcId="{0DFE1B41-019B-DD4C-8428-212E1AD09A4C}" destId="{CBF863ED-94CC-EF44-9DB1-67248E6C0594}" srcOrd="9" destOrd="0" presId="urn:microsoft.com/office/officeart/2008/layout/LinedList"/>
    <dgm:cxn modelId="{12AE759C-F1DC-C741-A312-8789BFFD2A81}" type="presParOf" srcId="{CBF863ED-94CC-EF44-9DB1-67248E6C0594}" destId="{FA569B23-6372-9440-8231-AFFD0486CD3F}" srcOrd="0" destOrd="0" presId="urn:microsoft.com/office/officeart/2008/layout/LinedList"/>
    <dgm:cxn modelId="{C5062BA2-CD0B-684B-93A1-421B79B7D0A0}" type="presParOf" srcId="{CBF863ED-94CC-EF44-9DB1-67248E6C0594}" destId="{A987B1F2-ACA7-8241-A7D2-B55782223B51}" srcOrd="1" destOrd="0" presId="urn:microsoft.com/office/officeart/2008/layout/LinedList"/>
    <dgm:cxn modelId="{4DF3DF48-B52C-394B-B407-74689C42B5C5}" type="presParOf" srcId="{0DFE1B41-019B-DD4C-8428-212E1AD09A4C}" destId="{378D3832-73AE-E241-8020-81BC9040C3CF}" srcOrd="10" destOrd="0" presId="urn:microsoft.com/office/officeart/2008/layout/LinedList"/>
    <dgm:cxn modelId="{5B2D1DDB-59E5-D141-9E75-A993FEB0F457}" type="presParOf" srcId="{0DFE1B41-019B-DD4C-8428-212E1AD09A4C}" destId="{499A7747-5D32-BF4D-AF51-887D12D24426}" srcOrd="11" destOrd="0" presId="urn:microsoft.com/office/officeart/2008/layout/LinedList"/>
    <dgm:cxn modelId="{1E8AB975-5AF9-4D43-88AC-704578408B6A}" type="presParOf" srcId="{499A7747-5D32-BF4D-AF51-887D12D24426}" destId="{AD23445E-94EA-AE4A-9B90-9E7DBC619667}" srcOrd="0" destOrd="0" presId="urn:microsoft.com/office/officeart/2008/layout/LinedList"/>
    <dgm:cxn modelId="{5D32504E-C388-FB41-9103-41E81C132EE6}" type="presParOf" srcId="{499A7747-5D32-BF4D-AF51-887D12D24426}" destId="{F54CF93F-E7B8-A74B-8B4C-54D8C2F5622C}" srcOrd="1" destOrd="0" presId="urn:microsoft.com/office/officeart/2008/layout/LinedList"/>
    <dgm:cxn modelId="{C96DC11B-1F5E-A348-9041-4A86E95B5AC5}" type="presParOf" srcId="{0DFE1B41-019B-DD4C-8428-212E1AD09A4C}" destId="{106AF007-5D72-E44C-B9DE-60D83A6448B0}" srcOrd="12" destOrd="0" presId="urn:microsoft.com/office/officeart/2008/layout/LinedList"/>
    <dgm:cxn modelId="{2A512716-8EDA-5E41-9531-750BEC96A507}" type="presParOf" srcId="{0DFE1B41-019B-DD4C-8428-212E1AD09A4C}" destId="{4B10B347-326F-F742-B15C-EDA139BA73D7}" srcOrd="13" destOrd="0" presId="urn:microsoft.com/office/officeart/2008/layout/LinedList"/>
    <dgm:cxn modelId="{A008A307-7ECE-3242-818D-06342FE106DB}" type="presParOf" srcId="{4B10B347-326F-F742-B15C-EDA139BA73D7}" destId="{85FF8DDA-8D48-0445-8D43-21175DD47DF0}" srcOrd="0" destOrd="0" presId="urn:microsoft.com/office/officeart/2008/layout/LinedList"/>
    <dgm:cxn modelId="{0E9AB425-1D91-954C-92D4-92C306B05D18}" type="presParOf" srcId="{4B10B347-326F-F742-B15C-EDA139BA73D7}" destId="{2AC23185-4C84-4346-A22F-DBC236F1D4BB}"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18E2353-465B-4A8F-9DAE-160029A934BA}"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F5F7345E-EE42-446C-857A-1A443D64E15E}">
      <dgm:prSet custT="1"/>
      <dgm:spPr/>
      <dgm:t>
        <a:bodyPr/>
        <a:lstStyle/>
        <a:p>
          <a:r>
            <a:rPr lang="en-US" sz="1800" b="1" dirty="0"/>
            <a:t>To use the YouTube Data API, you need to create a project in the Google Developers Console</a:t>
          </a:r>
          <a:endParaRPr lang="en-US" sz="1800" dirty="0"/>
        </a:p>
      </dgm:t>
    </dgm:pt>
    <dgm:pt modelId="{ED14FC5E-3A68-4034-B03A-553D8757AA07}" type="parTrans" cxnId="{4B47701E-3C5E-4E9D-A0C2-7033B99C2FAB}">
      <dgm:prSet/>
      <dgm:spPr/>
      <dgm:t>
        <a:bodyPr/>
        <a:lstStyle/>
        <a:p>
          <a:endParaRPr lang="en-US" sz="1800"/>
        </a:p>
      </dgm:t>
    </dgm:pt>
    <dgm:pt modelId="{2FB45750-E4CC-40DE-B85E-FE26E2D9D29A}" type="sibTrans" cxnId="{4B47701E-3C5E-4E9D-A0C2-7033B99C2FAB}">
      <dgm:prSet/>
      <dgm:spPr/>
      <dgm:t>
        <a:bodyPr/>
        <a:lstStyle/>
        <a:p>
          <a:endParaRPr lang="en-US" sz="1800"/>
        </a:p>
      </dgm:t>
    </dgm:pt>
    <dgm:pt modelId="{C5B6805A-666E-41CA-9FE5-B5BF31AB91CC}">
      <dgm:prSet custT="1"/>
      <dgm:spPr/>
      <dgm:t>
        <a:bodyPr/>
        <a:lstStyle/>
        <a:p>
          <a:r>
            <a:rPr lang="en-US" sz="1800" b="1"/>
            <a:t>This requires a Google Account, API key, and application registration</a:t>
          </a:r>
          <a:endParaRPr lang="en-US" sz="1800"/>
        </a:p>
      </dgm:t>
    </dgm:pt>
    <dgm:pt modelId="{66647747-5551-4272-A617-75CF8C7788B3}" type="parTrans" cxnId="{2CB33DDD-BA4C-4074-B412-FACA76770F1F}">
      <dgm:prSet/>
      <dgm:spPr/>
      <dgm:t>
        <a:bodyPr/>
        <a:lstStyle/>
        <a:p>
          <a:endParaRPr lang="en-US" sz="1800"/>
        </a:p>
      </dgm:t>
    </dgm:pt>
    <dgm:pt modelId="{43EAA1DC-DB09-4AF4-9B5F-F0575EDDFF49}" type="sibTrans" cxnId="{2CB33DDD-BA4C-4074-B412-FACA76770F1F}">
      <dgm:prSet/>
      <dgm:spPr/>
      <dgm:t>
        <a:bodyPr/>
        <a:lstStyle/>
        <a:p>
          <a:endParaRPr lang="en-US" sz="1800"/>
        </a:p>
      </dgm:t>
    </dgm:pt>
    <dgm:pt modelId="{B16A4C25-C853-4BE6-ADF7-3929EF505243}">
      <dgm:prSet custT="1"/>
      <dgm:spPr/>
      <dgm:t>
        <a:bodyPr/>
        <a:lstStyle/>
        <a:p>
          <a:r>
            <a:rPr lang="en-US" sz="1800" b="1" dirty="0"/>
            <a:t>Obtain authorization credentials to submit API requests on behalf of your application</a:t>
          </a:r>
          <a:endParaRPr lang="en-US" sz="1800" dirty="0"/>
        </a:p>
      </dgm:t>
    </dgm:pt>
    <dgm:pt modelId="{CDF71E7A-9948-4027-A6CA-52D17D88C066}" type="parTrans" cxnId="{915D394B-4BDB-4803-99B3-60042E87667F}">
      <dgm:prSet/>
      <dgm:spPr/>
      <dgm:t>
        <a:bodyPr/>
        <a:lstStyle/>
        <a:p>
          <a:endParaRPr lang="en-US" sz="1800"/>
        </a:p>
      </dgm:t>
    </dgm:pt>
    <dgm:pt modelId="{BD0ADAE1-3142-4EDE-8785-02541A9DD86C}" type="sibTrans" cxnId="{915D394B-4BDB-4803-99B3-60042E87667F}">
      <dgm:prSet/>
      <dgm:spPr/>
      <dgm:t>
        <a:bodyPr/>
        <a:lstStyle/>
        <a:p>
          <a:endParaRPr lang="en-US" sz="1800"/>
        </a:p>
      </dgm:t>
    </dgm:pt>
    <dgm:pt modelId="{4C58FC4C-E483-431B-90FE-1ED2ACB6922A}">
      <dgm:prSet custT="1"/>
      <dgm:spPr/>
      <dgm:t>
        <a:bodyPr/>
        <a:lstStyle/>
        <a:p>
          <a:r>
            <a:rPr lang="en-US" sz="1800" b="1" dirty="0"/>
            <a:t>Ensure that the YouTube Data API is one of the services your application is registered to use</a:t>
          </a:r>
          <a:endParaRPr lang="en-US" sz="1800" dirty="0"/>
        </a:p>
      </dgm:t>
    </dgm:pt>
    <dgm:pt modelId="{CAC8236F-D884-4B06-93D5-18AF37E115B7}" type="parTrans" cxnId="{ACB5B771-3FEB-44AC-95EA-F1E848DE8BFC}">
      <dgm:prSet/>
      <dgm:spPr/>
      <dgm:t>
        <a:bodyPr/>
        <a:lstStyle/>
        <a:p>
          <a:endParaRPr lang="en-US" sz="1800"/>
        </a:p>
      </dgm:t>
    </dgm:pt>
    <dgm:pt modelId="{1FB3F337-B3A5-4856-AEC9-D4BF38D415A7}" type="sibTrans" cxnId="{ACB5B771-3FEB-44AC-95EA-F1E848DE8BFC}">
      <dgm:prSet/>
      <dgm:spPr/>
      <dgm:t>
        <a:bodyPr/>
        <a:lstStyle/>
        <a:p>
          <a:endParaRPr lang="en-US" sz="1800"/>
        </a:p>
      </dgm:t>
    </dgm:pt>
    <dgm:pt modelId="{0E5CF928-CD7E-4B06-8147-DE7823DB0364}">
      <dgm:prSet custT="1"/>
      <dgm:spPr/>
      <dgm:t>
        <a:bodyPr/>
        <a:lstStyle/>
        <a:p>
          <a:r>
            <a:rPr lang="en-US" sz="1800" b="1" dirty="0"/>
            <a:t>Enable the YouTube Data API v3 in the list of available APIs</a:t>
          </a:r>
          <a:endParaRPr lang="en-US" sz="1800" dirty="0"/>
        </a:p>
      </dgm:t>
    </dgm:pt>
    <dgm:pt modelId="{D45A6904-EA8F-4EA4-895E-E6D0B85DB76E}" type="parTrans" cxnId="{54C9A8CE-AF45-4FEB-897E-6985EEC43474}">
      <dgm:prSet/>
      <dgm:spPr/>
      <dgm:t>
        <a:bodyPr/>
        <a:lstStyle/>
        <a:p>
          <a:endParaRPr lang="en-US" sz="1800"/>
        </a:p>
      </dgm:t>
    </dgm:pt>
    <dgm:pt modelId="{CAF9BF87-B463-47F7-B9FD-BAD63231EA7E}" type="sibTrans" cxnId="{54C9A8CE-AF45-4FEB-897E-6985EEC43474}">
      <dgm:prSet/>
      <dgm:spPr/>
      <dgm:t>
        <a:bodyPr/>
        <a:lstStyle/>
        <a:p>
          <a:endParaRPr lang="en-US" sz="1800"/>
        </a:p>
      </dgm:t>
    </dgm:pt>
    <dgm:pt modelId="{ACEFFF00-89FC-4FAB-8D1F-E6915D1767F0}">
      <dgm:prSet custT="1"/>
      <dgm:spPr/>
      <dgm:t>
        <a:bodyPr/>
        <a:lstStyle/>
        <a:p>
          <a:r>
            <a:rPr lang="en-US" sz="1800" b="1" dirty="0"/>
            <a:t>Read the authentication guide for implementing OAuth 2.0 authorization if your application requires user authorization</a:t>
          </a:r>
          <a:endParaRPr lang="en-US" sz="1800" dirty="0"/>
        </a:p>
      </dgm:t>
    </dgm:pt>
    <dgm:pt modelId="{979AF28B-813B-4BDE-BC32-B7CE4E77F02B}" type="parTrans" cxnId="{4910E414-114F-41F9-A115-848D07E1D6E3}">
      <dgm:prSet/>
      <dgm:spPr/>
      <dgm:t>
        <a:bodyPr/>
        <a:lstStyle/>
        <a:p>
          <a:endParaRPr lang="en-US" sz="1800"/>
        </a:p>
      </dgm:t>
    </dgm:pt>
    <dgm:pt modelId="{F04EFDDF-17C2-4EA0-806D-EFD9F8740579}" type="sibTrans" cxnId="{4910E414-114F-41F9-A115-848D07E1D6E3}">
      <dgm:prSet/>
      <dgm:spPr/>
      <dgm:t>
        <a:bodyPr/>
        <a:lstStyle/>
        <a:p>
          <a:endParaRPr lang="en-US" sz="1800"/>
        </a:p>
      </dgm:t>
    </dgm:pt>
    <dgm:pt modelId="{E4E35F8B-1EDD-4C2C-B738-BB3DC29058F4}">
      <dgm:prSet custT="1"/>
      <dgm:spPr/>
      <dgm:t>
        <a:bodyPr/>
        <a:lstStyle/>
        <a:p>
          <a:r>
            <a:rPr lang="en-US" sz="1800" b="1" dirty="0"/>
            <a:t>Select a client library to simplify your API implementation in your preferred programming language</a:t>
          </a:r>
          <a:endParaRPr lang="en-US" sz="1800" dirty="0"/>
        </a:p>
      </dgm:t>
    </dgm:pt>
    <dgm:pt modelId="{D03A4FF3-2CED-4F80-AAC3-30CED45C748A}" type="parTrans" cxnId="{487EC032-2AAB-4469-8CC3-0B6FF17AB9C8}">
      <dgm:prSet/>
      <dgm:spPr/>
      <dgm:t>
        <a:bodyPr/>
        <a:lstStyle/>
        <a:p>
          <a:endParaRPr lang="en-US" sz="1800"/>
        </a:p>
      </dgm:t>
    </dgm:pt>
    <dgm:pt modelId="{53D7F938-93F7-475B-BD5B-B5CDE6BFA45D}" type="sibTrans" cxnId="{487EC032-2AAB-4469-8CC3-0B6FF17AB9C8}">
      <dgm:prSet/>
      <dgm:spPr/>
      <dgm:t>
        <a:bodyPr/>
        <a:lstStyle/>
        <a:p>
          <a:endParaRPr lang="en-US" sz="1800"/>
        </a:p>
      </dgm:t>
    </dgm:pt>
    <dgm:pt modelId="{1AD325F5-84E9-4665-833A-BC8A9B860834}">
      <dgm:prSet custT="1"/>
      <dgm:spPr/>
      <dgm:t>
        <a:bodyPr/>
        <a:lstStyle/>
        <a:p>
          <a:r>
            <a:rPr lang="en-US" sz="1800" b="1" dirty="0"/>
            <a:t>JSON is a common data format for storing and exchanging data in your application</a:t>
          </a:r>
          <a:endParaRPr lang="en-US" sz="1800" dirty="0"/>
        </a:p>
      </dgm:t>
    </dgm:pt>
    <dgm:pt modelId="{0E64FA54-6EBF-4062-AF65-9DFE0FE6EC04}" type="parTrans" cxnId="{B7EE8B84-CB95-4AF5-B59B-0655A0FA797A}">
      <dgm:prSet/>
      <dgm:spPr/>
      <dgm:t>
        <a:bodyPr/>
        <a:lstStyle/>
        <a:p>
          <a:endParaRPr lang="en-US" sz="1800"/>
        </a:p>
      </dgm:t>
    </dgm:pt>
    <dgm:pt modelId="{AD371AA4-F1E2-4BED-A971-FBEFAD23DB7C}" type="sibTrans" cxnId="{B7EE8B84-CB95-4AF5-B59B-0655A0FA797A}">
      <dgm:prSet/>
      <dgm:spPr/>
      <dgm:t>
        <a:bodyPr/>
        <a:lstStyle/>
        <a:p>
          <a:endParaRPr lang="en-US" sz="1800"/>
        </a:p>
      </dgm:t>
    </dgm:pt>
    <dgm:pt modelId="{55915986-0D30-4A06-8767-D5F5F9F2DC5C}">
      <dgm:prSet custT="1"/>
      <dgm:spPr/>
      <dgm:t>
        <a:bodyPr/>
        <a:lstStyle/>
        <a:p>
          <a:r>
            <a:rPr lang="en-US" sz="1800" b="1" dirty="0"/>
            <a:t>Refer to the official YouTube Data API documentation to gain valuable insights into user engagement on the platform.</a:t>
          </a:r>
          <a:endParaRPr lang="en-US" sz="1800" dirty="0"/>
        </a:p>
      </dgm:t>
    </dgm:pt>
    <dgm:pt modelId="{B305876B-5EF8-4868-B2B7-F34558EB48BA}" type="parTrans" cxnId="{535AE5CF-1F4A-44BD-B2D6-09255EDB61F2}">
      <dgm:prSet/>
      <dgm:spPr/>
      <dgm:t>
        <a:bodyPr/>
        <a:lstStyle/>
        <a:p>
          <a:endParaRPr lang="en-US" sz="1800"/>
        </a:p>
      </dgm:t>
    </dgm:pt>
    <dgm:pt modelId="{8A6EA4A8-A03D-461F-A7CF-F166435276E0}" type="sibTrans" cxnId="{535AE5CF-1F4A-44BD-B2D6-09255EDB61F2}">
      <dgm:prSet/>
      <dgm:spPr/>
      <dgm:t>
        <a:bodyPr/>
        <a:lstStyle/>
        <a:p>
          <a:endParaRPr lang="en-US" sz="1800"/>
        </a:p>
      </dgm:t>
    </dgm:pt>
    <dgm:pt modelId="{16705736-D02E-1348-9102-CDEA5CDC941D}" type="pres">
      <dgm:prSet presAssocID="{618E2353-465B-4A8F-9DAE-160029A934BA}" presName="vert0" presStyleCnt="0">
        <dgm:presLayoutVars>
          <dgm:dir/>
          <dgm:animOne val="branch"/>
          <dgm:animLvl val="lvl"/>
        </dgm:presLayoutVars>
      </dgm:prSet>
      <dgm:spPr/>
    </dgm:pt>
    <dgm:pt modelId="{F85B20ED-5655-C44F-9151-018901FEA866}" type="pres">
      <dgm:prSet presAssocID="{F5F7345E-EE42-446C-857A-1A443D64E15E}" presName="thickLine" presStyleLbl="alignNode1" presStyleIdx="0" presStyleCnt="9"/>
      <dgm:spPr/>
    </dgm:pt>
    <dgm:pt modelId="{9F084901-EE36-E54F-A2CC-549000E14B4C}" type="pres">
      <dgm:prSet presAssocID="{F5F7345E-EE42-446C-857A-1A443D64E15E}" presName="horz1" presStyleCnt="0"/>
      <dgm:spPr/>
    </dgm:pt>
    <dgm:pt modelId="{6356263D-5016-CA41-A018-D91AE488A6D1}" type="pres">
      <dgm:prSet presAssocID="{F5F7345E-EE42-446C-857A-1A443D64E15E}" presName="tx1" presStyleLbl="revTx" presStyleIdx="0" presStyleCnt="9"/>
      <dgm:spPr/>
    </dgm:pt>
    <dgm:pt modelId="{00BAAC35-CC00-2241-BFE5-5DC9F5C63EB2}" type="pres">
      <dgm:prSet presAssocID="{F5F7345E-EE42-446C-857A-1A443D64E15E}" presName="vert1" presStyleCnt="0"/>
      <dgm:spPr/>
    </dgm:pt>
    <dgm:pt modelId="{ABCA5F3C-3EF2-1B46-8A6A-32BBB0392FBB}" type="pres">
      <dgm:prSet presAssocID="{C5B6805A-666E-41CA-9FE5-B5BF31AB91CC}" presName="thickLine" presStyleLbl="alignNode1" presStyleIdx="1" presStyleCnt="9"/>
      <dgm:spPr/>
    </dgm:pt>
    <dgm:pt modelId="{45A30980-4CEC-684D-A9C0-57972286E90F}" type="pres">
      <dgm:prSet presAssocID="{C5B6805A-666E-41CA-9FE5-B5BF31AB91CC}" presName="horz1" presStyleCnt="0"/>
      <dgm:spPr/>
    </dgm:pt>
    <dgm:pt modelId="{6650870A-67B9-B84D-B457-6CDEF3F49C85}" type="pres">
      <dgm:prSet presAssocID="{C5B6805A-666E-41CA-9FE5-B5BF31AB91CC}" presName="tx1" presStyleLbl="revTx" presStyleIdx="1" presStyleCnt="9"/>
      <dgm:spPr/>
    </dgm:pt>
    <dgm:pt modelId="{38B67053-A0BE-A24C-A587-4F78405E93D3}" type="pres">
      <dgm:prSet presAssocID="{C5B6805A-666E-41CA-9FE5-B5BF31AB91CC}" presName="vert1" presStyleCnt="0"/>
      <dgm:spPr/>
    </dgm:pt>
    <dgm:pt modelId="{4E7AD182-99BF-734D-A03D-EDC9E7B6685E}" type="pres">
      <dgm:prSet presAssocID="{B16A4C25-C853-4BE6-ADF7-3929EF505243}" presName="thickLine" presStyleLbl="alignNode1" presStyleIdx="2" presStyleCnt="9"/>
      <dgm:spPr/>
    </dgm:pt>
    <dgm:pt modelId="{E72633A3-F784-734A-8583-2B5C8A75E151}" type="pres">
      <dgm:prSet presAssocID="{B16A4C25-C853-4BE6-ADF7-3929EF505243}" presName="horz1" presStyleCnt="0"/>
      <dgm:spPr/>
    </dgm:pt>
    <dgm:pt modelId="{F151802C-1BDE-EE40-B573-F489563DBA41}" type="pres">
      <dgm:prSet presAssocID="{B16A4C25-C853-4BE6-ADF7-3929EF505243}" presName="tx1" presStyleLbl="revTx" presStyleIdx="2" presStyleCnt="9"/>
      <dgm:spPr/>
    </dgm:pt>
    <dgm:pt modelId="{E0D63385-08C4-0C42-B869-4EFD96DBB54D}" type="pres">
      <dgm:prSet presAssocID="{B16A4C25-C853-4BE6-ADF7-3929EF505243}" presName="vert1" presStyleCnt="0"/>
      <dgm:spPr/>
    </dgm:pt>
    <dgm:pt modelId="{D433DDE8-6BEA-4C43-9F88-02B9ADA7FF15}" type="pres">
      <dgm:prSet presAssocID="{4C58FC4C-E483-431B-90FE-1ED2ACB6922A}" presName="thickLine" presStyleLbl="alignNode1" presStyleIdx="3" presStyleCnt="9"/>
      <dgm:spPr/>
    </dgm:pt>
    <dgm:pt modelId="{7D568733-1BDC-A141-80D1-9E4BF8015B2A}" type="pres">
      <dgm:prSet presAssocID="{4C58FC4C-E483-431B-90FE-1ED2ACB6922A}" presName="horz1" presStyleCnt="0"/>
      <dgm:spPr/>
    </dgm:pt>
    <dgm:pt modelId="{9AE77FA6-D670-BE43-9F3B-0BE1A1C0B4A9}" type="pres">
      <dgm:prSet presAssocID="{4C58FC4C-E483-431B-90FE-1ED2ACB6922A}" presName="tx1" presStyleLbl="revTx" presStyleIdx="3" presStyleCnt="9"/>
      <dgm:spPr/>
    </dgm:pt>
    <dgm:pt modelId="{9594F1BD-C834-DE4F-A5DE-7530EFF710D3}" type="pres">
      <dgm:prSet presAssocID="{4C58FC4C-E483-431B-90FE-1ED2ACB6922A}" presName="vert1" presStyleCnt="0"/>
      <dgm:spPr/>
    </dgm:pt>
    <dgm:pt modelId="{50DEC66E-05D2-E341-ABC2-2062BA08FCFE}" type="pres">
      <dgm:prSet presAssocID="{0E5CF928-CD7E-4B06-8147-DE7823DB0364}" presName="thickLine" presStyleLbl="alignNode1" presStyleIdx="4" presStyleCnt="9"/>
      <dgm:spPr/>
    </dgm:pt>
    <dgm:pt modelId="{5BA1D512-702F-8B4F-BF6C-D3DD7B3F6F6F}" type="pres">
      <dgm:prSet presAssocID="{0E5CF928-CD7E-4B06-8147-DE7823DB0364}" presName="horz1" presStyleCnt="0"/>
      <dgm:spPr/>
    </dgm:pt>
    <dgm:pt modelId="{72068969-73D9-9248-AEA3-A70545282AB3}" type="pres">
      <dgm:prSet presAssocID="{0E5CF928-CD7E-4B06-8147-DE7823DB0364}" presName="tx1" presStyleLbl="revTx" presStyleIdx="4" presStyleCnt="9"/>
      <dgm:spPr/>
    </dgm:pt>
    <dgm:pt modelId="{CCAF7611-A37C-3443-B7C2-9BB10CE48FED}" type="pres">
      <dgm:prSet presAssocID="{0E5CF928-CD7E-4B06-8147-DE7823DB0364}" presName="vert1" presStyleCnt="0"/>
      <dgm:spPr/>
    </dgm:pt>
    <dgm:pt modelId="{B7CDDEF1-61A1-A84A-A768-63A31C8DF4E2}" type="pres">
      <dgm:prSet presAssocID="{ACEFFF00-89FC-4FAB-8D1F-E6915D1767F0}" presName="thickLine" presStyleLbl="alignNode1" presStyleIdx="5" presStyleCnt="9"/>
      <dgm:spPr/>
    </dgm:pt>
    <dgm:pt modelId="{78E5F631-6B86-0C46-8F48-19FBD0EE19C9}" type="pres">
      <dgm:prSet presAssocID="{ACEFFF00-89FC-4FAB-8D1F-E6915D1767F0}" presName="horz1" presStyleCnt="0"/>
      <dgm:spPr/>
    </dgm:pt>
    <dgm:pt modelId="{D7122DB4-534D-E14B-AAEF-354039366F32}" type="pres">
      <dgm:prSet presAssocID="{ACEFFF00-89FC-4FAB-8D1F-E6915D1767F0}" presName="tx1" presStyleLbl="revTx" presStyleIdx="5" presStyleCnt="9"/>
      <dgm:spPr/>
    </dgm:pt>
    <dgm:pt modelId="{FC0A3B27-4C5D-474E-AF70-184343E601EF}" type="pres">
      <dgm:prSet presAssocID="{ACEFFF00-89FC-4FAB-8D1F-E6915D1767F0}" presName="vert1" presStyleCnt="0"/>
      <dgm:spPr/>
    </dgm:pt>
    <dgm:pt modelId="{885C9E02-9276-B343-B946-5BC3449CC52A}" type="pres">
      <dgm:prSet presAssocID="{E4E35F8B-1EDD-4C2C-B738-BB3DC29058F4}" presName="thickLine" presStyleLbl="alignNode1" presStyleIdx="6" presStyleCnt="9"/>
      <dgm:spPr/>
    </dgm:pt>
    <dgm:pt modelId="{93871A37-B1A1-1943-93D0-8552012E6378}" type="pres">
      <dgm:prSet presAssocID="{E4E35F8B-1EDD-4C2C-B738-BB3DC29058F4}" presName="horz1" presStyleCnt="0"/>
      <dgm:spPr/>
    </dgm:pt>
    <dgm:pt modelId="{33542B6B-F2B8-F04E-B4F4-8DF7E451D594}" type="pres">
      <dgm:prSet presAssocID="{E4E35F8B-1EDD-4C2C-B738-BB3DC29058F4}" presName="tx1" presStyleLbl="revTx" presStyleIdx="6" presStyleCnt="9"/>
      <dgm:spPr/>
    </dgm:pt>
    <dgm:pt modelId="{ADE963D6-94A9-4745-A5D0-4283493F15B8}" type="pres">
      <dgm:prSet presAssocID="{E4E35F8B-1EDD-4C2C-B738-BB3DC29058F4}" presName="vert1" presStyleCnt="0"/>
      <dgm:spPr/>
    </dgm:pt>
    <dgm:pt modelId="{D903AF11-98C9-6746-A9A6-0E5AC24CDB34}" type="pres">
      <dgm:prSet presAssocID="{1AD325F5-84E9-4665-833A-BC8A9B860834}" presName="thickLine" presStyleLbl="alignNode1" presStyleIdx="7" presStyleCnt="9"/>
      <dgm:spPr/>
    </dgm:pt>
    <dgm:pt modelId="{89D35F91-E241-B041-BF34-2ABB77840D8F}" type="pres">
      <dgm:prSet presAssocID="{1AD325F5-84E9-4665-833A-BC8A9B860834}" presName="horz1" presStyleCnt="0"/>
      <dgm:spPr/>
    </dgm:pt>
    <dgm:pt modelId="{D7BCE951-0550-F648-8823-B36E872F741C}" type="pres">
      <dgm:prSet presAssocID="{1AD325F5-84E9-4665-833A-BC8A9B860834}" presName="tx1" presStyleLbl="revTx" presStyleIdx="7" presStyleCnt="9"/>
      <dgm:spPr/>
    </dgm:pt>
    <dgm:pt modelId="{BD662B00-FE88-9944-B88B-D5BB7C6EEA0D}" type="pres">
      <dgm:prSet presAssocID="{1AD325F5-84E9-4665-833A-BC8A9B860834}" presName="vert1" presStyleCnt="0"/>
      <dgm:spPr/>
    </dgm:pt>
    <dgm:pt modelId="{C276D7D3-B954-4546-96BE-8281279C2C29}" type="pres">
      <dgm:prSet presAssocID="{55915986-0D30-4A06-8767-D5F5F9F2DC5C}" presName="thickLine" presStyleLbl="alignNode1" presStyleIdx="8" presStyleCnt="9"/>
      <dgm:spPr/>
    </dgm:pt>
    <dgm:pt modelId="{8676FE91-7061-E942-9DD0-8903BEDE1890}" type="pres">
      <dgm:prSet presAssocID="{55915986-0D30-4A06-8767-D5F5F9F2DC5C}" presName="horz1" presStyleCnt="0"/>
      <dgm:spPr/>
    </dgm:pt>
    <dgm:pt modelId="{0130C7E1-9B0D-E442-A743-C5121BC71D06}" type="pres">
      <dgm:prSet presAssocID="{55915986-0D30-4A06-8767-D5F5F9F2DC5C}" presName="tx1" presStyleLbl="revTx" presStyleIdx="8" presStyleCnt="9"/>
      <dgm:spPr/>
    </dgm:pt>
    <dgm:pt modelId="{71C69EAE-CEBE-664B-B569-E77C72C018AB}" type="pres">
      <dgm:prSet presAssocID="{55915986-0D30-4A06-8767-D5F5F9F2DC5C}" presName="vert1" presStyleCnt="0"/>
      <dgm:spPr/>
    </dgm:pt>
  </dgm:ptLst>
  <dgm:cxnLst>
    <dgm:cxn modelId="{4910E414-114F-41F9-A115-848D07E1D6E3}" srcId="{618E2353-465B-4A8F-9DAE-160029A934BA}" destId="{ACEFFF00-89FC-4FAB-8D1F-E6915D1767F0}" srcOrd="5" destOrd="0" parTransId="{979AF28B-813B-4BDE-BC32-B7CE4E77F02B}" sibTransId="{F04EFDDF-17C2-4EA0-806D-EFD9F8740579}"/>
    <dgm:cxn modelId="{92BC3F1B-1E5C-FF46-9F40-BC1E1596C2EF}" type="presOf" srcId="{C5B6805A-666E-41CA-9FE5-B5BF31AB91CC}" destId="{6650870A-67B9-B84D-B457-6CDEF3F49C85}" srcOrd="0" destOrd="0" presId="urn:microsoft.com/office/officeart/2008/layout/LinedList"/>
    <dgm:cxn modelId="{4B47701E-3C5E-4E9D-A0C2-7033B99C2FAB}" srcId="{618E2353-465B-4A8F-9DAE-160029A934BA}" destId="{F5F7345E-EE42-446C-857A-1A443D64E15E}" srcOrd="0" destOrd="0" parTransId="{ED14FC5E-3A68-4034-B03A-553D8757AA07}" sibTransId="{2FB45750-E4CC-40DE-B85E-FE26E2D9D29A}"/>
    <dgm:cxn modelId="{15205F31-526E-8A42-B9B2-D992E34F649C}" type="presOf" srcId="{618E2353-465B-4A8F-9DAE-160029A934BA}" destId="{16705736-D02E-1348-9102-CDEA5CDC941D}" srcOrd="0" destOrd="0" presId="urn:microsoft.com/office/officeart/2008/layout/LinedList"/>
    <dgm:cxn modelId="{487EC032-2AAB-4469-8CC3-0B6FF17AB9C8}" srcId="{618E2353-465B-4A8F-9DAE-160029A934BA}" destId="{E4E35F8B-1EDD-4C2C-B738-BB3DC29058F4}" srcOrd="6" destOrd="0" parTransId="{D03A4FF3-2CED-4F80-AAC3-30CED45C748A}" sibTransId="{53D7F938-93F7-475B-BD5B-B5CDE6BFA45D}"/>
    <dgm:cxn modelId="{915D394B-4BDB-4803-99B3-60042E87667F}" srcId="{618E2353-465B-4A8F-9DAE-160029A934BA}" destId="{B16A4C25-C853-4BE6-ADF7-3929EF505243}" srcOrd="2" destOrd="0" parTransId="{CDF71E7A-9948-4027-A6CA-52D17D88C066}" sibTransId="{BD0ADAE1-3142-4EDE-8785-02541A9DD86C}"/>
    <dgm:cxn modelId="{A99F5C68-FC46-8846-AD65-4A6D81B3AADB}" type="presOf" srcId="{1AD325F5-84E9-4665-833A-BC8A9B860834}" destId="{D7BCE951-0550-F648-8823-B36E872F741C}" srcOrd="0" destOrd="0" presId="urn:microsoft.com/office/officeart/2008/layout/LinedList"/>
    <dgm:cxn modelId="{D0AC6C6C-298D-1942-BA82-2FA8FCB5EB04}" type="presOf" srcId="{4C58FC4C-E483-431B-90FE-1ED2ACB6922A}" destId="{9AE77FA6-D670-BE43-9F3B-0BE1A1C0B4A9}" srcOrd="0" destOrd="0" presId="urn:microsoft.com/office/officeart/2008/layout/LinedList"/>
    <dgm:cxn modelId="{ACB5B771-3FEB-44AC-95EA-F1E848DE8BFC}" srcId="{618E2353-465B-4A8F-9DAE-160029A934BA}" destId="{4C58FC4C-E483-431B-90FE-1ED2ACB6922A}" srcOrd="3" destOrd="0" parTransId="{CAC8236F-D884-4B06-93D5-18AF37E115B7}" sibTransId="{1FB3F337-B3A5-4856-AEC9-D4BF38D415A7}"/>
    <dgm:cxn modelId="{B7EE8B84-CB95-4AF5-B59B-0655A0FA797A}" srcId="{618E2353-465B-4A8F-9DAE-160029A934BA}" destId="{1AD325F5-84E9-4665-833A-BC8A9B860834}" srcOrd="7" destOrd="0" parTransId="{0E64FA54-6EBF-4062-AF65-9DFE0FE6EC04}" sibTransId="{AD371AA4-F1E2-4BED-A971-FBEFAD23DB7C}"/>
    <dgm:cxn modelId="{EDA2FD89-B6BA-C144-8812-6F1DFCFB30E3}" type="presOf" srcId="{ACEFFF00-89FC-4FAB-8D1F-E6915D1767F0}" destId="{D7122DB4-534D-E14B-AAEF-354039366F32}" srcOrd="0" destOrd="0" presId="urn:microsoft.com/office/officeart/2008/layout/LinedList"/>
    <dgm:cxn modelId="{79009B9C-6573-DD43-9CA7-CBF7B7F2F852}" type="presOf" srcId="{55915986-0D30-4A06-8767-D5F5F9F2DC5C}" destId="{0130C7E1-9B0D-E442-A743-C5121BC71D06}" srcOrd="0" destOrd="0" presId="urn:microsoft.com/office/officeart/2008/layout/LinedList"/>
    <dgm:cxn modelId="{44057FAF-6189-3348-A0F9-3DA0EDDD6938}" type="presOf" srcId="{E4E35F8B-1EDD-4C2C-B738-BB3DC29058F4}" destId="{33542B6B-F2B8-F04E-B4F4-8DF7E451D594}" srcOrd="0" destOrd="0" presId="urn:microsoft.com/office/officeart/2008/layout/LinedList"/>
    <dgm:cxn modelId="{74DD5AB1-61D4-4745-88E6-1AB82A586E0E}" type="presOf" srcId="{F5F7345E-EE42-446C-857A-1A443D64E15E}" destId="{6356263D-5016-CA41-A018-D91AE488A6D1}" srcOrd="0" destOrd="0" presId="urn:microsoft.com/office/officeart/2008/layout/LinedList"/>
    <dgm:cxn modelId="{13BE16C5-1D10-AC44-9E39-D3D6C05457F6}" type="presOf" srcId="{0E5CF928-CD7E-4B06-8147-DE7823DB0364}" destId="{72068969-73D9-9248-AEA3-A70545282AB3}" srcOrd="0" destOrd="0" presId="urn:microsoft.com/office/officeart/2008/layout/LinedList"/>
    <dgm:cxn modelId="{54C9A8CE-AF45-4FEB-897E-6985EEC43474}" srcId="{618E2353-465B-4A8F-9DAE-160029A934BA}" destId="{0E5CF928-CD7E-4B06-8147-DE7823DB0364}" srcOrd="4" destOrd="0" parTransId="{D45A6904-EA8F-4EA4-895E-E6D0B85DB76E}" sibTransId="{CAF9BF87-B463-47F7-B9FD-BAD63231EA7E}"/>
    <dgm:cxn modelId="{535AE5CF-1F4A-44BD-B2D6-09255EDB61F2}" srcId="{618E2353-465B-4A8F-9DAE-160029A934BA}" destId="{55915986-0D30-4A06-8767-D5F5F9F2DC5C}" srcOrd="8" destOrd="0" parTransId="{B305876B-5EF8-4868-B2B7-F34558EB48BA}" sibTransId="{8A6EA4A8-A03D-461F-A7CF-F166435276E0}"/>
    <dgm:cxn modelId="{2CB33DDD-BA4C-4074-B412-FACA76770F1F}" srcId="{618E2353-465B-4A8F-9DAE-160029A934BA}" destId="{C5B6805A-666E-41CA-9FE5-B5BF31AB91CC}" srcOrd="1" destOrd="0" parTransId="{66647747-5551-4272-A617-75CF8C7788B3}" sibTransId="{43EAA1DC-DB09-4AF4-9B5F-F0575EDDFF49}"/>
    <dgm:cxn modelId="{B83913E2-D8CB-0F4A-8049-AD8263DF5539}" type="presOf" srcId="{B16A4C25-C853-4BE6-ADF7-3929EF505243}" destId="{F151802C-1BDE-EE40-B573-F489563DBA41}" srcOrd="0" destOrd="0" presId="urn:microsoft.com/office/officeart/2008/layout/LinedList"/>
    <dgm:cxn modelId="{4CEF8153-ED72-A345-9C79-71C3DDCF3914}" type="presParOf" srcId="{16705736-D02E-1348-9102-CDEA5CDC941D}" destId="{F85B20ED-5655-C44F-9151-018901FEA866}" srcOrd="0" destOrd="0" presId="urn:microsoft.com/office/officeart/2008/layout/LinedList"/>
    <dgm:cxn modelId="{561EA8EE-63D6-FD44-98F3-8A015FBAE6C7}" type="presParOf" srcId="{16705736-D02E-1348-9102-CDEA5CDC941D}" destId="{9F084901-EE36-E54F-A2CC-549000E14B4C}" srcOrd="1" destOrd="0" presId="urn:microsoft.com/office/officeart/2008/layout/LinedList"/>
    <dgm:cxn modelId="{5D6D7ABE-0152-DA49-ABEC-9CF925630A08}" type="presParOf" srcId="{9F084901-EE36-E54F-A2CC-549000E14B4C}" destId="{6356263D-5016-CA41-A018-D91AE488A6D1}" srcOrd="0" destOrd="0" presId="urn:microsoft.com/office/officeart/2008/layout/LinedList"/>
    <dgm:cxn modelId="{5438D19A-35C5-6E4F-A59C-3112FB68B418}" type="presParOf" srcId="{9F084901-EE36-E54F-A2CC-549000E14B4C}" destId="{00BAAC35-CC00-2241-BFE5-5DC9F5C63EB2}" srcOrd="1" destOrd="0" presId="urn:microsoft.com/office/officeart/2008/layout/LinedList"/>
    <dgm:cxn modelId="{41288955-8E99-D24A-8805-8CDB57EA072C}" type="presParOf" srcId="{16705736-D02E-1348-9102-CDEA5CDC941D}" destId="{ABCA5F3C-3EF2-1B46-8A6A-32BBB0392FBB}" srcOrd="2" destOrd="0" presId="urn:microsoft.com/office/officeart/2008/layout/LinedList"/>
    <dgm:cxn modelId="{C1F760BB-8C51-8B48-BEA0-66DE4335E689}" type="presParOf" srcId="{16705736-D02E-1348-9102-CDEA5CDC941D}" destId="{45A30980-4CEC-684D-A9C0-57972286E90F}" srcOrd="3" destOrd="0" presId="urn:microsoft.com/office/officeart/2008/layout/LinedList"/>
    <dgm:cxn modelId="{D75E0878-FFEE-3E4F-98D5-33DD96D30AE7}" type="presParOf" srcId="{45A30980-4CEC-684D-A9C0-57972286E90F}" destId="{6650870A-67B9-B84D-B457-6CDEF3F49C85}" srcOrd="0" destOrd="0" presId="urn:microsoft.com/office/officeart/2008/layout/LinedList"/>
    <dgm:cxn modelId="{035932D0-DE41-154D-85A1-108D8D9A728D}" type="presParOf" srcId="{45A30980-4CEC-684D-A9C0-57972286E90F}" destId="{38B67053-A0BE-A24C-A587-4F78405E93D3}" srcOrd="1" destOrd="0" presId="urn:microsoft.com/office/officeart/2008/layout/LinedList"/>
    <dgm:cxn modelId="{72E533AF-567B-8343-A9E6-5C6264691230}" type="presParOf" srcId="{16705736-D02E-1348-9102-CDEA5CDC941D}" destId="{4E7AD182-99BF-734D-A03D-EDC9E7B6685E}" srcOrd="4" destOrd="0" presId="urn:microsoft.com/office/officeart/2008/layout/LinedList"/>
    <dgm:cxn modelId="{B7F4AB6F-44C7-CD4C-B7F9-EDDB50447939}" type="presParOf" srcId="{16705736-D02E-1348-9102-CDEA5CDC941D}" destId="{E72633A3-F784-734A-8583-2B5C8A75E151}" srcOrd="5" destOrd="0" presId="urn:microsoft.com/office/officeart/2008/layout/LinedList"/>
    <dgm:cxn modelId="{900D8156-544A-D746-8553-FCE23F9F7B19}" type="presParOf" srcId="{E72633A3-F784-734A-8583-2B5C8A75E151}" destId="{F151802C-1BDE-EE40-B573-F489563DBA41}" srcOrd="0" destOrd="0" presId="urn:microsoft.com/office/officeart/2008/layout/LinedList"/>
    <dgm:cxn modelId="{27BDD5E0-1ED3-234F-92B9-7315B0490D6C}" type="presParOf" srcId="{E72633A3-F784-734A-8583-2B5C8A75E151}" destId="{E0D63385-08C4-0C42-B869-4EFD96DBB54D}" srcOrd="1" destOrd="0" presId="urn:microsoft.com/office/officeart/2008/layout/LinedList"/>
    <dgm:cxn modelId="{F772DF7B-440D-444D-87D1-E271F55CE1C4}" type="presParOf" srcId="{16705736-D02E-1348-9102-CDEA5CDC941D}" destId="{D433DDE8-6BEA-4C43-9F88-02B9ADA7FF15}" srcOrd="6" destOrd="0" presId="urn:microsoft.com/office/officeart/2008/layout/LinedList"/>
    <dgm:cxn modelId="{0C688E0B-037A-0243-9DF3-6A83A64BD6BF}" type="presParOf" srcId="{16705736-D02E-1348-9102-CDEA5CDC941D}" destId="{7D568733-1BDC-A141-80D1-9E4BF8015B2A}" srcOrd="7" destOrd="0" presId="urn:microsoft.com/office/officeart/2008/layout/LinedList"/>
    <dgm:cxn modelId="{55B87981-815E-B44A-9660-9EED136508E2}" type="presParOf" srcId="{7D568733-1BDC-A141-80D1-9E4BF8015B2A}" destId="{9AE77FA6-D670-BE43-9F3B-0BE1A1C0B4A9}" srcOrd="0" destOrd="0" presId="urn:microsoft.com/office/officeart/2008/layout/LinedList"/>
    <dgm:cxn modelId="{83E6CC46-D994-B04D-90CD-220F06FEA338}" type="presParOf" srcId="{7D568733-1BDC-A141-80D1-9E4BF8015B2A}" destId="{9594F1BD-C834-DE4F-A5DE-7530EFF710D3}" srcOrd="1" destOrd="0" presId="urn:microsoft.com/office/officeart/2008/layout/LinedList"/>
    <dgm:cxn modelId="{33E91BD6-417C-5442-95A4-7E33FEB30B09}" type="presParOf" srcId="{16705736-D02E-1348-9102-CDEA5CDC941D}" destId="{50DEC66E-05D2-E341-ABC2-2062BA08FCFE}" srcOrd="8" destOrd="0" presId="urn:microsoft.com/office/officeart/2008/layout/LinedList"/>
    <dgm:cxn modelId="{A68747EF-FC64-C042-93B9-105E5FE0E757}" type="presParOf" srcId="{16705736-D02E-1348-9102-CDEA5CDC941D}" destId="{5BA1D512-702F-8B4F-BF6C-D3DD7B3F6F6F}" srcOrd="9" destOrd="0" presId="urn:microsoft.com/office/officeart/2008/layout/LinedList"/>
    <dgm:cxn modelId="{405ECF49-D4FE-A040-9989-F0D4EC0EBD15}" type="presParOf" srcId="{5BA1D512-702F-8B4F-BF6C-D3DD7B3F6F6F}" destId="{72068969-73D9-9248-AEA3-A70545282AB3}" srcOrd="0" destOrd="0" presId="urn:microsoft.com/office/officeart/2008/layout/LinedList"/>
    <dgm:cxn modelId="{D3C43644-AAFA-B448-A582-CAF931430F3C}" type="presParOf" srcId="{5BA1D512-702F-8B4F-BF6C-D3DD7B3F6F6F}" destId="{CCAF7611-A37C-3443-B7C2-9BB10CE48FED}" srcOrd="1" destOrd="0" presId="urn:microsoft.com/office/officeart/2008/layout/LinedList"/>
    <dgm:cxn modelId="{A01C4B7D-9A7E-9F41-A5D2-EBDF1954B4DC}" type="presParOf" srcId="{16705736-D02E-1348-9102-CDEA5CDC941D}" destId="{B7CDDEF1-61A1-A84A-A768-63A31C8DF4E2}" srcOrd="10" destOrd="0" presId="urn:microsoft.com/office/officeart/2008/layout/LinedList"/>
    <dgm:cxn modelId="{DAF324B0-3A1A-1240-80E9-813004F5CF6F}" type="presParOf" srcId="{16705736-D02E-1348-9102-CDEA5CDC941D}" destId="{78E5F631-6B86-0C46-8F48-19FBD0EE19C9}" srcOrd="11" destOrd="0" presId="urn:microsoft.com/office/officeart/2008/layout/LinedList"/>
    <dgm:cxn modelId="{BD1BA574-109A-FB41-9CF6-C8A43D38620D}" type="presParOf" srcId="{78E5F631-6B86-0C46-8F48-19FBD0EE19C9}" destId="{D7122DB4-534D-E14B-AAEF-354039366F32}" srcOrd="0" destOrd="0" presId="urn:microsoft.com/office/officeart/2008/layout/LinedList"/>
    <dgm:cxn modelId="{11BC06EE-2D47-1040-B052-F6C4BD7FADFA}" type="presParOf" srcId="{78E5F631-6B86-0C46-8F48-19FBD0EE19C9}" destId="{FC0A3B27-4C5D-474E-AF70-184343E601EF}" srcOrd="1" destOrd="0" presId="urn:microsoft.com/office/officeart/2008/layout/LinedList"/>
    <dgm:cxn modelId="{59D0E388-B9BC-8D45-9D09-F4D762A1F58E}" type="presParOf" srcId="{16705736-D02E-1348-9102-CDEA5CDC941D}" destId="{885C9E02-9276-B343-B946-5BC3449CC52A}" srcOrd="12" destOrd="0" presId="urn:microsoft.com/office/officeart/2008/layout/LinedList"/>
    <dgm:cxn modelId="{7B5FF3F9-6DAF-EE4F-939C-BF6B41DA517A}" type="presParOf" srcId="{16705736-D02E-1348-9102-CDEA5CDC941D}" destId="{93871A37-B1A1-1943-93D0-8552012E6378}" srcOrd="13" destOrd="0" presId="urn:microsoft.com/office/officeart/2008/layout/LinedList"/>
    <dgm:cxn modelId="{3D991E80-95E7-B840-BD28-7E516210063D}" type="presParOf" srcId="{93871A37-B1A1-1943-93D0-8552012E6378}" destId="{33542B6B-F2B8-F04E-B4F4-8DF7E451D594}" srcOrd="0" destOrd="0" presId="urn:microsoft.com/office/officeart/2008/layout/LinedList"/>
    <dgm:cxn modelId="{0640FE82-8CD8-6847-84F2-521657D98BB4}" type="presParOf" srcId="{93871A37-B1A1-1943-93D0-8552012E6378}" destId="{ADE963D6-94A9-4745-A5D0-4283493F15B8}" srcOrd="1" destOrd="0" presId="urn:microsoft.com/office/officeart/2008/layout/LinedList"/>
    <dgm:cxn modelId="{F1E78331-E0A0-7B43-BC81-4A0E7962A684}" type="presParOf" srcId="{16705736-D02E-1348-9102-CDEA5CDC941D}" destId="{D903AF11-98C9-6746-A9A6-0E5AC24CDB34}" srcOrd="14" destOrd="0" presId="urn:microsoft.com/office/officeart/2008/layout/LinedList"/>
    <dgm:cxn modelId="{75DDC349-3750-6447-8110-79C4EF830CDF}" type="presParOf" srcId="{16705736-D02E-1348-9102-CDEA5CDC941D}" destId="{89D35F91-E241-B041-BF34-2ABB77840D8F}" srcOrd="15" destOrd="0" presId="urn:microsoft.com/office/officeart/2008/layout/LinedList"/>
    <dgm:cxn modelId="{CB4B5254-3238-F144-9DB0-35565E184C0C}" type="presParOf" srcId="{89D35F91-E241-B041-BF34-2ABB77840D8F}" destId="{D7BCE951-0550-F648-8823-B36E872F741C}" srcOrd="0" destOrd="0" presId="urn:microsoft.com/office/officeart/2008/layout/LinedList"/>
    <dgm:cxn modelId="{80A64E59-67F7-854A-83EF-B8B5066F5BBB}" type="presParOf" srcId="{89D35F91-E241-B041-BF34-2ABB77840D8F}" destId="{BD662B00-FE88-9944-B88B-D5BB7C6EEA0D}" srcOrd="1" destOrd="0" presId="urn:microsoft.com/office/officeart/2008/layout/LinedList"/>
    <dgm:cxn modelId="{50948858-FD73-1B48-8D10-96FB79F39E7D}" type="presParOf" srcId="{16705736-D02E-1348-9102-CDEA5CDC941D}" destId="{C276D7D3-B954-4546-96BE-8281279C2C29}" srcOrd="16" destOrd="0" presId="urn:microsoft.com/office/officeart/2008/layout/LinedList"/>
    <dgm:cxn modelId="{50758C23-A307-5249-A03B-62B3B9E3E99F}" type="presParOf" srcId="{16705736-D02E-1348-9102-CDEA5CDC941D}" destId="{8676FE91-7061-E942-9DD0-8903BEDE1890}" srcOrd="17" destOrd="0" presId="urn:microsoft.com/office/officeart/2008/layout/LinedList"/>
    <dgm:cxn modelId="{8A8C357B-DFE8-A34C-99A5-CEC518B5F420}" type="presParOf" srcId="{8676FE91-7061-E942-9DD0-8903BEDE1890}" destId="{0130C7E1-9B0D-E442-A743-C5121BC71D06}" srcOrd="0" destOrd="0" presId="urn:microsoft.com/office/officeart/2008/layout/LinedList"/>
    <dgm:cxn modelId="{683574C2-6AE7-384B-808F-CF3311F5F955}" type="presParOf" srcId="{8676FE91-7061-E942-9DD0-8903BEDE1890}" destId="{71C69EAE-CEBE-664B-B569-E77C72C018AB}"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53694B-CE4E-4181-BF60-10CAEB0540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51D9CC4-CF08-4D30-8214-9C2A2A0EC24D}">
      <dgm:prSet custT="1"/>
      <dgm:spPr/>
      <dgm:t>
        <a:bodyPr/>
        <a:lstStyle/>
        <a:p>
          <a:r>
            <a:rPr lang="en-US" sz="1800" dirty="0"/>
            <a:t>Lexicon and rule-based sentiment analysis, which is specifically attuned to sentiments expressed in social media. It works on a complete sentence analyzing text in addition to punctuations and emojis.</a:t>
          </a:r>
        </a:p>
      </dgm:t>
    </dgm:pt>
    <dgm:pt modelId="{C68B6A3C-DCD0-4F70-B0BA-66FD00BACAFA}" type="parTrans" cxnId="{21C8EB0F-744F-4F0C-9F33-A8EDC5404ED4}">
      <dgm:prSet/>
      <dgm:spPr/>
      <dgm:t>
        <a:bodyPr/>
        <a:lstStyle/>
        <a:p>
          <a:endParaRPr lang="en-US"/>
        </a:p>
      </dgm:t>
    </dgm:pt>
    <dgm:pt modelId="{9D5DF3AC-5C44-4651-84A7-587A3375D8B8}" type="sibTrans" cxnId="{21C8EB0F-744F-4F0C-9F33-A8EDC5404ED4}">
      <dgm:prSet/>
      <dgm:spPr/>
      <dgm:t>
        <a:bodyPr/>
        <a:lstStyle/>
        <a:p>
          <a:endParaRPr lang="en-US"/>
        </a:p>
      </dgm:t>
    </dgm:pt>
    <dgm:pt modelId="{BDB8E162-2AAC-4965-9E48-FF7C8F3BB07F}">
      <dgm:prSet custT="1"/>
      <dgm:spPr/>
      <dgm:t>
        <a:bodyPr/>
        <a:lstStyle/>
        <a:p>
          <a:r>
            <a:rPr lang="en-US" sz="1800" dirty="0"/>
            <a:t>Vader uses a lexicon and rule-based approach to sentiment analysis, where the lexicon contains a list of words with their corresponding sentiment scores, and the rules provide additional context and adjust the sentiment score based on linguistic features such as punctuation and capitalization.</a:t>
          </a:r>
        </a:p>
      </dgm:t>
    </dgm:pt>
    <dgm:pt modelId="{53A59FB2-E1E7-485F-8B9A-B317C00C0894}" type="parTrans" cxnId="{3F8A4EB7-5DB9-4D36-81B2-175907DB39CA}">
      <dgm:prSet/>
      <dgm:spPr/>
      <dgm:t>
        <a:bodyPr/>
        <a:lstStyle/>
        <a:p>
          <a:endParaRPr lang="en-US"/>
        </a:p>
      </dgm:t>
    </dgm:pt>
    <dgm:pt modelId="{8A186B49-5D6F-45E7-B1CC-1B9FE02BB985}" type="sibTrans" cxnId="{3F8A4EB7-5DB9-4D36-81B2-175907DB39CA}">
      <dgm:prSet/>
      <dgm:spPr/>
      <dgm:t>
        <a:bodyPr/>
        <a:lstStyle/>
        <a:p>
          <a:endParaRPr lang="en-US"/>
        </a:p>
      </dgm:t>
    </dgm:pt>
    <dgm:pt modelId="{2A84D32C-5805-4AA1-8BFD-0D11E3644A29}">
      <dgm:prSet custT="1"/>
      <dgm:spPr/>
      <dgm:t>
        <a:bodyPr/>
        <a:lstStyle/>
        <a:p>
          <a:r>
            <a:rPr lang="en-US" sz="1800" dirty="0"/>
            <a:t>Vader's lexicon is designed to capture not only the polarity (positive or negative) of the sentiment but also the intensity and the valence of the sentiment (positive, negative, or neutral). The sentiment score ranges from -1 (most negative) to +1 (most positive), with 0 representing a neutral sentiment.</a:t>
          </a:r>
        </a:p>
      </dgm:t>
    </dgm:pt>
    <dgm:pt modelId="{21DE555D-8FF0-49CB-AEF3-F4536D625164}" type="parTrans" cxnId="{784C6477-6CED-4D10-9E09-F2431E950698}">
      <dgm:prSet/>
      <dgm:spPr/>
      <dgm:t>
        <a:bodyPr/>
        <a:lstStyle/>
        <a:p>
          <a:endParaRPr lang="en-US"/>
        </a:p>
      </dgm:t>
    </dgm:pt>
    <dgm:pt modelId="{59A96E35-A9CB-459B-A3B5-424B4BB06B1F}" type="sibTrans" cxnId="{784C6477-6CED-4D10-9E09-F2431E950698}">
      <dgm:prSet/>
      <dgm:spPr/>
      <dgm:t>
        <a:bodyPr/>
        <a:lstStyle/>
        <a:p>
          <a:endParaRPr lang="en-US"/>
        </a:p>
      </dgm:t>
    </dgm:pt>
    <dgm:pt modelId="{A13A9480-F63F-4DAF-B340-3C4234BD1C1F}">
      <dgm:prSet custT="1"/>
      <dgm:spPr/>
      <dgm:t>
        <a:bodyPr/>
        <a:lstStyle/>
        <a:p>
          <a:r>
            <a:rPr lang="en-US" sz="1800" dirty="0"/>
            <a:t>In addition to its lexicon-based approach, Vader also considers the influence of intensifiers, negations, and other features that can modify the sentiment of a sentence. This makes it especially effective in analyzing social media content, which often contains irony, sarcasm, and other non-literal expressions that can be challenging for traditional sentiment analysis approaches.</a:t>
          </a:r>
        </a:p>
      </dgm:t>
    </dgm:pt>
    <dgm:pt modelId="{6C7E30C1-A6C2-4FFC-91C7-42EECE1B1C6A}" type="parTrans" cxnId="{266C402C-69C9-4D4A-B53E-197354482330}">
      <dgm:prSet/>
      <dgm:spPr/>
      <dgm:t>
        <a:bodyPr/>
        <a:lstStyle/>
        <a:p>
          <a:endParaRPr lang="en-US"/>
        </a:p>
      </dgm:t>
    </dgm:pt>
    <dgm:pt modelId="{9BF1B06C-340B-4057-8957-52632DEB1382}" type="sibTrans" cxnId="{266C402C-69C9-4D4A-B53E-197354482330}">
      <dgm:prSet/>
      <dgm:spPr/>
      <dgm:t>
        <a:bodyPr/>
        <a:lstStyle/>
        <a:p>
          <a:endParaRPr lang="en-US"/>
        </a:p>
      </dgm:t>
    </dgm:pt>
    <dgm:pt modelId="{9F3EF2EB-DB7A-4AD6-B2BF-480E06676B9C}">
      <dgm:prSet custT="1"/>
      <dgm:spPr/>
      <dgm:t>
        <a:bodyPr/>
        <a:lstStyle/>
        <a:p>
          <a:r>
            <a:rPr lang="en-US" sz="1800" dirty="0"/>
            <a:t>Overall, Vader is a powerful tool for sentiment analysis in social media content, providing accurate and nuanced insights into the sentiment of text data. It is widely used in various applications, including brand monitoring, customer feedback analysis, and political analysis.</a:t>
          </a:r>
        </a:p>
      </dgm:t>
    </dgm:pt>
    <dgm:pt modelId="{C2DE8303-E03C-44FC-AFD8-0520BAC4C023}" type="parTrans" cxnId="{9A1D50DE-DFC9-4C27-B853-F39F64EA2C34}">
      <dgm:prSet/>
      <dgm:spPr/>
      <dgm:t>
        <a:bodyPr/>
        <a:lstStyle/>
        <a:p>
          <a:endParaRPr lang="en-US"/>
        </a:p>
      </dgm:t>
    </dgm:pt>
    <dgm:pt modelId="{C8DE0BB1-F115-4595-9537-A4E898005F3C}" type="sibTrans" cxnId="{9A1D50DE-DFC9-4C27-B853-F39F64EA2C34}">
      <dgm:prSet/>
      <dgm:spPr/>
      <dgm:t>
        <a:bodyPr/>
        <a:lstStyle/>
        <a:p>
          <a:endParaRPr lang="en-US"/>
        </a:p>
      </dgm:t>
    </dgm:pt>
    <dgm:pt modelId="{CAB6D2E5-E319-8C46-8F32-58F4A2FA1A35}" type="pres">
      <dgm:prSet presAssocID="{1C53694B-CE4E-4181-BF60-10CAEB054095}" presName="linear" presStyleCnt="0">
        <dgm:presLayoutVars>
          <dgm:animLvl val="lvl"/>
          <dgm:resizeHandles val="exact"/>
        </dgm:presLayoutVars>
      </dgm:prSet>
      <dgm:spPr/>
    </dgm:pt>
    <dgm:pt modelId="{50B123D8-9807-094E-8EA4-CBD11862DEB6}" type="pres">
      <dgm:prSet presAssocID="{251D9CC4-CF08-4D30-8214-9C2A2A0EC24D}" presName="parentText" presStyleLbl="node1" presStyleIdx="0" presStyleCnt="5">
        <dgm:presLayoutVars>
          <dgm:chMax val="0"/>
          <dgm:bulletEnabled val="1"/>
        </dgm:presLayoutVars>
      </dgm:prSet>
      <dgm:spPr/>
    </dgm:pt>
    <dgm:pt modelId="{4D36A5BC-B370-A644-BAB4-2452307FB769}" type="pres">
      <dgm:prSet presAssocID="{9D5DF3AC-5C44-4651-84A7-587A3375D8B8}" presName="spacer" presStyleCnt="0"/>
      <dgm:spPr/>
    </dgm:pt>
    <dgm:pt modelId="{DCE8C3A9-687A-C84C-93D2-625767026BC9}" type="pres">
      <dgm:prSet presAssocID="{BDB8E162-2AAC-4965-9E48-FF7C8F3BB07F}" presName="parentText" presStyleLbl="node1" presStyleIdx="1" presStyleCnt="5">
        <dgm:presLayoutVars>
          <dgm:chMax val="0"/>
          <dgm:bulletEnabled val="1"/>
        </dgm:presLayoutVars>
      </dgm:prSet>
      <dgm:spPr/>
    </dgm:pt>
    <dgm:pt modelId="{130BA8FB-A06C-A545-9970-97F9E3DC1922}" type="pres">
      <dgm:prSet presAssocID="{8A186B49-5D6F-45E7-B1CC-1B9FE02BB985}" presName="spacer" presStyleCnt="0"/>
      <dgm:spPr/>
    </dgm:pt>
    <dgm:pt modelId="{DF1D533C-DD9D-F64B-A702-5FE0EBD44394}" type="pres">
      <dgm:prSet presAssocID="{2A84D32C-5805-4AA1-8BFD-0D11E3644A29}" presName="parentText" presStyleLbl="node1" presStyleIdx="2" presStyleCnt="5">
        <dgm:presLayoutVars>
          <dgm:chMax val="0"/>
          <dgm:bulletEnabled val="1"/>
        </dgm:presLayoutVars>
      </dgm:prSet>
      <dgm:spPr/>
    </dgm:pt>
    <dgm:pt modelId="{E6DB5786-BDE1-554F-9B2A-55C1492AA29E}" type="pres">
      <dgm:prSet presAssocID="{59A96E35-A9CB-459B-A3B5-424B4BB06B1F}" presName="spacer" presStyleCnt="0"/>
      <dgm:spPr/>
    </dgm:pt>
    <dgm:pt modelId="{DD3C13E6-9CBF-4B41-BF0E-27496F47F819}" type="pres">
      <dgm:prSet presAssocID="{A13A9480-F63F-4DAF-B340-3C4234BD1C1F}" presName="parentText" presStyleLbl="node1" presStyleIdx="3" presStyleCnt="5">
        <dgm:presLayoutVars>
          <dgm:chMax val="0"/>
          <dgm:bulletEnabled val="1"/>
        </dgm:presLayoutVars>
      </dgm:prSet>
      <dgm:spPr/>
    </dgm:pt>
    <dgm:pt modelId="{B1950021-33B1-6043-94DD-47D894EDD37C}" type="pres">
      <dgm:prSet presAssocID="{9BF1B06C-340B-4057-8957-52632DEB1382}" presName="spacer" presStyleCnt="0"/>
      <dgm:spPr/>
    </dgm:pt>
    <dgm:pt modelId="{9DA4AEBC-BFF5-E74D-828F-A11CF9A0399F}" type="pres">
      <dgm:prSet presAssocID="{9F3EF2EB-DB7A-4AD6-B2BF-480E06676B9C}" presName="parentText" presStyleLbl="node1" presStyleIdx="4" presStyleCnt="5">
        <dgm:presLayoutVars>
          <dgm:chMax val="0"/>
          <dgm:bulletEnabled val="1"/>
        </dgm:presLayoutVars>
      </dgm:prSet>
      <dgm:spPr/>
    </dgm:pt>
  </dgm:ptLst>
  <dgm:cxnLst>
    <dgm:cxn modelId="{C770D601-07E9-234F-BFB1-D133E03142EC}" type="presOf" srcId="{9F3EF2EB-DB7A-4AD6-B2BF-480E06676B9C}" destId="{9DA4AEBC-BFF5-E74D-828F-A11CF9A0399F}" srcOrd="0" destOrd="0" presId="urn:microsoft.com/office/officeart/2005/8/layout/vList2"/>
    <dgm:cxn modelId="{21C8EB0F-744F-4F0C-9F33-A8EDC5404ED4}" srcId="{1C53694B-CE4E-4181-BF60-10CAEB054095}" destId="{251D9CC4-CF08-4D30-8214-9C2A2A0EC24D}" srcOrd="0" destOrd="0" parTransId="{C68B6A3C-DCD0-4F70-B0BA-66FD00BACAFA}" sibTransId="{9D5DF3AC-5C44-4651-84A7-587A3375D8B8}"/>
    <dgm:cxn modelId="{9D64F31F-6C06-944C-AAB9-5321A11ECAF3}" type="presOf" srcId="{A13A9480-F63F-4DAF-B340-3C4234BD1C1F}" destId="{DD3C13E6-9CBF-4B41-BF0E-27496F47F819}" srcOrd="0" destOrd="0" presId="urn:microsoft.com/office/officeart/2005/8/layout/vList2"/>
    <dgm:cxn modelId="{AFA5B323-3239-E240-8BCA-77B58ACDE72A}" type="presOf" srcId="{BDB8E162-2AAC-4965-9E48-FF7C8F3BB07F}" destId="{DCE8C3A9-687A-C84C-93D2-625767026BC9}" srcOrd="0" destOrd="0" presId="urn:microsoft.com/office/officeart/2005/8/layout/vList2"/>
    <dgm:cxn modelId="{266C402C-69C9-4D4A-B53E-197354482330}" srcId="{1C53694B-CE4E-4181-BF60-10CAEB054095}" destId="{A13A9480-F63F-4DAF-B340-3C4234BD1C1F}" srcOrd="3" destOrd="0" parTransId="{6C7E30C1-A6C2-4FFC-91C7-42EECE1B1C6A}" sibTransId="{9BF1B06C-340B-4057-8957-52632DEB1382}"/>
    <dgm:cxn modelId="{784C6477-6CED-4D10-9E09-F2431E950698}" srcId="{1C53694B-CE4E-4181-BF60-10CAEB054095}" destId="{2A84D32C-5805-4AA1-8BFD-0D11E3644A29}" srcOrd="2" destOrd="0" parTransId="{21DE555D-8FF0-49CB-AEF3-F4536D625164}" sibTransId="{59A96E35-A9CB-459B-A3B5-424B4BB06B1F}"/>
    <dgm:cxn modelId="{4481B38D-1685-3149-9496-CD1A63D7325C}" type="presOf" srcId="{1C53694B-CE4E-4181-BF60-10CAEB054095}" destId="{CAB6D2E5-E319-8C46-8F32-58F4A2FA1A35}" srcOrd="0" destOrd="0" presId="urn:microsoft.com/office/officeart/2005/8/layout/vList2"/>
    <dgm:cxn modelId="{388295A0-9983-1348-AA2E-0B195B86DB9A}" type="presOf" srcId="{2A84D32C-5805-4AA1-8BFD-0D11E3644A29}" destId="{DF1D533C-DD9D-F64B-A702-5FE0EBD44394}" srcOrd="0" destOrd="0" presId="urn:microsoft.com/office/officeart/2005/8/layout/vList2"/>
    <dgm:cxn modelId="{3F8A4EB7-5DB9-4D36-81B2-175907DB39CA}" srcId="{1C53694B-CE4E-4181-BF60-10CAEB054095}" destId="{BDB8E162-2AAC-4965-9E48-FF7C8F3BB07F}" srcOrd="1" destOrd="0" parTransId="{53A59FB2-E1E7-485F-8B9A-B317C00C0894}" sibTransId="{8A186B49-5D6F-45E7-B1CC-1B9FE02BB985}"/>
    <dgm:cxn modelId="{BDD644C1-7DF7-A14D-9D17-9D60656314E5}" type="presOf" srcId="{251D9CC4-CF08-4D30-8214-9C2A2A0EC24D}" destId="{50B123D8-9807-094E-8EA4-CBD11862DEB6}" srcOrd="0" destOrd="0" presId="urn:microsoft.com/office/officeart/2005/8/layout/vList2"/>
    <dgm:cxn modelId="{9A1D50DE-DFC9-4C27-B853-F39F64EA2C34}" srcId="{1C53694B-CE4E-4181-BF60-10CAEB054095}" destId="{9F3EF2EB-DB7A-4AD6-B2BF-480E06676B9C}" srcOrd="4" destOrd="0" parTransId="{C2DE8303-E03C-44FC-AFD8-0520BAC4C023}" sibTransId="{C8DE0BB1-F115-4595-9537-A4E898005F3C}"/>
    <dgm:cxn modelId="{5E7798A7-1BD7-6B4D-B2F4-96BCAC0E570E}" type="presParOf" srcId="{CAB6D2E5-E319-8C46-8F32-58F4A2FA1A35}" destId="{50B123D8-9807-094E-8EA4-CBD11862DEB6}" srcOrd="0" destOrd="0" presId="urn:microsoft.com/office/officeart/2005/8/layout/vList2"/>
    <dgm:cxn modelId="{6F246E27-83D1-774A-BA14-869A000B8028}" type="presParOf" srcId="{CAB6D2E5-E319-8C46-8F32-58F4A2FA1A35}" destId="{4D36A5BC-B370-A644-BAB4-2452307FB769}" srcOrd="1" destOrd="0" presId="urn:microsoft.com/office/officeart/2005/8/layout/vList2"/>
    <dgm:cxn modelId="{1E8E916E-9F2C-5F40-BF38-542F9E5760E9}" type="presParOf" srcId="{CAB6D2E5-E319-8C46-8F32-58F4A2FA1A35}" destId="{DCE8C3A9-687A-C84C-93D2-625767026BC9}" srcOrd="2" destOrd="0" presId="urn:microsoft.com/office/officeart/2005/8/layout/vList2"/>
    <dgm:cxn modelId="{56172743-61F7-F04B-A40E-A3E5A1D5A886}" type="presParOf" srcId="{CAB6D2E5-E319-8C46-8F32-58F4A2FA1A35}" destId="{130BA8FB-A06C-A545-9970-97F9E3DC1922}" srcOrd="3" destOrd="0" presId="urn:microsoft.com/office/officeart/2005/8/layout/vList2"/>
    <dgm:cxn modelId="{629E6D75-78FD-AB42-9C0D-74D1491BDBCE}" type="presParOf" srcId="{CAB6D2E5-E319-8C46-8F32-58F4A2FA1A35}" destId="{DF1D533C-DD9D-F64B-A702-5FE0EBD44394}" srcOrd="4" destOrd="0" presId="urn:microsoft.com/office/officeart/2005/8/layout/vList2"/>
    <dgm:cxn modelId="{FCB91150-B03A-704A-AC7D-6F58E1FB62A2}" type="presParOf" srcId="{CAB6D2E5-E319-8C46-8F32-58F4A2FA1A35}" destId="{E6DB5786-BDE1-554F-9B2A-55C1492AA29E}" srcOrd="5" destOrd="0" presId="urn:microsoft.com/office/officeart/2005/8/layout/vList2"/>
    <dgm:cxn modelId="{86CDBF48-9493-CA44-89C3-F049C03F245D}" type="presParOf" srcId="{CAB6D2E5-E319-8C46-8F32-58F4A2FA1A35}" destId="{DD3C13E6-9CBF-4B41-BF0E-27496F47F819}" srcOrd="6" destOrd="0" presId="urn:microsoft.com/office/officeart/2005/8/layout/vList2"/>
    <dgm:cxn modelId="{B5E7B7D4-6172-3C47-A00C-5E2ECA31ECCD}" type="presParOf" srcId="{CAB6D2E5-E319-8C46-8F32-58F4A2FA1A35}" destId="{B1950021-33B1-6043-94DD-47D894EDD37C}" srcOrd="7" destOrd="0" presId="urn:microsoft.com/office/officeart/2005/8/layout/vList2"/>
    <dgm:cxn modelId="{076D0425-0AC3-D049-A851-66852578A8F1}" type="presParOf" srcId="{CAB6D2E5-E319-8C46-8F32-58F4A2FA1A35}" destId="{9DA4AEBC-BFF5-E74D-828F-A11CF9A0399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3E299-F771-480B-97A3-15C99C000BF9}">
      <dsp:nvSpPr>
        <dsp:cNvPr id="0" name=""/>
        <dsp:cNvSpPr/>
      </dsp:nvSpPr>
      <dsp:spPr>
        <a:xfrm>
          <a:off x="884423" y="0"/>
          <a:ext cx="10023462" cy="4158818"/>
        </a:xfrm>
        <a:prstGeom prst="rightArrow">
          <a:avLst/>
        </a:prstGeom>
        <a:gradFill rotWithShape="0">
          <a:gsLst>
            <a:gs pos="0">
              <a:schemeClr val="accent1">
                <a:tint val="40000"/>
                <a:hueOff val="0"/>
                <a:satOff val="0"/>
                <a:lumOff val="0"/>
                <a:alphaOff val="0"/>
                <a:tint val="94000"/>
                <a:satMod val="103000"/>
                <a:lumMod val="102000"/>
              </a:schemeClr>
            </a:gs>
            <a:gs pos="50000">
              <a:schemeClr val="accent1">
                <a:tint val="40000"/>
                <a:hueOff val="0"/>
                <a:satOff val="0"/>
                <a:lumOff val="0"/>
                <a:alphaOff val="0"/>
                <a:shade val="100000"/>
                <a:satMod val="110000"/>
                <a:lumMod val="100000"/>
              </a:schemeClr>
            </a:gs>
            <a:gs pos="100000">
              <a:schemeClr val="accent1">
                <a:tint val="40000"/>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ACAF3E26-19F5-4CC7-A72F-D7362756BF03}">
      <dsp:nvSpPr>
        <dsp:cNvPr id="0" name=""/>
        <dsp:cNvSpPr/>
      </dsp:nvSpPr>
      <dsp:spPr>
        <a:xfrm>
          <a:off x="3310"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Introduction</a:t>
          </a:r>
          <a:endParaRPr lang="en-US" sz="1200" b="1" kern="1200" dirty="0"/>
        </a:p>
      </dsp:txBody>
      <dsp:txXfrm>
        <a:off x="64515" y="1308850"/>
        <a:ext cx="1131386" cy="1541117"/>
      </dsp:txXfrm>
    </dsp:sp>
    <dsp:sp modelId="{656C2CD1-B42E-4A65-A4A3-AA3A3B659D07}">
      <dsp:nvSpPr>
        <dsp:cNvPr id="0" name=""/>
        <dsp:cNvSpPr/>
      </dsp:nvSpPr>
      <dsp:spPr>
        <a:xfrm>
          <a:off x="1319797"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Problem Statement</a:t>
          </a:r>
          <a:endParaRPr lang="en-US" sz="1200" b="1" kern="1200" dirty="0"/>
        </a:p>
      </dsp:txBody>
      <dsp:txXfrm>
        <a:off x="1381002" y="1308850"/>
        <a:ext cx="1131386" cy="1541117"/>
      </dsp:txXfrm>
    </dsp:sp>
    <dsp:sp modelId="{9F5924A3-223C-40B3-8216-6CD26F7E6F54}">
      <dsp:nvSpPr>
        <dsp:cNvPr id="0" name=""/>
        <dsp:cNvSpPr/>
      </dsp:nvSpPr>
      <dsp:spPr>
        <a:xfrm>
          <a:off x="2636283"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Objectives </a:t>
          </a:r>
          <a:endParaRPr lang="en-US" sz="1200" b="1" kern="1200" dirty="0"/>
        </a:p>
      </dsp:txBody>
      <dsp:txXfrm>
        <a:off x="2697488" y="1308850"/>
        <a:ext cx="1131386" cy="1541117"/>
      </dsp:txXfrm>
    </dsp:sp>
    <dsp:sp modelId="{ED72413F-A8E1-46A0-8E5B-4C78DF676F37}">
      <dsp:nvSpPr>
        <dsp:cNvPr id="0" name=""/>
        <dsp:cNvSpPr/>
      </dsp:nvSpPr>
      <dsp:spPr>
        <a:xfrm>
          <a:off x="3952769"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Collection</a:t>
          </a:r>
        </a:p>
      </dsp:txBody>
      <dsp:txXfrm>
        <a:off x="4013974" y="1308850"/>
        <a:ext cx="1131386" cy="1541117"/>
      </dsp:txXfrm>
    </dsp:sp>
    <dsp:sp modelId="{FA85F41F-7CE2-4DC0-94E7-B0BA59AA63B2}">
      <dsp:nvSpPr>
        <dsp:cNvPr id="0" name=""/>
        <dsp:cNvSpPr/>
      </dsp:nvSpPr>
      <dsp:spPr>
        <a:xfrm>
          <a:off x="5269256"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Data Pre Processing</a:t>
          </a:r>
        </a:p>
      </dsp:txBody>
      <dsp:txXfrm>
        <a:off x="5330461" y="1308850"/>
        <a:ext cx="1131386" cy="1541117"/>
      </dsp:txXfrm>
    </dsp:sp>
    <dsp:sp modelId="{2FBA6CF3-1A3E-4FDF-9F00-4E1B15404B3F}">
      <dsp:nvSpPr>
        <dsp:cNvPr id="0" name=""/>
        <dsp:cNvSpPr/>
      </dsp:nvSpPr>
      <dsp:spPr>
        <a:xfrm>
          <a:off x="6585742"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API Used- (</a:t>
          </a:r>
          <a:r>
            <a:rPr lang="en-US" sz="1200" b="1" i="0" kern="1200" baseline="0" dirty="0">
              <a:solidFill>
                <a:srgbClr val="FF0000"/>
              </a:solidFill>
            </a:rPr>
            <a:t>YouTube data API V3</a:t>
          </a:r>
          <a:r>
            <a:rPr lang="en-US" sz="1200" b="1" i="0" kern="1200" baseline="0" dirty="0"/>
            <a:t>)</a:t>
          </a:r>
          <a:endParaRPr lang="en-IN" sz="1200" kern="1200" dirty="0"/>
        </a:p>
      </dsp:txBody>
      <dsp:txXfrm>
        <a:off x="6646947" y="1308850"/>
        <a:ext cx="1131386" cy="1541117"/>
      </dsp:txXfrm>
    </dsp:sp>
    <dsp:sp modelId="{D7A621B3-5ED5-4968-BD04-CD288CE95AE2}">
      <dsp:nvSpPr>
        <dsp:cNvPr id="0" name=""/>
        <dsp:cNvSpPr/>
      </dsp:nvSpPr>
      <dsp:spPr>
        <a:xfrm>
          <a:off x="7902228"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Sentiment Analysis</a:t>
          </a:r>
        </a:p>
      </dsp:txBody>
      <dsp:txXfrm>
        <a:off x="7963433" y="1308850"/>
        <a:ext cx="1131386" cy="1541117"/>
      </dsp:txXfrm>
    </dsp:sp>
    <dsp:sp modelId="{7DD354B1-EBAA-4E92-A12D-C739D2820DEC}">
      <dsp:nvSpPr>
        <dsp:cNvPr id="0" name=""/>
        <dsp:cNvSpPr/>
      </dsp:nvSpPr>
      <dsp:spPr>
        <a:xfrm>
          <a:off x="9218715"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Visualizations</a:t>
          </a:r>
          <a:endParaRPr lang="en-US" sz="1200" b="1" kern="1200" dirty="0"/>
        </a:p>
      </dsp:txBody>
      <dsp:txXfrm>
        <a:off x="9279920" y="1308850"/>
        <a:ext cx="1131386" cy="1541117"/>
      </dsp:txXfrm>
    </dsp:sp>
    <dsp:sp modelId="{1F4BF7CD-27D3-4B02-AB38-A2FA20EE05AA}">
      <dsp:nvSpPr>
        <dsp:cNvPr id="0" name=""/>
        <dsp:cNvSpPr/>
      </dsp:nvSpPr>
      <dsp:spPr>
        <a:xfrm>
          <a:off x="10535201" y="1247645"/>
          <a:ext cx="1253796" cy="1663527"/>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Conclusion</a:t>
          </a:r>
          <a:endParaRPr lang="en-US" sz="1200" b="1" kern="1200" dirty="0"/>
        </a:p>
      </dsp:txBody>
      <dsp:txXfrm>
        <a:off x="10596406" y="1308850"/>
        <a:ext cx="1131386" cy="15411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E1015-A8DA-F845-AE4E-39AA6FE8B098}">
      <dsp:nvSpPr>
        <dsp:cNvPr id="0" name=""/>
        <dsp:cNvSpPr/>
      </dsp:nvSpPr>
      <dsp:spPr>
        <a:xfrm>
          <a:off x="0" y="498"/>
          <a:ext cx="1092251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FC9B72-C977-654C-AC51-7E43A5824CA0}">
      <dsp:nvSpPr>
        <dsp:cNvPr id="0" name=""/>
        <dsp:cNvSpPr/>
      </dsp:nvSpPr>
      <dsp:spPr>
        <a:xfrm>
          <a:off x="0" y="498"/>
          <a:ext cx="10922519" cy="815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AFINN is a sentiment lexicon that rates English words for valence, with values ranging from -5 (negative) to +5 (positive).</a:t>
          </a:r>
        </a:p>
      </dsp:txBody>
      <dsp:txXfrm>
        <a:off x="0" y="498"/>
        <a:ext cx="10922519" cy="815911"/>
      </dsp:txXfrm>
    </dsp:sp>
    <dsp:sp modelId="{947BF0C8-1C5E-2C48-9412-A7A2C4BE9565}">
      <dsp:nvSpPr>
        <dsp:cNvPr id="0" name=""/>
        <dsp:cNvSpPr/>
      </dsp:nvSpPr>
      <dsp:spPr>
        <a:xfrm>
          <a:off x="0" y="816409"/>
          <a:ext cx="1092251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8DE0C6-C84B-9C49-8D16-89ABEBC5DD50}">
      <dsp:nvSpPr>
        <dsp:cNvPr id="0" name=""/>
        <dsp:cNvSpPr/>
      </dsp:nvSpPr>
      <dsp:spPr>
        <a:xfrm>
          <a:off x="0" y="816409"/>
          <a:ext cx="10922519" cy="815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YouTube comment sentiment analysis using AFINN involves tokenizing comments, scoring each word using the AFINN lexicon, and then calculating the sentiment score for the comment by summing up the valence values of the words.</a:t>
          </a:r>
        </a:p>
      </dsp:txBody>
      <dsp:txXfrm>
        <a:off x="0" y="816409"/>
        <a:ext cx="10922519" cy="815911"/>
      </dsp:txXfrm>
    </dsp:sp>
    <dsp:sp modelId="{0E54363B-9732-164C-A4A5-8EC76F2485EE}">
      <dsp:nvSpPr>
        <dsp:cNvPr id="0" name=""/>
        <dsp:cNvSpPr/>
      </dsp:nvSpPr>
      <dsp:spPr>
        <a:xfrm>
          <a:off x="0" y="1632321"/>
          <a:ext cx="1092251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3C928C-22BB-9248-B62E-A212062E53A4}">
      <dsp:nvSpPr>
        <dsp:cNvPr id="0" name=""/>
        <dsp:cNvSpPr/>
      </dsp:nvSpPr>
      <dsp:spPr>
        <a:xfrm>
          <a:off x="0" y="1632321"/>
          <a:ext cx="10922519" cy="815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sentiment score is then normalized to a range between -1 and 1, with -1 being the most negative sentiment and 1 being the most positive sentiment.</a:t>
          </a:r>
        </a:p>
      </dsp:txBody>
      <dsp:txXfrm>
        <a:off x="0" y="1632321"/>
        <a:ext cx="10922519" cy="815911"/>
      </dsp:txXfrm>
    </dsp:sp>
    <dsp:sp modelId="{F06F63CF-3976-8845-A9AF-5C05D38E90A7}">
      <dsp:nvSpPr>
        <dsp:cNvPr id="0" name=""/>
        <dsp:cNvSpPr/>
      </dsp:nvSpPr>
      <dsp:spPr>
        <a:xfrm>
          <a:off x="0" y="2448233"/>
          <a:ext cx="1092251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34BBEF-CF66-E34A-8ACE-2664856BD885}">
      <dsp:nvSpPr>
        <dsp:cNvPr id="0" name=""/>
        <dsp:cNvSpPr/>
      </dsp:nvSpPr>
      <dsp:spPr>
        <a:xfrm>
          <a:off x="0" y="2448233"/>
          <a:ext cx="10922519" cy="815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sentiment scores can be interpreted to understand the sentiment of the YouTube comments, with scores close to 1 indicating positive sentiment, scores close to -1 indicating negative sentiment, and scores close to 0 indicating neutral sentiment.</a:t>
          </a:r>
        </a:p>
      </dsp:txBody>
      <dsp:txXfrm>
        <a:off x="0" y="2448233"/>
        <a:ext cx="10922519" cy="815911"/>
      </dsp:txXfrm>
    </dsp:sp>
    <dsp:sp modelId="{783BB2B2-D925-3440-AE4B-E787313D65B2}">
      <dsp:nvSpPr>
        <dsp:cNvPr id="0" name=""/>
        <dsp:cNvSpPr/>
      </dsp:nvSpPr>
      <dsp:spPr>
        <a:xfrm>
          <a:off x="0" y="3264145"/>
          <a:ext cx="1092251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91A93A-E19B-B04F-A726-33E3EF074112}">
      <dsp:nvSpPr>
        <dsp:cNvPr id="0" name=""/>
        <dsp:cNvSpPr/>
      </dsp:nvSpPr>
      <dsp:spPr>
        <a:xfrm>
          <a:off x="0" y="3264145"/>
          <a:ext cx="10922519" cy="815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YouTube comment sentiment analysis using AFINN can provide valuable insights into how viewers feel about a particular video or topic.</a:t>
          </a:r>
        </a:p>
      </dsp:txBody>
      <dsp:txXfrm>
        <a:off x="0" y="3264145"/>
        <a:ext cx="10922519" cy="8159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7F2F7-793A-F14A-A690-E15417ACA6B6}">
      <dsp:nvSpPr>
        <dsp:cNvPr id="0" name=""/>
        <dsp:cNvSpPr/>
      </dsp:nvSpPr>
      <dsp:spPr>
        <a:xfrm>
          <a:off x="0" y="540"/>
          <a:ext cx="115164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A32A0-AEF4-E144-8ACC-C9965F7F5BC9}">
      <dsp:nvSpPr>
        <dsp:cNvPr id="0" name=""/>
        <dsp:cNvSpPr/>
      </dsp:nvSpPr>
      <dsp:spPr>
        <a:xfrm>
          <a:off x="0" y="540"/>
          <a:ext cx="11516496" cy="884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NRC Emotion Lexicon is a list of English words rated for their association with eight basic emotions: anger, fear, anticipation, trust, surprise, sadness, joy, and disgust.</a:t>
          </a:r>
        </a:p>
      </dsp:txBody>
      <dsp:txXfrm>
        <a:off x="0" y="540"/>
        <a:ext cx="11516496" cy="884527"/>
      </dsp:txXfrm>
    </dsp:sp>
    <dsp:sp modelId="{D3B29AA2-01D6-8642-97F8-7B242D567FE8}">
      <dsp:nvSpPr>
        <dsp:cNvPr id="0" name=""/>
        <dsp:cNvSpPr/>
      </dsp:nvSpPr>
      <dsp:spPr>
        <a:xfrm>
          <a:off x="0" y="885067"/>
          <a:ext cx="115164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759503-B380-0B47-8A2C-85D2C5A43975}">
      <dsp:nvSpPr>
        <dsp:cNvPr id="0" name=""/>
        <dsp:cNvSpPr/>
      </dsp:nvSpPr>
      <dsp:spPr>
        <a:xfrm>
          <a:off x="0" y="885067"/>
          <a:ext cx="11516496" cy="884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YouTube comment sentiment analysis using the NRC lexicon involves tokenizing comments, scoring each word using the NRC Emotion Lexicon, and then calculating the sentiment of the comment by summing up the number of words associated with each of the eight emotions, as well as positive and negative sentiment.</a:t>
          </a:r>
        </a:p>
      </dsp:txBody>
      <dsp:txXfrm>
        <a:off x="0" y="885067"/>
        <a:ext cx="11516496" cy="884527"/>
      </dsp:txXfrm>
    </dsp:sp>
    <dsp:sp modelId="{015F2764-AB8A-C145-A1D7-597F457129E5}">
      <dsp:nvSpPr>
        <dsp:cNvPr id="0" name=""/>
        <dsp:cNvSpPr/>
      </dsp:nvSpPr>
      <dsp:spPr>
        <a:xfrm>
          <a:off x="0" y="1769595"/>
          <a:ext cx="115164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720730-2563-344E-B68F-CD92595746AE}">
      <dsp:nvSpPr>
        <dsp:cNvPr id="0" name=""/>
        <dsp:cNvSpPr/>
      </dsp:nvSpPr>
      <dsp:spPr>
        <a:xfrm>
          <a:off x="0" y="1769595"/>
          <a:ext cx="11516496" cy="884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sentiment scores can be normalized to a range between -1 and 1, where -1 is the most negative sentiment and 1 is the most positive sentiment.</a:t>
          </a:r>
        </a:p>
      </dsp:txBody>
      <dsp:txXfrm>
        <a:off x="0" y="1769595"/>
        <a:ext cx="11516496" cy="884527"/>
      </dsp:txXfrm>
    </dsp:sp>
    <dsp:sp modelId="{9B393409-6DBF-0E40-9DAA-F8C80980CD8D}">
      <dsp:nvSpPr>
        <dsp:cNvPr id="0" name=""/>
        <dsp:cNvSpPr/>
      </dsp:nvSpPr>
      <dsp:spPr>
        <a:xfrm>
          <a:off x="0" y="2654123"/>
          <a:ext cx="115164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651D31-9266-3745-BB2E-8102CF011059}">
      <dsp:nvSpPr>
        <dsp:cNvPr id="0" name=""/>
        <dsp:cNvSpPr/>
      </dsp:nvSpPr>
      <dsp:spPr>
        <a:xfrm>
          <a:off x="0" y="2654123"/>
          <a:ext cx="11516496" cy="884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sentiment scores can be interpreted to understand the sentiment of the YouTube comments, with a high score for joy indicating positive sentiment, and high scores for anger or disgust indicating negative sentiment.</a:t>
          </a:r>
        </a:p>
      </dsp:txBody>
      <dsp:txXfrm>
        <a:off x="0" y="2654123"/>
        <a:ext cx="11516496" cy="884527"/>
      </dsp:txXfrm>
    </dsp:sp>
    <dsp:sp modelId="{48FDA274-CB89-944D-8030-0F70915C1432}">
      <dsp:nvSpPr>
        <dsp:cNvPr id="0" name=""/>
        <dsp:cNvSpPr/>
      </dsp:nvSpPr>
      <dsp:spPr>
        <a:xfrm>
          <a:off x="0" y="3538651"/>
          <a:ext cx="115164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7D8109-9F20-A046-8F6F-4DE33E3B6DE2}">
      <dsp:nvSpPr>
        <dsp:cNvPr id="0" name=""/>
        <dsp:cNvSpPr/>
      </dsp:nvSpPr>
      <dsp:spPr>
        <a:xfrm>
          <a:off x="0" y="3538651"/>
          <a:ext cx="11516496" cy="884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Using the NRC Emotion Lexicon to conduct sentiment analysis on YouTube comments can provide a more nuanced understanding of the emotional content of the comments, but it requires more computational resources compared to AFINN, and the lexicon may not accurately capture the sentiment of all comments.</a:t>
          </a:r>
        </a:p>
      </dsp:txBody>
      <dsp:txXfrm>
        <a:off x="0" y="3538651"/>
        <a:ext cx="11516496" cy="8845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D2C31-BCFB-4012-A198-6170C8B28BDA}">
      <dsp:nvSpPr>
        <dsp:cNvPr id="0" name=""/>
        <dsp:cNvSpPr/>
      </dsp:nvSpPr>
      <dsp:spPr>
        <a:xfrm>
          <a:off x="144773" y="397680"/>
          <a:ext cx="1556107" cy="15561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F72B0-147C-4EA3-BCA0-3311B2240866}">
      <dsp:nvSpPr>
        <dsp:cNvPr id="0" name=""/>
        <dsp:cNvSpPr/>
      </dsp:nvSpPr>
      <dsp:spPr>
        <a:xfrm>
          <a:off x="471555" y="724463"/>
          <a:ext cx="902542" cy="902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70405D-7E66-4437-9B15-F61EAD6FFCC3}">
      <dsp:nvSpPr>
        <dsp:cNvPr id="0" name=""/>
        <dsp:cNvSpPr/>
      </dsp:nvSpPr>
      <dsp:spPr>
        <a:xfrm>
          <a:off x="2034332" y="397680"/>
          <a:ext cx="3667968" cy="1556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err="1">
              <a:solidFill>
                <a:schemeClr val="tx1"/>
              </a:solidFill>
            </a:rPr>
            <a:t>Afinn</a:t>
          </a:r>
          <a:r>
            <a:rPr lang="en-US" sz="1400" kern="1200" dirty="0">
              <a:solidFill>
                <a:schemeClr val="tx1"/>
              </a:solidFill>
            </a:rPr>
            <a:t>: </a:t>
          </a:r>
          <a:r>
            <a:rPr lang="en-US" sz="1400" kern="1200" dirty="0" err="1">
              <a:solidFill>
                <a:schemeClr val="tx1"/>
              </a:solidFill>
            </a:rPr>
            <a:t>Afinn</a:t>
          </a:r>
          <a:r>
            <a:rPr lang="en-US" sz="1400" kern="1200" dirty="0">
              <a:solidFill>
                <a:schemeClr val="tx1"/>
              </a:solidFill>
            </a:rPr>
            <a:t> is a lexicon-based sentiment analysis tool that uses a list of words with positive and negative sentiments to analyze the sentiment of a text. It assigns a score to each word in the text based on the sentiment it conveys, and then calculates the sentiment score for the entire text based on the sum of these scores. </a:t>
          </a:r>
          <a:r>
            <a:rPr lang="en-US" sz="1400" kern="1200" dirty="0" err="1">
              <a:solidFill>
                <a:schemeClr val="tx1"/>
              </a:solidFill>
            </a:rPr>
            <a:t>Afinn</a:t>
          </a:r>
          <a:r>
            <a:rPr lang="en-US" sz="1400" kern="1200" dirty="0">
              <a:solidFill>
                <a:schemeClr val="tx1"/>
              </a:solidFill>
            </a:rPr>
            <a:t> is relatively simple and easy to use, but it may not perform as well as other tools in some cases.</a:t>
          </a:r>
        </a:p>
      </dsp:txBody>
      <dsp:txXfrm>
        <a:off x="2034332" y="397680"/>
        <a:ext cx="3667968" cy="1556107"/>
      </dsp:txXfrm>
    </dsp:sp>
    <dsp:sp modelId="{CC344E06-64C5-4C56-812B-F04A122190F5}">
      <dsp:nvSpPr>
        <dsp:cNvPr id="0" name=""/>
        <dsp:cNvSpPr/>
      </dsp:nvSpPr>
      <dsp:spPr>
        <a:xfrm>
          <a:off x="6341417" y="397680"/>
          <a:ext cx="1556107" cy="1556107"/>
        </a:xfrm>
        <a:prstGeom prst="ellipse">
          <a:avLst/>
        </a:prstGeom>
        <a:solidFill>
          <a:schemeClr val="accent2">
            <a:hueOff val="1847440"/>
            <a:satOff val="-318"/>
            <a:lumOff val="-3268"/>
            <a:alphaOff val="0"/>
          </a:schemeClr>
        </a:solidFill>
        <a:ln>
          <a:noFill/>
        </a:ln>
        <a:effectLst/>
      </dsp:spPr>
      <dsp:style>
        <a:lnRef idx="0">
          <a:scrgbClr r="0" g="0" b="0"/>
        </a:lnRef>
        <a:fillRef idx="1">
          <a:scrgbClr r="0" g="0" b="0"/>
        </a:fillRef>
        <a:effectRef idx="0">
          <a:scrgbClr r="0" g="0" b="0"/>
        </a:effectRef>
        <a:fontRef idx="minor"/>
      </dsp:style>
    </dsp:sp>
    <dsp:sp modelId="{59FC0B7E-AE2C-4E66-A4BD-3362CC9AA445}">
      <dsp:nvSpPr>
        <dsp:cNvPr id="0" name=""/>
        <dsp:cNvSpPr/>
      </dsp:nvSpPr>
      <dsp:spPr>
        <a:xfrm>
          <a:off x="6668200" y="724463"/>
          <a:ext cx="902542" cy="902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402630-161D-4874-9D3D-1CBBA317F947}">
      <dsp:nvSpPr>
        <dsp:cNvPr id="0" name=""/>
        <dsp:cNvSpPr/>
      </dsp:nvSpPr>
      <dsp:spPr>
        <a:xfrm>
          <a:off x="8230977" y="397680"/>
          <a:ext cx="3667968" cy="1556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err="1">
              <a:solidFill>
                <a:schemeClr val="tx1"/>
              </a:solidFill>
            </a:rPr>
            <a:t>Vedar</a:t>
          </a:r>
          <a:r>
            <a:rPr lang="en-US" sz="1400" kern="1200" dirty="0">
              <a:solidFill>
                <a:schemeClr val="tx1"/>
              </a:solidFill>
            </a:rPr>
            <a:t>: </a:t>
          </a:r>
          <a:r>
            <a:rPr lang="en-US" sz="1400" kern="1200" dirty="0" err="1">
              <a:solidFill>
                <a:schemeClr val="tx1"/>
              </a:solidFill>
            </a:rPr>
            <a:t>Vedar</a:t>
          </a:r>
          <a:r>
            <a:rPr lang="en-US" sz="1400" kern="1200" dirty="0">
              <a:solidFill>
                <a:schemeClr val="tx1"/>
              </a:solidFill>
            </a:rPr>
            <a:t> is a rule-based sentiment analysis tool that uses a set of rules to analyze the sentiment of a text. The rules are based on patterns and relationships between words, and they are designed to capture more complex aspects of sentiment than simple positive and negative word lists. </a:t>
          </a:r>
          <a:r>
            <a:rPr lang="en-US" sz="1400" kern="1200" dirty="0" err="1">
              <a:solidFill>
                <a:schemeClr val="tx1"/>
              </a:solidFill>
            </a:rPr>
            <a:t>Vedar</a:t>
          </a:r>
          <a:r>
            <a:rPr lang="en-US" sz="1400" kern="1200" dirty="0">
              <a:solidFill>
                <a:schemeClr val="tx1"/>
              </a:solidFill>
            </a:rPr>
            <a:t> is more complex than </a:t>
          </a:r>
          <a:r>
            <a:rPr lang="en-US" sz="1400" kern="1200" dirty="0" err="1">
              <a:solidFill>
                <a:schemeClr val="tx1"/>
              </a:solidFill>
            </a:rPr>
            <a:t>Afinn</a:t>
          </a:r>
          <a:r>
            <a:rPr lang="en-US" sz="1400" kern="1200" dirty="0">
              <a:solidFill>
                <a:schemeClr val="tx1"/>
              </a:solidFill>
            </a:rPr>
            <a:t> and may require more expertise to use effectively, but it can be more accurate in some cases.</a:t>
          </a:r>
        </a:p>
      </dsp:txBody>
      <dsp:txXfrm>
        <a:off x="8230977" y="397680"/>
        <a:ext cx="3667968" cy="1556107"/>
      </dsp:txXfrm>
    </dsp:sp>
    <dsp:sp modelId="{E96D9294-7EEE-4923-B119-109985675616}">
      <dsp:nvSpPr>
        <dsp:cNvPr id="0" name=""/>
        <dsp:cNvSpPr/>
      </dsp:nvSpPr>
      <dsp:spPr>
        <a:xfrm>
          <a:off x="144773" y="2754136"/>
          <a:ext cx="1556107" cy="1556107"/>
        </a:xfrm>
        <a:prstGeom prst="ellipse">
          <a:avLst/>
        </a:prstGeom>
        <a:solidFill>
          <a:schemeClr val="accent2">
            <a:hueOff val="3694879"/>
            <a:satOff val="-635"/>
            <a:lumOff val="-6536"/>
            <a:alphaOff val="0"/>
          </a:schemeClr>
        </a:solidFill>
        <a:ln>
          <a:noFill/>
        </a:ln>
        <a:effectLst/>
      </dsp:spPr>
      <dsp:style>
        <a:lnRef idx="0">
          <a:scrgbClr r="0" g="0" b="0"/>
        </a:lnRef>
        <a:fillRef idx="1">
          <a:scrgbClr r="0" g="0" b="0"/>
        </a:fillRef>
        <a:effectRef idx="0">
          <a:scrgbClr r="0" g="0" b="0"/>
        </a:effectRef>
        <a:fontRef idx="minor"/>
      </dsp:style>
    </dsp:sp>
    <dsp:sp modelId="{4D30CBED-251F-4530-BAF9-9B6F79E8A1D4}">
      <dsp:nvSpPr>
        <dsp:cNvPr id="0" name=""/>
        <dsp:cNvSpPr/>
      </dsp:nvSpPr>
      <dsp:spPr>
        <a:xfrm>
          <a:off x="471555" y="3080918"/>
          <a:ext cx="902542" cy="902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9F8E4D-A1D6-4711-A589-5CF8F7A8F04A}">
      <dsp:nvSpPr>
        <dsp:cNvPr id="0" name=""/>
        <dsp:cNvSpPr/>
      </dsp:nvSpPr>
      <dsp:spPr>
        <a:xfrm>
          <a:off x="2034332" y="2754136"/>
          <a:ext cx="3667968" cy="1556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NRC Lexicon: The NRC Lexicon is a lexicon-based sentiment analysis tool that uses a list of words with eight different emotions (anger, fear, anticipation, trust, surprise, sadness, joy, and disgust) to analyze the sentiment of a text. It assigns a score to each emotion for each word in the text, and then calculates the sentiment score for the entire text based on the sum of these scores. The NRC Lexicon is more complex than </a:t>
          </a:r>
          <a:r>
            <a:rPr lang="en-US" sz="1400" kern="1200" dirty="0" err="1">
              <a:solidFill>
                <a:schemeClr val="tx1"/>
              </a:solidFill>
            </a:rPr>
            <a:t>Afinn</a:t>
          </a:r>
          <a:r>
            <a:rPr lang="en-US" sz="1400" kern="1200" dirty="0">
              <a:solidFill>
                <a:schemeClr val="tx1"/>
              </a:solidFill>
            </a:rPr>
            <a:t> but may be more accurate in capturing the nuanced emotions in a text.</a:t>
          </a:r>
        </a:p>
      </dsp:txBody>
      <dsp:txXfrm>
        <a:off x="2034332" y="2754136"/>
        <a:ext cx="3667968" cy="1556107"/>
      </dsp:txXfrm>
    </dsp:sp>
    <dsp:sp modelId="{AEE7027E-8420-4966-BE95-CD1A61E7B192}">
      <dsp:nvSpPr>
        <dsp:cNvPr id="0" name=""/>
        <dsp:cNvSpPr/>
      </dsp:nvSpPr>
      <dsp:spPr>
        <a:xfrm>
          <a:off x="6341417" y="2754136"/>
          <a:ext cx="1556107" cy="1556107"/>
        </a:xfrm>
        <a:prstGeom prst="ellipse">
          <a:avLst/>
        </a:prstGeom>
        <a:solidFill>
          <a:schemeClr val="accent2">
            <a:hueOff val="5542319"/>
            <a:satOff val="-953"/>
            <a:lumOff val="-9804"/>
            <a:alphaOff val="0"/>
          </a:schemeClr>
        </a:solidFill>
        <a:ln>
          <a:noFill/>
        </a:ln>
        <a:effectLst/>
      </dsp:spPr>
      <dsp:style>
        <a:lnRef idx="0">
          <a:scrgbClr r="0" g="0" b="0"/>
        </a:lnRef>
        <a:fillRef idx="1">
          <a:scrgbClr r="0" g="0" b="0"/>
        </a:fillRef>
        <a:effectRef idx="0">
          <a:scrgbClr r="0" g="0" b="0"/>
        </a:effectRef>
        <a:fontRef idx="minor"/>
      </dsp:style>
    </dsp:sp>
    <dsp:sp modelId="{6F3418CE-48F3-4A36-B6B4-DCC432BD9D89}">
      <dsp:nvSpPr>
        <dsp:cNvPr id="0" name=""/>
        <dsp:cNvSpPr/>
      </dsp:nvSpPr>
      <dsp:spPr>
        <a:xfrm>
          <a:off x="6668200" y="3080918"/>
          <a:ext cx="902542" cy="902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F813AC-CECB-4F24-8F4A-0016F884E57B}">
      <dsp:nvSpPr>
        <dsp:cNvPr id="0" name=""/>
        <dsp:cNvSpPr/>
      </dsp:nvSpPr>
      <dsp:spPr>
        <a:xfrm>
          <a:off x="8230977" y="2754136"/>
          <a:ext cx="3667968" cy="1556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Overall, the choice of sentiment analysis tool will depend on the specific needs and goals of the project. </a:t>
          </a:r>
          <a:r>
            <a:rPr lang="en-US" sz="1400" kern="1200" dirty="0" err="1">
              <a:solidFill>
                <a:schemeClr val="tx1"/>
              </a:solidFill>
            </a:rPr>
            <a:t>Afinn</a:t>
          </a:r>
          <a:r>
            <a:rPr lang="en-US" sz="1400" kern="1200" dirty="0">
              <a:solidFill>
                <a:schemeClr val="tx1"/>
              </a:solidFill>
            </a:rPr>
            <a:t> may be a good choice for simple sentiment analysis, while </a:t>
          </a:r>
          <a:r>
            <a:rPr lang="en-US" sz="1400" kern="1200" dirty="0" err="1">
              <a:solidFill>
                <a:schemeClr val="tx1"/>
              </a:solidFill>
            </a:rPr>
            <a:t>Vedar</a:t>
          </a:r>
          <a:r>
            <a:rPr lang="en-US" sz="1400" kern="1200" dirty="0">
              <a:solidFill>
                <a:schemeClr val="tx1"/>
              </a:solidFill>
            </a:rPr>
            <a:t> and the NRC Lexicon may be better suited for more complex sentiment analysis tasks.</a:t>
          </a:r>
        </a:p>
      </dsp:txBody>
      <dsp:txXfrm>
        <a:off x="8230977" y="2754136"/>
        <a:ext cx="3667968" cy="15561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D819A-775F-E548-AD84-69454555E614}">
      <dsp:nvSpPr>
        <dsp:cNvPr id="0" name=""/>
        <dsp:cNvSpPr/>
      </dsp:nvSpPr>
      <dsp:spPr>
        <a:xfrm>
          <a:off x="0" y="8997"/>
          <a:ext cx="10391464" cy="73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The project aims to create a tool for YouTube channel owners, content creators, and marketers to gauge viewer sentiment</a:t>
          </a:r>
          <a:endParaRPr lang="en-US" sz="1800" kern="1200" dirty="0"/>
        </a:p>
      </dsp:txBody>
      <dsp:txXfrm>
        <a:off x="35640" y="44637"/>
        <a:ext cx="10320184" cy="658800"/>
      </dsp:txXfrm>
    </dsp:sp>
    <dsp:sp modelId="{C9769904-D2ED-7C45-9A73-52DF411FC7C2}">
      <dsp:nvSpPr>
        <dsp:cNvPr id="0" name=""/>
        <dsp:cNvSpPr/>
      </dsp:nvSpPr>
      <dsp:spPr>
        <a:xfrm>
          <a:off x="0" y="851397"/>
          <a:ext cx="10391464" cy="73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The sentiment analysis system will be trained on a large and diverse dataset of YouTube comments, including sarcasm or irony</a:t>
          </a:r>
          <a:endParaRPr lang="en-US" sz="1800" kern="1200" dirty="0"/>
        </a:p>
      </dsp:txBody>
      <dsp:txXfrm>
        <a:off x="35640" y="887037"/>
        <a:ext cx="10320184" cy="658800"/>
      </dsp:txXfrm>
    </dsp:sp>
    <dsp:sp modelId="{AB2530E3-D597-8043-898B-BC75F221AFA6}">
      <dsp:nvSpPr>
        <dsp:cNvPr id="0" name=""/>
        <dsp:cNvSpPr/>
      </dsp:nvSpPr>
      <dsp:spPr>
        <a:xfrm>
          <a:off x="0" y="1693797"/>
          <a:ext cx="10391464" cy="73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The project will provide a user-friendly web application for real-time sentiment analysis</a:t>
          </a:r>
          <a:endParaRPr lang="en-US" sz="1800" kern="1200" dirty="0"/>
        </a:p>
      </dsp:txBody>
      <dsp:txXfrm>
        <a:off x="35640" y="1729437"/>
        <a:ext cx="10320184" cy="658800"/>
      </dsp:txXfrm>
    </dsp:sp>
    <dsp:sp modelId="{78A7CB20-D1C4-2E4C-A68E-1DAC5272C0F1}">
      <dsp:nvSpPr>
        <dsp:cNvPr id="0" name=""/>
        <dsp:cNvSpPr/>
      </dsp:nvSpPr>
      <dsp:spPr>
        <a:xfrm>
          <a:off x="0" y="2536198"/>
          <a:ext cx="10391464" cy="73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The application will provide a visual representation of the sentiment of comments for identifying trends and patterns</a:t>
          </a:r>
          <a:endParaRPr lang="en-US" sz="1800" kern="1200" dirty="0"/>
        </a:p>
      </dsp:txBody>
      <dsp:txXfrm>
        <a:off x="35640" y="2571838"/>
        <a:ext cx="10320184" cy="658800"/>
      </dsp:txXfrm>
    </dsp:sp>
    <dsp:sp modelId="{8C0A90C5-5958-CE40-A4EF-D219700E0E3A}">
      <dsp:nvSpPr>
        <dsp:cNvPr id="0" name=""/>
        <dsp:cNvSpPr/>
      </dsp:nvSpPr>
      <dsp:spPr>
        <a:xfrm>
          <a:off x="0" y="3378598"/>
          <a:ext cx="10391464" cy="73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The sentiment analysis project has the potential to revolutionize YouTube channel management and optimization</a:t>
          </a:r>
          <a:endParaRPr lang="en-US" sz="1800" kern="1200" dirty="0"/>
        </a:p>
      </dsp:txBody>
      <dsp:txXfrm>
        <a:off x="35640" y="3414238"/>
        <a:ext cx="10320184" cy="658800"/>
      </dsp:txXfrm>
    </dsp:sp>
    <dsp:sp modelId="{29C2F67D-94F8-F340-9200-1971DFFF8FBE}">
      <dsp:nvSpPr>
        <dsp:cNvPr id="0" name=""/>
        <dsp:cNvSpPr/>
      </dsp:nvSpPr>
      <dsp:spPr>
        <a:xfrm>
          <a:off x="0" y="4220998"/>
          <a:ext cx="10391464" cy="73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Valuable insights into viewer sentiment can help improve engagement and retention, increase subscriber base, and grow businesses or brands.</a:t>
          </a:r>
          <a:endParaRPr lang="en-US" sz="1800" kern="1200" dirty="0"/>
        </a:p>
      </dsp:txBody>
      <dsp:txXfrm>
        <a:off x="35640" y="4256638"/>
        <a:ext cx="10320184" cy="658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C1CDE-A772-B346-BA66-24094B6091A8}">
      <dsp:nvSpPr>
        <dsp:cNvPr id="0" name=""/>
        <dsp:cNvSpPr/>
      </dsp:nvSpPr>
      <dsp:spPr>
        <a:xfrm>
          <a:off x="0" y="598"/>
          <a:ext cx="106163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F61967-65D1-7A4E-8D60-9335AC3C0D3D}">
      <dsp:nvSpPr>
        <dsp:cNvPr id="0" name=""/>
        <dsp:cNvSpPr/>
      </dsp:nvSpPr>
      <dsp:spPr>
        <a:xfrm>
          <a:off x="0" y="598"/>
          <a:ext cx="10616334" cy="980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YouTube has over 2.5 billion monthly active users, making it the second largest social media/entertainment platform in the world after Facebook.</a:t>
          </a:r>
          <a:endParaRPr lang="en-US" sz="1800" kern="1200" dirty="0"/>
        </a:p>
      </dsp:txBody>
      <dsp:txXfrm>
        <a:off x="0" y="598"/>
        <a:ext cx="10616334" cy="980994"/>
      </dsp:txXfrm>
    </dsp:sp>
    <dsp:sp modelId="{F969E1B3-BAB8-3B4D-BBEB-9DB5C32EA8F7}">
      <dsp:nvSpPr>
        <dsp:cNvPr id="0" name=""/>
        <dsp:cNvSpPr/>
      </dsp:nvSpPr>
      <dsp:spPr>
        <a:xfrm>
          <a:off x="0" y="981593"/>
          <a:ext cx="106163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309752-B2E0-1641-8195-1CB6380BC88F}">
      <dsp:nvSpPr>
        <dsp:cNvPr id="0" name=""/>
        <dsp:cNvSpPr/>
      </dsp:nvSpPr>
      <dsp:spPr>
        <a:xfrm>
          <a:off x="0" y="981593"/>
          <a:ext cx="10616334" cy="980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Users upload over 500 hours of video content on YouTube every minute, providing a vast amount of information to analyze.</a:t>
          </a:r>
          <a:endParaRPr lang="en-US" sz="1800" kern="1200" dirty="0"/>
        </a:p>
      </dsp:txBody>
      <dsp:txXfrm>
        <a:off x="0" y="981593"/>
        <a:ext cx="10616334" cy="980994"/>
      </dsp:txXfrm>
    </dsp:sp>
    <dsp:sp modelId="{63B15706-47C9-DE48-81B1-CAC5D85C416E}">
      <dsp:nvSpPr>
        <dsp:cNvPr id="0" name=""/>
        <dsp:cNvSpPr/>
      </dsp:nvSpPr>
      <dsp:spPr>
        <a:xfrm>
          <a:off x="0" y="1962587"/>
          <a:ext cx="106163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88B6F9-F358-AE49-B597-A6CB50EC5BCB}">
      <dsp:nvSpPr>
        <dsp:cNvPr id="0" name=""/>
        <dsp:cNvSpPr/>
      </dsp:nvSpPr>
      <dsp:spPr>
        <a:xfrm>
          <a:off x="0" y="1962587"/>
          <a:ext cx="10616334" cy="980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Analyzing user behavior on certain YouTube channels (such as likes, comments, tags, and video titles) can provide insights into how viewers perceive the content and what changes can be made to improve it.</a:t>
          </a:r>
          <a:endParaRPr lang="en-US" sz="1800" kern="1200" dirty="0"/>
        </a:p>
      </dsp:txBody>
      <dsp:txXfrm>
        <a:off x="0" y="1962587"/>
        <a:ext cx="10616334" cy="980994"/>
      </dsp:txXfrm>
    </dsp:sp>
    <dsp:sp modelId="{F8012958-9B6C-1F40-AD22-E233D4E5C5C9}">
      <dsp:nvSpPr>
        <dsp:cNvPr id="0" name=""/>
        <dsp:cNvSpPr/>
      </dsp:nvSpPr>
      <dsp:spPr>
        <a:xfrm>
          <a:off x="0" y="2943582"/>
          <a:ext cx="106163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A85658-CF40-0446-B385-D7BA592C95A3}">
      <dsp:nvSpPr>
        <dsp:cNvPr id="0" name=""/>
        <dsp:cNvSpPr/>
      </dsp:nvSpPr>
      <dsp:spPr>
        <a:xfrm>
          <a:off x="0" y="2943582"/>
          <a:ext cx="10616334" cy="980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During the COVID-19 pandemic, YouTube viewing traffic increased significantly due to restrictions forcing people to stay at home.</a:t>
          </a:r>
          <a:endParaRPr lang="en-US" sz="1800" kern="1200" dirty="0"/>
        </a:p>
      </dsp:txBody>
      <dsp:txXfrm>
        <a:off x="0" y="2943582"/>
        <a:ext cx="10616334" cy="980994"/>
      </dsp:txXfrm>
    </dsp:sp>
    <dsp:sp modelId="{2FBCB3A9-AFF1-354A-9BEA-DC8D00E224FA}">
      <dsp:nvSpPr>
        <dsp:cNvPr id="0" name=""/>
        <dsp:cNvSpPr/>
      </dsp:nvSpPr>
      <dsp:spPr>
        <a:xfrm>
          <a:off x="0" y="3924576"/>
          <a:ext cx="106163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2FB851-9875-8147-9857-5C9C238F91A5}">
      <dsp:nvSpPr>
        <dsp:cNvPr id="0" name=""/>
        <dsp:cNvSpPr/>
      </dsp:nvSpPr>
      <dsp:spPr>
        <a:xfrm>
          <a:off x="0" y="3924576"/>
          <a:ext cx="10616334" cy="980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The extended viewing time generated a large user base and revenue, motivating many people to pursue YouTube as a career option.</a:t>
          </a:r>
          <a:endParaRPr lang="en-US" sz="1800" kern="1200" dirty="0"/>
        </a:p>
      </dsp:txBody>
      <dsp:txXfrm>
        <a:off x="0" y="3924576"/>
        <a:ext cx="10616334" cy="980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C3414-DF82-6C4B-B758-CC27C928FC2C}">
      <dsp:nvSpPr>
        <dsp:cNvPr id="0" name=""/>
        <dsp:cNvSpPr/>
      </dsp:nvSpPr>
      <dsp:spPr>
        <a:xfrm>
          <a:off x="0" y="0"/>
          <a:ext cx="7107985"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F6A2F-99BD-DA4B-AA39-160D73659A4F}">
      <dsp:nvSpPr>
        <dsp:cNvPr id="0" name=""/>
        <dsp:cNvSpPr/>
      </dsp:nvSpPr>
      <dsp:spPr>
        <a:xfrm>
          <a:off x="0" y="0"/>
          <a:ext cx="7107985" cy="79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Sentiment analysis is crucial for understanding user engagement on YouTube</a:t>
          </a:r>
          <a:endParaRPr lang="en-US" sz="1800" kern="1200" dirty="0"/>
        </a:p>
      </dsp:txBody>
      <dsp:txXfrm>
        <a:off x="0" y="0"/>
        <a:ext cx="7107985" cy="790832"/>
      </dsp:txXfrm>
    </dsp:sp>
    <dsp:sp modelId="{490EAE63-C680-3F43-A245-91E278810BBA}">
      <dsp:nvSpPr>
        <dsp:cNvPr id="0" name=""/>
        <dsp:cNvSpPr/>
      </dsp:nvSpPr>
      <dsp:spPr>
        <a:xfrm>
          <a:off x="0" y="790832"/>
          <a:ext cx="7107985" cy="0"/>
        </a:xfrm>
        <a:prstGeom prst="lin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DF02DF-F8AC-BB44-ACCB-7933E483C8CD}">
      <dsp:nvSpPr>
        <dsp:cNvPr id="0" name=""/>
        <dsp:cNvSpPr/>
      </dsp:nvSpPr>
      <dsp:spPr>
        <a:xfrm>
          <a:off x="0" y="790832"/>
          <a:ext cx="7107985" cy="79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YouTube is a significant source of user-generated content and opinions</a:t>
          </a:r>
          <a:endParaRPr lang="en-US" sz="1800" kern="1200" dirty="0"/>
        </a:p>
      </dsp:txBody>
      <dsp:txXfrm>
        <a:off x="0" y="790832"/>
        <a:ext cx="7107985" cy="790832"/>
      </dsp:txXfrm>
    </dsp:sp>
    <dsp:sp modelId="{D9A169A1-F254-874F-8DAF-3A4510ABDB4C}">
      <dsp:nvSpPr>
        <dsp:cNvPr id="0" name=""/>
        <dsp:cNvSpPr/>
      </dsp:nvSpPr>
      <dsp:spPr>
        <a:xfrm>
          <a:off x="0" y="1581664"/>
          <a:ext cx="7107985" cy="0"/>
        </a:xfrm>
        <a:prstGeom prst="lin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BD0684-A6D2-0C4F-952F-F95BE66B863D}">
      <dsp:nvSpPr>
        <dsp:cNvPr id="0" name=""/>
        <dsp:cNvSpPr/>
      </dsp:nvSpPr>
      <dsp:spPr>
        <a:xfrm>
          <a:off x="0" y="1581664"/>
          <a:ext cx="7107985" cy="79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Analyzing the sentiment of YouTube comments can be challenging due to the large amount of data</a:t>
          </a:r>
          <a:endParaRPr lang="en-US" sz="1800" kern="1200" dirty="0"/>
        </a:p>
      </dsp:txBody>
      <dsp:txXfrm>
        <a:off x="0" y="1581664"/>
        <a:ext cx="7107985" cy="790832"/>
      </dsp:txXfrm>
    </dsp:sp>
    <dsp:sp modelId="{C81B99EF-32B0-B04B-BAC8-234DDF8FF787}">
      <dsp:nvSpPr>
        <dsp:cNvPr id="0" name=""/>
        <dsp:cNvSpPr/>
      </dsp:nvSpPr>
      <dsp:spPr>
        <a:xfrm>
          <a:off x="0" y="2372496"/>
          <a:ext cx="7107985" cy="0"/>
        </a:xfrm>
        <a:prstGeom prst="lin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2EAB1E7-B635-F943-96A5-767433818D1E}">
      <dsp:nvSpPr>
        <dsp:cNvPr id="0" name=""/>
        <dsp:cNvSpPr/>
      </dsp:nvSpPr>
      <dsp:spPr>
        <a:xfrm>
          <a:off x="0" y="2372496"/>
          <a:ext cx="7107985" cy="79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Manual research can be time-consuming and inefficient</a:t>
          </a:r>
          <a:endParaRPr lang="en-US" sz="1800" kern="1200" dirty="0"/>
        </a:p>
      </dsp:txBody>
      <dsp:txXfrm>
        <a:off x="0" y="2372496"/>
        <a:ext cx="7107985" cy="790832"/>
      </dsp:txXfrm>
    </dsp:sp>
    <dsp:sp modelId="{D4EB27C9-2201-304E-86F4-25B2ED6F61C4}">
      <dsp:nvSpPr>
        <dsp:cNvPr id="0" name=""/>
        <dsp:cNvSpPr/>
      </dsp:nvSpPr>
      <dsp:spPr>
        <a:xfrm>
          <a:off x="0" y="3163328"/>
          <a:ext cx="7107985"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751A507-D484-A943-BE50-E97F211B7B01}">
      <dsp:nvSpPr>
        <dsp:cNvPr id="0" name=""/>
        <dsp:cNvSpPr/>
      </dsp:nvSpPr>
      <dsp:spPr>
        <a:xfrm>
          <a:off x="0" y="3163328"/>
          <a:ext cx="7107985" cy="79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Determining the sentiment of comments that use sarcasm or irony can be difficult</a:t>
          </a:r>
          <a:endParaRPr lang="en-US" sz="1800" kern="1200" dirty="0"/>
        </a:p>
      </dsp:txBody>
      <dsp:txXfrm>
        <a:off x="0" y="3163328"/>
        <a:ext cx="7107985" cy="790832"/>
      </dsp:txXfrm>
    </dsp:sp>
    <dsp:sp modelId="{476146FB-A1A1-3940-B933-F828C1FFA1D4}">
      <dsp:nvSpPr>
        <dsp:cNvPr id="0" name=""/>
        <dsp:cNvSpPr/>
      </dsp:nvSpPr>
      <dsp:spPr>
        <a:xfrm>
          <a:off x="0" y="3954161"/>
          <a:ext cx="7107985"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00B9AE-FFAB-0D45-83F8-721E5E2E43FD}">
      <dsp:nvSpPr>
        <dsp:cNvPr id="0" name=""/>
        <dsp:cNvSpPr/>
      </dsp:nvSpPr>
      <dsp:spPr>
        <a:xfrm>
          <a:off x="0" y="3954161"/>
          <a:ext cx="7107985" cy="79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An automated system is needed to efficiently and accurately analyze the sentiment of YouTube comments</a:t>
          </a:r>
          <a:endParaRPr lang="en-US" sz="1800" kern="1200" dirty="0"/>
        </a:p>
      </dsp:txBody>
      <dsp:txXfrm>
        <a:off x="0" y="3954161"/>
        <a:ext cx="7107985" cy="790832"/>
      </dsp:txXfrm>
    </dsp:sp>
    <dsp:sp modelId="{48203966-56E8-4C4F-AB0E-DAA346BC3E0A}">
      <dsp:nvSpPr>
        <dsp:cNvPr id="0" name=""/>
        <dsp:cNvSpPr/>
      </dsp:nvSpPr>
      <dsp:spPr>
        <a:xfrm>
          <a:off x="0" y="4744993"/>
          <a:ext cx="7107985" cy="0"/>
        </a:xfrm>
        <a:prstGeom prst="lin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D51D8FF-92D8-D247-843A-36C49289FB11}">
      <dsp:nvSpPr>
        <dsp:cNvPr id="0" name=""/>
        <dsp:cNvSpPr/>
      </dsp:nvSpPr>
      <dsp:spPr>
        <a:xfrm>
          <a:off x="0" y="4744993"/>
          <a:ext cx="7107985" cy="79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Such a system would enable researchers to gather valuable insights into public opinion and user engagement on the platform</a:t>
          </a:r>
          <a:endParaRPr lang="en-US" sz="1800" kern="1200" dirty="0"/>
        </a:p>
      </dsp:txBody>
      <dsp:txXfrm>
        <a:off x="0" y="4744993"/>
        <a:ext cx="7107985" cy="790832"/>
      </dsp:txXfrm>
    </dsp:sp>
    <dsp:sp modelId="{195FFF3E-8B96-494F-982A-0A1156D58D7F}">
      <dsp:nvSpPr>
        <dsp:cNvPr id="0" name=""/>
        <dsp:cNvSpPr/>
      </dsp:nvSpPr>
      <dsp:spPr>
        <a:xfrm>
          <a:off x="0" y="5535825"/>
          <a:ext cx="7107985" cy="0"/>
        </a:xfrm>
        <a:prstGeom prst="lin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BD3DF3A-1470-434A-94F5-47FEEE75AFE5}">
      <dsp:nvSpPr>
        <dsp:cNvPr id="0" name=""/>
        <dsp:cNvSpPr/>
      </dsp:nvSpPr>
      <dsp:spPr>
        <a:xfrm>
          <a:off x="0" y="5535825"/>
          <a:ext cx="7107985" cy="79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Data-driven decisions and effective strategies can be developed based on these insights.</a:t>
          </a:r>
          <a:endParaRPr lang="en-US" sz="1800" kern="1200" dirty="0"/>
        </a:p>
      </dsp:txBody>
      <dsp:txXfrm>
        <a:off x="0" y="5535825"/>
        <a:ext cx="7107985" cy="7908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3534F-5D17-794D-849B-D8170DFD0626}">
      <dsp:nvSpPr>
        <dsp:cNvPr id="0" name=""/>
        <dsp:cNvSpPr/>
      </dsp:nvSpPr>
      <dsp:spPr>
        <a:xfrm>
          <a:off x="0" y="0"/>
          <a:ext cx="6885564" cy="0"/>
        </a:xfrm>
        <a:prstGeom prst="lin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15EEFF0-32A9-5D4D-85B6-709EAC0B01A8}">
      <dsp:nvSpPr>
        <dsp:cNvPr id="0" name=""/>
        <dsp:cNvSpPr/>
      </dsp:nvSpPr>
      <dsp:spPr>
        <a:xfrm>
          <a:off x="0" y="0"/>
          <a:ext cx="6885564" cy="80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The project aims to create an automated sentiment analysis system for YouTube comments</a:t>
          </a:r>
          <a:endParaRPr lang="en-US" sz="1800" kern="1200" dirty="0"/>
        </a:p>
      </dsp:txBody>
      <dsp:txXfrm>
        <a:off x="0" y="0"/>
        <a:ext cx="6885564" cy="804733"/>
      </dsp:txXfrm>
    </dsp:sp>
    <dsp:sp modelId="{3B19F0D3-4EE5-2544-B679-9E77CC1C807E}">
      <dsp:nvSpPr>
        <dsp:cNvPr id="0" name=""/>
        <dsp:cNvSpPr/>
      </dsp:nvSpPr>
      <dsp:spPr>
        <a:xfrm>
          <a:off x="0" y="804733"/>
          <a:ext cx="6885564" cy="0"/>
        </a:xfrm>
        <a:prstGeom prst="line">
          <a:avLst/>
        </a:prstGeom>
        <a:gradFill rotWithShape="0">
          <a:gsLst>
            <a:gs pos="0">
              <a:schemeClr val="accent5">
                <a:hueOff val="-2294855"/>
                <a:satOff val="410"/>
                <a:lumOff val="-896"/>
                <a:alphaOff val="0"/>
                <a:tint val="94000"/>
                <a:satMod val="103000"/>
                <a:lumMod val="102000"/>
              </a:schemeClr>
            </a:gs>
            <a:gs pos="50000">
              <a:schemeClr val="accent5">
                <a:hueOff val="-2294855"/>
                <a:satOff val="410"/>
                <a:lumOff val="-896"/>
                <a:alphaOff val="0"/>
                <a:shade val="100000"/>
                <a:satMod val="110000"/>
                <a:lumMod val="100000"/>
              </a:schemeClr>
            </a:gs>
            <a:gs pos="100000">
              <a:schemeClr val="accent5">
                <a:hueOff val="-2294855"/>
                <a:satOff val="410"/>
                <a:lumOff val="-896"/>
                <a:alphaOff val="0"/>
                <a:shade val="78000"/>
                <a:satMod val="120000"/>
                <a:lumMod val="99000"/>
              </a:schemeClr>
            </a:gs>
          </a:gsLst>
          <a:lin ang="5400000" scaled="0"/>
        </a:gradFill>
        <a:ln w="9525" cap="flat" cmpd="sng" algn="ctr">
          <a:solidFill>
            <a:schemeClr val="accent5">
              <a:hueOff val="-2294855"/>
              <a:satOff val="410"/>
              <a:lumOff val="-89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AB4521C-6A13-D047-A181-7C0A8E8444A6}">
      <dsp:nvSpPr>
        <dsp:cNvPr id="0" name=""/>
        <dsp:cNvSpPr/>
      </dsp:nvSpPr>
      <dsp:spPr>
        <a:xfrm>
          <a:off x="0" y="804733"/>
          <a:ext cx="6885564" cy="80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The system will be accurate, efficient, and easy to use</a:t>
          </a:r>
          <a:endParaRPr lang="en-US" sz="1800" kern="1200" dirty="0"/>
        </a:p>
      </dsp:txBody>
      <dsp:txXfrm>
        <a:off x="0" y="804733"/>
        <a:ext cx="6885564" cy="804733"/>
      </dsp:txXfrm>
    </dsp:sp>
    <dsp:sp modelId="{27AD427F-3206-B345-933D-E420AA82654D}">
      <dsp:nvSpPr>
        <dsp:cNvPr id="0" name=""/>
        <dsp:cNvSpPr/>
      </dsp:nvSpPr>
      <dsp:spPr>
        <a:xfrm>
          <a:off x="0" y="1609467"/>
          <a:ext cx="6885564" cy="0"/>
        </a:xfrm>
        <a:prstGeom prst="line">
          <a:avLst/>
        </a:prstGeom>
        <a:gradFill rotWithShape="0">
          <a:gsLst>
            <a:gs pos="0">
              <a:schemeClr val="accent5">
                <a:hueOff val="-4589710"/>
                <a:satOff val="820"/>
                <a:lumOff val="-1793"/>
                <a:alphaOff val="0"/>
                <a:tint val="94000"/>
                <a:satMod val="103000"/>
                <a:lumMod val="102000"/>
              </a:schemeClr>
            </a:gs>
            <a:gs pos="50000">
              <a:schemeClr val="accent5">
                <a:hueOff val="-4589710"/>
                <a:satOff val="820"/>
                <a:lumOff val="-1793"/>
                <a:alphaOff val="0"/>
                <a:shade val="100000"/>
                <a:satMod val="110000"/>
                <a:lumMod val="100000"/>
              </a:schemeClr>
            </a:gs>
            <a:gs pos="100000">
              <a:schemeClr val="accent5">
                <a:hueOff val="-4589710"/>
                <a:satOff val="820"/>
                <a:lumOff val="-1793"/>
                <a:alphaOff val="0"/>
                <a:shade val="78000"/>
                <a:satMod val="120000"/>
                <a:lumMod val="99000"/>
              </a:schemeClr>
            </a:gs>
          </a:gsLst>
          <a:lin ang="5400000" scaled="0"/>
        </a:gradFill>
        <a:ln w="9525" cap="flat" cmpd="sng" algn="ctr">
          <a:solidFill>
            <a:schemeClr val="accent5">
              <a:hueOff val="-4589710"/>
              <a:satOff val="820"/>
              <a:lumOff val="-179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03789F1-CE6D-FC4E-B90B-4F418084C635}">
      <dsp:nvSpPr>
        <dsp:cNvPr id="0" name=""/>
        <dsp:cNvSpPr/>
      </dsp:nvSpPr>
      <dsp:spPr>
        <a:xfrm>
          <a:off x="0" y="1609467"/>
          <a:ext cx="6885564" cy="80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The model will be trained on a large and diverse dataset of YouTube comments</a:t>
          </a:r>
          <a:endParaRPr lang="en-US" sz="1800" kern="1200" dirty="0"/>
        </a:p>
      </dsp:txBody>
      <dsp:txXfrm>
        <a:off x="0" y="1609467"/>
        <a:ext cx="6885564" cy="804733"/>
      </dsp:txXfrm>
    </dsp:sp>
    <dsp:sp modelId="{B45F05C7-14B2-CB47-93D1-CA26F1BCE339}">
      <dsp:nvSpPr>
        <dsp:cNvPr id="0" name=""/>
        <dsp:cNvSpPr/>
      </dsp:nvSpPr>
      <dsp:spPr>
        <a:xfrm>
          <a:off x="0" y="2414201"/>
          <a:ext cx="6885564" cy="0"/>
        </a:xfrm>
        <a:prstGeom prst="line">
          <a:avLst/>
        </a:prstGeom>
        <a:gradFill rotWithShape="0">
          <a:gsLst>
            <a:gs pos="0">
              <a:schemeClr val="accent5">
                <a:hueOff val="-6884565"/>
                <a:satOff val="1230"/>
                <a:lumOff val="-2689"/>
                <a:alphaOff val="0"/>
                <a:tint val="94000"/>
                <a:satMod val="103000"/>
                <a:lumMod val="102000"/>
              </a:schemeClr>
            </a:gs>
            <a:gs pos="50000">
              <a:schemeClr val="accent5">
                <a:hueOff val="-6884565"/>
                <a:satOff val="1230"/>
                <a:lumOff val="-2689"/>
                <a:alphaOff val="0"/>
                <a:shade val="100000"/>
                <a:satMod val="110000"/>
                <a:lumMod val="100000"/>
              </a:schemeClr>
            </a:gs>
            <a:gs pos="100000">
              <a:schemeClr val="accent5">
                <a:hueOff val="-6884565"/>
                <a:satOff val="1230"/>
                <a:lumOff val="-2689"/>
                <a:alphaOff val="0"/>
                <a:shade val="78000"/>
                <a:satMod val="120000"/>
                <a:lumMod val="99000"/>
              </a:schemeClr>
            </a:gs>
          </a:gsLst>
          <a:lin ang="5400000" scaled="0"/>
        </a:gradFill>
        <a:ln w="9525" cap="flat" cmpd="sng" algn="ctr">
          <a:solidFill>
            <a:schemeClr val="accent5">
              <a:hueOff val="-6884565"/>
              <a:satOff val="1230"/>
              <a:lumOff val="-268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4AE33E4-99BA-2C4C-85D6-12BF8BD611A9}">
      <dsp:nvSpPr>
        <dsp:cNvPr id="0" name=""/>
        <dsp:cNvSpPr/>
      </dsp:nvSpPr>
      <dsp:spPr>
        <a:xfrm>
          <a:off x="0" y="2414201"/>
          <a:ext cx="6885564" cy="80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The dataset will be pre-processed using NLP techniques</a:t>
          </a:r>
          <a:endParaRPr lang="en-US" sz="1800" kern="1200" dirty="0"/>
        </a:p>
      </dsp:txBody>
      <dsp:txXfrm>
        <a:off x="0" y="2414201"/>
        <a:ext cx="6885564" cy="804733"/>
      </dsp:txXfrm>
    </dsp:sp>
    <dsp:sp modelId="{AE64549C-3955-0D47-BD59-DB5540ADFF9F}">
      <dsp:nvSpPr>
        <dsp:cNvPr id="0" name=""/>
        <dsp:cNvSpPr/>
      </dsp:nvSpPr>
      <dsp:spPr>
        <a:xfrm>
          <a:off x="0" y="3218935"/>
          <a:ext cx="6885564" cy="0"/>
        </a:xfrm>
        <a:prstGeom prst="line">
          <a:avLst/>
        </a:prstGeom>
        <a:gradFill rotWithShape="0">
          <a:gsLst>
            <a:gs pos="0">
              <a:schemeClr val="accent5">
                <a:hueOff val="-9179420"/>
                <a:satOff val="1640"/>
                <a:lumOff val="-3586"/>
                <a:alphaOff val="0"/>
                <a:tint val="94000"/>
                <a:satMod val="103000"/>
                <a:lumMod val="102000"/>
              </a:schemeClr>
            </a:gs>
            <a:gs pos="50000">
              <a:schemeClr val="accent5">
                <a:hueOff val="-9179420"/>
                <a:satOff val="1640"/>
                <a:lumOff val="-3586"/>
                <a:alphaOff val="0"/>
                <a:shade val="100000"/>
                <a:satMod val="110000"/>
                <a:lumMod val="100000"/>
              </a:schemeClr>
            </a:gs>
            <a:gs pos="100000">
              <a:schemeClr val="accent5">
                <a:hueOff val="-9179420"/>
                <a:satOff val="1640"/>
                <a:lumOff val="-3586"/>
                <a:alphaOff val="0"/>
                <a:shade val="78000"/>
                <a:satMod val="120000"/>
                <a:lumMod val="99000"/>
              </a:schemeClr>
            </a:gs>
          </a:gsLst>
          <a:lin ang="5400000" scaled="0"/>
        </a:gradFill>
        <a:ln w="9525" cap="flat" cmpd="sng" algn="ctr">
          <a:solidFill>
            <a:schemeClr val="accent5">
              <a:hueOff val="-9179420"/>
              <a:satOff val="1640"/>
              <a:lumOff val="-358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A621A8B-0D4C-FF41-A54F-56EF55A3772B}">
      <dsp:nvSpPr>
        <dsp:cNvPr id="0" name=""/>
        <dsp:cNvSpPr/>
      </dsp:nvSpPr>
      <dsp:spPr>
        <a:xfrm>
          <a:off x="0" y="3218935"/>
          <a:ext cx="6885564" cy="80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The web application will allow users to select a YouTube channel and a date range for sentiment analysis</a:t>
          </a:r>
          <a:endParaRPr lang="en-US" sz="1800" kern="1200" dirty="0"/>
        </a:p>
      </dsp:txBody>
      <dsp:txXfrm>
        <a:off x="0" y="3218935"/>
        <a:ext cx="6885564" cy="804733"/>
      </dsp:txXfrm>
    </dsp:sp>
    <dsp:sp modelId="{19BEE88C-0B50-BF4F-8368-41F02B127908}">
      <dsp:nvSpPr>
        <dsp:cNvPr id="0" name=""/>
        <dsp:cNvSpPr/>
      </dsp:nvSpPr>
      <dsp:spPr>
        <a:xfrm>
          <a:off x="0" y="4023668"/>
          <a:ext cx="6885564" cy="0"/>
        </a:xfrm>
        <a:prstGeom prst="line">
          <a:avLst/>
        </a:prstGeom>
        <a:gradFill rotWithShape="0">
          <a:gsLst>
            <a:gs pos="0">
              <a:schemeClr val="accent5">
                <a:hueOff val="-11474274"/>
                <a:satOff val="2050"/>
                <a:lumOff val="-4482"/>
                <a:alphaOff val="0"/>
                <a:tint val="94000"/>
                <a:satMod val="103000"/>
                <a:lumMod val="102000"/>
              </a:schemeClr>
            </a:gs>
            <a:gs pos="50000">
              <a:schemeClr val="accent5">
                <a:hueOff val="-11474274"/>
                <a:satOff val="2050"/>
                <a:lumOff val="-4482"/>
                <a:alphaOff val="0"/>
                <a:shade val="100000"/>
                <a:satMod val="110000"/>
                <a:lumMod val="100000"/>
              </a:schemeClr>
            </a:gs>
            <a:gs pos="100000">
              <a:schemeClr val="accent5">
                <a:hueOff val="-11474274"/>
                <a:satOff val="2050"/>
                <a:lumOff val="-4482"/>
                <a:alphaOff val="0"/>
                <a:shade val="78000"/>
                <a:satMod val="120000"/>
                <a:lumMod val="99000"/>
              </a:schemeClr>
            </a:gs>
          </a:gsLst>
          <a:lin ang="5400000" scaled="0"/>
        </a:gradFill>
        <a:ln w="9525" cap="flat" cmpd="sng" algn="ctr">
          <a:solidFill>
            <a:schemeClr val="accent5">
              <a:hueOff val="-11474274"/>
              <a:satOff val="2050"/>
              <a:lumOff val="-448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F78670F-A8D7-C348-AC24-9003BE240681}">
      <dsp:nvSpPr>
        <dsp:cNvPr id="0" name=""/>
        <dsp:cNvSpPr/>
      </dsp:nvSpPr>
      <dsp:spPr>
        <a:xfrm>
          <a:off x="0" y="4023668"/>
          <a:ext cx="6885564" cy="80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The results will be displayed in an intuitive format, including visualizations and charts</a:t>
          </a:r>
          <a:endParaRPr lang="en-US" sz="1800" kern="1200" dirty="0"/>
        </a:p>
      </dsp:txBody>
      <dsp:txXfrm>
        <a:off x="0" y="4023668"/>
        <a:ext cx="6885564" cy="804733"/>
      </dsp:txXfrm>
    </dsp:sp>
    <dsp:sp modelId="{546EB2AE-D13A-884B-BE6D-6C52D887F6B8}">
      <dsp:nvSpPr>
        <dsp:cNvPr id="0" name=""/>
        <dsp:cNvSpPr/>
      </dsp:nvSpPr>
      <dsp:spPr>
        <a:xfrm>
          <a:off x="0" y="4828402"/>
          <a:ext cx="6885564" cy="0"/>
        </a:xfrm>
        <a:prstGeom prst="line">
          <a:avLst/>
        </a:prstGeom>
        <a:gradFill rotWithShape="0">
          <a:gsLst>
            <a:gs pos="0">
              <a:schemeClr val="accent5">
                <a:hueOff val="-13769129"/>
                <a:satOff val="2460"/>
                <a:lumOff val="-5379"/>
                <a:alphaOff val="0"/>
                <a:tint val="94000"/>
                <a:satMod val="103000"/>
                <a:lumMod val="102000"/>
              </a:schemeClr>
            </a:gs>
            <a:gs pos="50000">
              <a:schemeClr val="accent5">
                <a:hueOff val="-13769129"/>
                <a:satOff val="2460"/>
                <a:lumOff val="-5379"/>
                <a:alphaOff val="0"/>
                <a:shade val="100000"/>
                <a:satMod val="110000"/>
                <a:lumMod val="100000"/>
              </a:schemeClr>
            </a:gs>
            <a:gs pos="100000">
              <a:schemeClr val="accent5">
                <a:hueOff val="-13769129"/>
                <a:satOff val="2460"/>
                <a:lumOff val="-5379"/>
                <a:alphaOff val="0"/>
                <a:shade val="78000"/>
                <a:satMod val="120000"/>
                <a:lumMod val="99000"/>
              </a:schemeClr>
            </a:gs>
          </a:gsLst>
          <a:lin ang="5400000" scaled="0"/>
        </a:gradFill>
        <a:ln w="9525" cap="flat" cmpd="sng" algn="ctr">
          <a:solidFill>
            <a:schemeClr val="accent5">
              <a:hueOff val="-13769129"/>
              <a:satOff val="2460"/>
              <a:lumOff val="-537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8358667-02D6-BD4F-B14A-767A806BEC30}">
      <dsp:nvSpPr>
        <dsp:cNvPr id="0" name=""/>
        <dsp:cNvSpPr/>
      </dsp:nvSpPr>
      <dsp:spPr>
        <a:xfrm>
          <a:off x="0" y="4828402"/>
          <a:ext cx="6885564" cy="80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The objective is to provide a tool for analyzing public opinion and user engagement on YouTube</a:t>
          </a:r>
          <a:endParaRPr lang="en-US" sz="1800" kern="1200" dirty="0"/>
        </a:p>
      </dsp:txBody>
      <dsp:txXfrm>
        <a:off x="0" y="4828402"/>
        <a:ext cx="6885564" cy="804733"/>
      </dsp:txXfrm>
    </dsp:sp>
    <dsp:sp modelId="{ACD2F46C-9152-C64D-9259-CCD3F6161515}">
      <dsp:nvSpPr>
        <dsp:cNvPr id="0" name=""/>
        <dsp:cNvSpPr/>
      </dsp:nvSpPr>
      <dsp:spPr>
        <a:xfrm>
          <a:off x="0" y="5633136"/>
          <a:ext cx="6885564" cy="0"/>
        </a:xfrm>
        <a:prstGeom prst="line">
          <a:avLst/>
        </a:prstGeom>
        <a:gradFill rotWithShape="0">
          <a:gsLst>
            <a:gs pos="0">
              <a:schemeClr val="accent5">
                <a:hueOff val="-16063984"/>
                <a:satOff val="2870"/>
                <a:lumOff val="-6275"/>
                <a:alphaOff val="0"/>
                <a:tint val="94000"/>
                <a:satMod val="103000"/>
                <a:lumMod val="102000"/>
              </a:schemeClr>
            </a:gs>
            <a:gs pos="50000">
              <a:schemeClr val="accent5">
                <a:hueOff val="-16063984"/>
                <a:satOff val="2870"/>
                <a:lumOff val="-6275"/>
                <a:alphaOff val="0"/>
                <a:shade val="100000"/>
                <a:satMod val="110000"/>
                <a:lumMod val="100000"/>
              </a:schemeClr>
            </a:gs>
            <a:gs pos="100000">
              <a:schemeClr val="accent5">
                <a:hueOff val="-16063984"/>
                <a:satOff val="2870"/>
                <a:lumOff val="-6275"/>
                <a:alphaOff val="0"/>
                <a:shade val="78000"/>
                <a:satMod val="120000"/>
                <a:lumMod val="99000"/>
              </a:schemeClr>
            </a:gs>
          </a:gsLst>
          <a:lin ang="5400000" scaled="0"/>
        </a:gradFill>
        <a:ln w="9525" cap="flat" cmpd="sng" algn="ctr">
          <a:solidFill>
            <a:schemeClr val="accent5">
              <a:hueOff val="-16063984"/>
              <a:satOff val="2870"/>
              <a:lumOff val="-627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19CDA71-3FF8-0545-8DE0-73F0AC7B4EE7}">
      <dsp:nvSpPr>
        <dsp:cNvPr id="0" name=""/>
        <dsp:cNvSpPr/>
      </dsp:nvSpPr>
      <dsp:spPr>
        <a:xfrm>
          <a:off x="0" y="5633136"/>
          <a:ext cx="6885564" cy="80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The system will help organizations make data-driven decisions and develop effective strategies based on YouTube comment sentiment.</a:t>
          </a:r>
          <a:endParaRPr lang="en-US" sz="1800" kern="1200" dirty="0"/>
        </a:p>
      </dsp:txBody>
      <dsp:txXfrm>
        <a:off x="0" y="5633136"/>
        <a:ext cx="6885564" cy="8047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DB6FF-D5A0-074F-B346-5B2654DE13DC}">
      <dsp:nvSpPr>
        <dsp:cNvPr id="0" name=""/>
        <dsp:cNvSpPr/>
      </dsp:nvSpPr>
      <dsp:spPr>
        <a:xfrm>
          <a:off x="0" y="0"/>
          <a:ext cx="8896864" cy="12070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First, an authorized connection to the YouTube API is established using API keys obtained from Google Cloud Console.</a:t>
          </a:r>
          <a:endParaRPr lang="en-US" sz="1800" kern="1200" dirty="0"/>
        </a:p>
      </dsp:txBody>
      <dsp:txXfrm>
        <a:off x="35352" y="35352"/>
        <a:ext cx="7492416" cy="1136304"/>
      </dsp:txXfrm>
    </dsp:sp>
    <dsp:sp modelId="{F12B44E1-EE98-374E-9143-D0AB34251B45}">
      <dsp:nvSpPr>
        <dsp:cNvPr id="0" name=""/>
        <dsp:cNvSpPr/>
      </dsp:nvSpPr>
      <dsp:spPr>
        <a:xfrm>
          <a:off x="745112" y="1426464"/>
          <a:ext cx="8896864" cy="12070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The user is prompted to enter the name of the YouTube channel they wish to collect comments from.</a:t>
          </a:r>
          <a:endParaRPr lang="en-US" sz="1800" kern="1200" dirty="0"/>
        </a:p>
      </dsp:txBody>
      <dsp:txXfrm>
        <a:off x="780464" y="1461816"/>
        <a:ext cx="7296493" cy="1136304"/>
      </dsp:txXfrm>
    </dsp:sp>
    <dsp:sp modelId="{FE07BFAD-CE78-FC48-B137-E17EE967FFAB}">
      <dsp:nvSpPr>
        <dsp:cNvPr id="0" name=""/>
        <dsp:cNvSpPr/>
      </dsp:nvSpPr>
      <dsp:spPr>
        <a:xfrm>
          <a:off x="1479103" y="2852928"/>
          <a:ext cx="8896864" cy="12070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The program sends a request to the YouTube API to retrieve the channel ID using the </a:t>
          </a:r>
          <a:r>
            <a:rPr lang="en-US" sz="1800" b="1" kern="1200" dirty="0" err="1"/>
            <a:t>requestChannelId</a:t>
          </a:r>
          <a:r>
            <a:rPr lang="en-US" sz="1800" b="1" kern="1200" dirty="0"/>
            <a:t> function, which takes the YouTube object and the channel name as input parameters.</a:t>
          </a:r>
          <a:endParaRPr lang="en-US" sz="1800" kern="1200" dirty="0"/>
        </a:p>
      </dsp:txBody>
      <dsp:txXfrm>
        <a:off x="1514455" y="2888280"/>
        <a:ext cx="7307614" cy="1136303"/>
      </dsp:txXfrm>
    </dsp:sp>
    <dsp:sp modelId="{AF64CD80-42AE-D544-99E2-F885FF07E037}">
      <dsp:nvSpPr>
        <dsp:cNvPr id="0" name=""/>
        <dsp:cNvSpPr/>
      </dsp:nvSpPr>
      <dsp:spPr>
        <a:xfrm>
          <a:off x="2224216" y="4279392"/>
          <a:ext cx="8896864" cy="12070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The program fetches the video IDs of the latest videos uploaded by the channel using the </a:t>
          </a:r>
          <a:r>
            <a:rPr lang="en-US" sz="1800" b="1" kern="1200" dirty="0" err="1"/>
            <a:t>getVideos</a:t>
          </a:r>
          <a:r>
            <a:rPr lang="en-US" sz="1800" b="1" kern="1200" dirty="0"/>
            <a:t> function, which takes the YouTube object, channel ID, and the maximum number of videos to retrieve as input parameters.</a:t>
          </a:r>
          <a:endParaRPr lang="en-US" sz="1800" kern="1200" dirty="0"/>
        </a:p>
      </dsp:txBody>
      <dsp:txXfrm>
        <a:off x="2259568" y="4314744"/>
        <a:ext cx="7296493" cy="1136304"/>
      </dsp:txXfrm>
    </dsp:sp>
    <dsp:sp modelId="{D11B44E2-2B4B-A94A-85ED-C4B04C996E2A}">
      <dsp:nvSpPr>
        <dsp:cNvPr id="0" name=""/>
        <dsp:cNvSpPr/>
      </dsp:nvSpPr>
      <dsp:spPr>
        <a:xfrm>
          <a:off x="8112309" y="924458"/>
          <a:ext cx="784555" cy="78455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8834" y="924458"/>
        <a:ext cx="431505" cy="590378"/>
      </dsp:txXfrm>
    </dsp:sp>
    <dsp:sp modelId="{D4ED3D33-5A14-AD44-A0BF-133DC048300E}">
      <dsp:nvSpPr>
        <dsp:cNvPr id="0" name=""/>
        <dsp:cNvSpPr/>
      </dsp:nvSpPr>
      <dsp:spPr>
        <a:xfrm>
          <a:off x="8857422" y="2350922"/>
          <a:ext cx="784555" cy="78455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33947" y="2350922"/>
        <a:ext cx="431505" cy="590378"/>
      </dsp:txXfrm>
    </dsp:sp>
    <dsp:sp modelId="{2B072792-6C9A-6545-BB10-DD55D56EE7B8}">
      <dsp:nvSpPr>
        <dsp:cNvPr id="0" name=""/>
        <dsp:cNvSpPr/>
      </dsp:nvSpPr>
      <dsp:spPr>
        <a:xfrm>
          <a:off x="9591413" y="3777386"/>
          <a:ext cx="784555" cy="78455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767938" y="3777386"/>
        <a:ext cx="431505" cy="5903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7E8CE-1F25-174E-BCDD-3B8F27368AB8}">
      <dsp:nvSpPr>
        <dsp:cNvPr id="0" name=""/>
        <dsp:cNvSpPr/>
      </dsp:nvSpPr>
      <dsp:spPr>
        <a:xfrm>
          <a:off x="0" y="2110601"/>
          <a:ext cx="10472182" cy="13847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The program stores the fetched video IDs in a JSON file named &lt;Channel Name&gt;_</a:t>
          </a:r>
          <a:r>
            <a:rPr lang="en-US" sz="1800" b="1" kern="1200" dirty="0" err="1"/>
            <a:t>vidlist.json</a:t>
          </a:r>
          <a:r>
            <a:rPr lang="en-US" sz="1800" b="1" kern="1200" dirty="0"/>
            <a:t> in the comments folder.</a:t>
          </a:r>
          <a:endParaRPr lang="en-US" sz="1800" kern="1200" dirty="0"/>
        </a:p>
      </dsp:txBody>
      <dsp:txXfrm>
        <a:off x="0" y="2110601"/>
        <a:ext cx="10472182" cy="1384783"/>
      </dsp:txXfrm>
    </dsp:sp>
    <dsp:sp modelId="{37A16039-FF40-7948-88B4-175DA45DB86F}">
      <dsp:nvSpPr>
        <dsp:cNvPr id="0" name=""/>
        <dsp:cNvSpPr/>
      </dsp:nvSpPr>
      <dsp:spPr>
        <a:xfrm rot="10800000">
          <a:off x="0" y="1576"/>
          <a:ext cx="10472182" cy="212979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The program then fetches the video IDs of the next set of videos using the </a:t>
          </a:r>
          <a:r>
            <a:rPr lang="en-US" sz="1800" b="1" kern="1200" dirty="0" err="1"/>
            <a:t>getNextPageVideos</a:t>
          </a:r>
          <a:r>
            <a:rPr lang="en-US" sz="1800" b="1" kern="1200" dirty="0"/>
            <a:t> function, which takes the YouTube object, channel ID, the </a:t>
          </a:r>
          <a:r>
            <a:rPr lang="en-US" sz="1800" b="1" kern="1200" dirty="0" err="1"/>
            <a:t>nextPageToken</a:t>
          </a:r>
          <a:r>
            <a:rPr lang="en-US" sz="1800" b="1" kern="1200" dirty="0"/>
            <a:t> parameter, and the maximum number of videos to retrieve as input parameters.</a:t>
          </a:r>
          <a:endParaRPr lang="en-US" sz="1800" kern="1200" dirty="0"/>
        </a:p>
      </dsp:txBody>
      <dsp:txXfrm rot="10800000">
        <a:off x="0" y="1576"/>
        <a:ext cx="10472182" cy="13838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54055-7C0A-2241-B553-6E6C5BA3265F}">
      <dsp:nvSpPr>
        <dsp:cNvPr id="0" name=""/>
        <dsp:cNvSpPr/>
      </dsp:nvSpPr>
      <dsp:spPr>
        <a:xfrm>
          <a:off x="0" y="784"/>
          <a:ext cx="7021488"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4B6ABF3-8311-6E42-B2BE-7AC0A466A5F6}">
      <dsp:nvSpPr>
        <dsp:cNvPr id="0" name=""/>
        <dsp:cNvSpPr/>
      </dsp:nvSpPr>
      <dsp:spPr>
        <a:xfrm>
          <a:off x="0" y="784"/>
          <a:ext cx="7021488" cy="91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Cleaning the data: Removing unwanted characters, such as punctuation, special characters, or URLs from comments.</a:t>
          </a:r>
          <a:endParaRPr lang="en-US" sz="1800" kern="1200" dirty="0"/>
        </a:p>
      </dsp:txBody>
      <dsp:txXfrm>
        <a:off x="0" y="784"/>
        <a:ext cx="7021488" cy="917706"/>
      </dsp:txXfrm>
    </dsp:sp>
    <dsp:sp modelId="{C765CCFF-3CB6-D844-B6BB-5B607E4EC152}">
      <dsp:nvSpPr>
        <dsp:cNvPr id="0" name=""/>
        <dsp:cNvSpPr/>
      </dsp:nvSpPr>
      <dsp:spPr>
        <a:xfrm>
          <a:off x="0" y="918490"/>
          <a:ext cx="7021488" cy="0"/>
        </a:xfrm>
        <a:prstGeom prst="line">
          <a:avLst/>
        </a:prstGeom>
        <a:gradFill rotWithShape="0">
          <a:gsLst>
            <a:gs pos="0">
              <a:schemeClr val="accent2">
                <a:hueOff val="923720"/>
                <a:satOff val="-159"/>
                <a:lumOff val="-1634"/>
                <a:alphaOff val="0"/>
                <a:tint val="94000"/>
                <a:satMod val="103000"/>
                <a:lumMod val="102000"/>
              </a:schemeClr>
            </a:gs>
            <a:gs pos="50000">
              <a:schemeClr val="accent2">
                <a:hueOff val="923720"/>
                <a:satOff val="-159"/>
                <a:lumOff val="-1634"/>
                <a:alphaOff val="0"/>
                <a:shade val="100000"/>
                <a:satMod val="110000"/>
                <a:lumMod val="100000"/>
              </a:schemeClr>
            </a:gs>
            <a:gs pos="100000">
              <a:schemeClr val="accent2">
                <a:hueOff val="923720"/>
                <a:satOff val="-159"/>
                <a:lumOff val="-1634"/>
                <a:alphaOff val="0"/>
                <a:shade val="78000"/>
                <a:satMod val="120000"/>
                <a:lumMod val="99000"/>
              </a:schemeClr>
            </a:gs>
          </a:gsLst>
          <a:lin ang="5400000" scaled="0"/>
        </a:gradFill>
        <a:ln w="9525" cap="flat" cmpd="sng" algn="ctr">
          <a:solidFill>
            <a:schemeClr val="accent2">
              <a:hueOff val="923720"/>
              <a:satOff val="-159"/>
              <a:lumOff val="-1634"/>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8E3D56-43E1-9D47-82BE-7CDDDE068221}">
      <dsp:nvSpPr>
        <dsp:cNvPr id="0" name=""/>
        <dsp:cNvSpPr/>
      </dsp:nvSpPr>
      <dsp:spPr>
        <a:xfrm>
          <a:off x="0" y="918490"/>
          <a:ext cx="7021488" cy="91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Tokenization: Splitting a string into a list of individual words using a tokenizer such as the NLTK tokenizer.</a:t>
          </a:r>
          <a:endParaRPr lang="en-US" sz="1800" kern="1200" dirty="0"/>
        </a:p>
      </dsp:txBody>
      <dsp:txXfrm>
        <a:off x="0" y="918490"/>
        <a:ext cx="7021488" cy="917706"/>
      </dsp:txXfrm>
    </dsp:sp>
    <dsp:sp modelId="{E643169D-363C-CE4D-BD6D-B5A00205AEE9}">
      <dsp:nvSpPr>
        <dsp:cNvPr id="0" name=""/>
        <dsp:cNvSpPr/>
      </dsp:nvSpPr>
      <dsp:spPr>
        <a:xfrm>
          <a:off x="0" y="1836197"/>
          <a:ext cx="7021488" cy="0"/>
        </a:xfrm>
        <a:prstGeom prst="line">
          <a:avLst/>
        </a:prstGeom>
        <a:gradFill rotWithShape="0">
          <a:gsLst>
            <a:gs pos="0">
              <a:schemeClr val="accent2">
                <a:hueOff val="1847440"/>
                <a:satOff val="-318"/>
                <a:lumOff val="-3268"/>
                <a:alphaOff val="0"/>
                <a:tint val="94000"/>
                <a:satMod val="103000"/>
                <a:lumMod val="102000"/>
              </a:schemeClr>
            </a:gs>
            <a:gs pos="50000">
              <a:schemeClr val="accent2">
                <a:hueOff val="1847440"/>
                <a:satOff val="-318"/>
                <a:lumOff val="-3268"/>
                <a:alphaOff val="0"/>
                <a:shade val="100000"/>
                <a:satMod val="110000"/>
                <a:lumMod val="100000"/>
              </a:schemeClr>
            </a:gs>
            <a:gs pos="100000">
              <a:schemeClr val="accent2">
                <a:hueOff val="1847440"/>
                <a:satOff val="-318"/>
                <a:lumOff val="-3268"/>
                <a:alphaOff val="0"/>
                <a:shade val="78000"/>
                <a:satMod val="120000"/>
                <a:lumMod val="99000"/>
              </a:schemeClr>
            </a:gs>
          </a:gsLst>
          <a:lin ang="5400000" scaled="0"/>
        </a:gradFill>
        <a:ln w="9525" cap="flat" cmpd="sng" algn="ctr">
          <a:solidFill>
            <a:schemeClr val="accent2">
              <a:hueOff val="1847440"/>
              <a:satOff val="-318"/>
              <a:lumOff val="-3268"/>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146683C-5BFF-F843-8E3F-2D71038FEE72}">
      <dsp:nvSpPr>
        <dsp:cNvPr id="0" name=""/>
        <dsp:cNvSpPr/>
      </dsp:nvSpPr>
      <dsp:spPr>
        <a:xfrm>
          <a:off x="0" y="1836197"/>
          <a:ext cx="7021488" cy="91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Stop words removal: Removing common words in a language that are not useful for text analysis to improve accuracy.</a:t>
          </a:r>
          <a:endParaRPr lang="en-US" sz="1800" kern="1200" dirty="0"/>
        </a:p>
      </dsp:txBody>
      <dsp:txXfrm>
        <a:off x="0" y="1836197"/>
        <a:ext cx="7021488" cy="917706"/>
      </dsp:txXfrm>
    </dsp:sp>
    <dsp:sp modelId="{C195B488-3588-9340-B7C7-C8346FEB3476}">
      <dsp:nvSpPr>
        <dsp:cNvPr id="0" name=""/>
        <dsp:cNvSpPr/>
      </dsp:nvSpPr>
      <dsp:spPr>
        <a:xfrm>
          <a:off x="0" y="2753903"/>
          <a:ext cx="7021488" cy="0"/>
        </a:xfrm>
        <a:prstGeom prst="line">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w="9525" cap="flat" cmpd="sng" algn="ctr">
          <a:solidFill>
            <a:schemeClr val="accent2">
              <a:hueOff val="2771159"/>
              <a:satOff val="-477"/>
              <a:lumOff val="-4902"/>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C8C759D-E5FB-3B43-ABB8-8F41FADBA6BE}">
      <dsp:nvSpPr>
        <dsp:cNvPr id="0" name=""/>
        <dsp:cNvSpPr/>
      </dsp:nvSpPr>
      <dsp:spPr>
        <a:xfrm>
          <a:off x="0" y="2753903"/>
          <a:ext cx="7021488" cy="91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Stemming or lemmatization: Reducing inflected or derived words to their base or root form to improve accuracy.</a:t>
          </a:r>
          <a:endParaRPr lang="en-US" sz="1800" kern="1200" dirty="0"/>
        </a:p>
      </dsp:txBody>
      <dsp:txXfrm>
        <a:off x="0" y="2753903"/>
        <a:ext cx="7021488" cy="917706"/>
      </dsp:txXfrm>
    </dsp:sp>
    <dsp:sp modelId="{A9E53CF6-7740-C545-85CE-0E51663130EF}">
      <dsp:nvSpPr>
        <dsp:cNvPr id="0" name=""/>
        <dsp:cNvSpPr/>
      </dsp:nvSpPr>
      <dsp:spPr>
        <a:xfrm>
          <a:off x="0" y="3671610"/>
          <a:ext cx="7021488" cy="0"/>
        </a:xfrm>
        <a:prstGeom prst="line">
          <a:avLst/>
        </a:prstGeom>
        <a:gradFill rotWithShape="0">
          <a:gsLst>
            <a:gs pos="0">
              <a:schemeClr val="accent2">
                <a:hueOff val="3694879"/>
                <a:satOff val="-635"/>
                <a:lumOff val="-6536"/>
                <a:alphaOff val="0"/>
                <a:tint val="94000"/>
                <a:satMod val="103000"/>
                <a:lumMod val="102000"/>
              </a:schemeClr>
            </a:gs>
            <a:gs pos="50000">
              <a:schemeClr val="accent2">
                <a:hueOff val="3694879"/>
                <a:satOff val="-635"/>
                <a:lumOff val="-6536"/>
                <a:alphaOff val="0"/>
                <a:shade val="100000"/>
                <a:satMod val="110000"/>
                <a:lumMod val="100000"/>
              </a:schemeClr>
            </a:gs>
            <a:gs pos="100000">
              <a:schemeClr val="accent2">
                <a:hueOff val="3694879"/>
                <a:satOff val="-635"/>
                <a:lumOff val="-6536"/>
                <a:alphaOff val="0"/>
                <a:shade val="78000"/>
                <a:satMod val="120000"/>
                <a:lumMod val="99000"/>
              </a:schemeClr>
            </a:gs>
          </a:gsLst>
          <a:lin ang="5400000" scaled="0"/>
        </a:gradFill>
        <a:ln w="9525" cap="flat" cmpd="sng" algn="ctr">
          <a:solidFill>
            <a:schemeClr val="accent2">
              <a:hueOff val="3694879"/>
              <a:satOff val="-635"/>
              <a:lumOff val="-6536"/>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A569B23-6372-9440-8231-AFFD0486CD3F}">
      <dsp:nvSpPr>
        <dsp:cNvPr id="0" name=""/>
        <dsp:cNvSpPr/>
      </dsp:nvSpPr>
      <dsp:spPr>
        <a:xfrm>
          <a:off x="0" y="3671610"/>
          <a:ext cx="7021488" cy="91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Vectorization: Converting preprocessed comments into numerical vectors using Bag of Words (</a:t>
          </a:r>
          <a:r>
            <a:rPr lang="en-US" sz="1800" b="1" kern="1200" dirty="0" err="1"/>
            <a:t>BoW</a:t>
          </a:r>
          <a:r>
            <a:rPr lang="en-US" sz="1800" b="1" kern="1200" dirty="0"/>
            <a:t>) or Term Frequency-Inverse Document Frequency (TF-IDF).</a:t>
          </a:r>
          <a:endParaRPr lang="en-US" sz="1800" kern="1200" dirty="0"/>
        </a:p>
      </dsp:txBody>
      <dsp:txXfrm>
        <a:off x="0" y="3671610"/>
        <a:ext cx="7021488" cy="917706"/>
      </dsp:txXfrm>
    </dsp:sp>
    <dsp:sp modelId="{378D3832-73AE-E241-8020-81BC9040C3CF}">
      <dsp:nvSpPr>
        <dsp:cNvPr id="0" name=""/>
        <dsp:cNvSpPr/>
      </dsp:nvSpPr>
      <dsp:spPr>
        <a:xfrm>
          <a:off x="0" y="4589316"/>
          <a:ext cx="7021488" cy="0"/>
        </a:xfrm>
        <a:prstGeom prst="line">
          <a:avLst/>
        </a:prstGeom>
        <a:gradFill rotWithShape="0">
          <a:gsLst>
            <a:gs pos="0">
              <a:schemeClr val="accent2">
                <a:hueOff val="4618599"/>
                <a:satOff val="-794"/>
                <a:lumOff val="-8170"/>
                <a:alphaOff val="0"/>
                <a:tint val="94000"/>
                <a:satMod val="103000"/>
                <a:lumMod val="102000"/>
              </a:schemeClr>
            </a:gs>
            <a:gs pos="50000">
              <a:schemeClr val="accent2">
                <a:hueOff val="4618599"/>
                <a:satOff val="-794"/>
                <a:lumOff val="-8170"/>
                <a:alphaOff val="0"/>
                <a:shade val="100000"/>
                <a:satMod val="110000"/>
                <a:lumMod val="100000"/>
              </a:schemeClr>
            </a:gs>
            <a:gs pos="100000">
              <a:schemeClr val="accent2">
                <a:hueOff val="4618599"/>
                <a:satOff val="-794"/>
                <a:lumOff val="-8170"/>
                <a:alphaOff val="0"/>
                <a:shade val="78000"/>
                <a:satMod val="120000"/>
                <a:lumMod val="99000"/>
              </a:schemeClr>
            </a:gs>
          </a:gsLst>
          <a:lin ang="5400000" scaled="0"/>
        </a:gradFill>
        <a:ln w="9525" cap="flat" cmpd="sng" algn="ctr">
          <a:solidFill>
            <a:schemeClr val="accent2">
              <a:hueOff val="4618599"/>
              <a:satOff val="-794"/>
              <a:lumOff val="-817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23445E-94EA-AE4A-9B90-9E7DBC619667}">
      <dsp:nvSpPr>
        <dsp:cNvPr id="0" name=""/>
        <dsp:cNvSpPr/>
      </dsp:nvSpPr>
      <dsp:spPr>
        <a:xfrm>
          <a:off x="0" y="4589316"/>
          <a:ext cx="7021488" cy="91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Normalization: Scaling the values of the vectorized data to a common range to ensure that features with larger values do not dominate the analysis process.</a:t>
          </a:r>
          <a:endParaRPr lang="en-US" sz="1800" kern="1200" dirty="0"/>
        </a:p>
      </dsp:txBody>
      <dsp:txXfrm>
        <a:off x="0" y="4589316"/>
        <a:ext cx="7021488" cy="917706"/>
      </dsp:txXfrm>
    </dsp:sp>
    <dsp:sp modelId="{106AF007-5D72-E44C-B9DE-60D83A6448B0}">
      <dsp:nvSpPr>
        <dsp:cNvPr id="0" name=""/>
        <dsp:cNvSpPr/>
      </dsp:nvSpPr>
      <dsp:spPr>
        <a:xfrm>
          <a:off x="0" y="5507023"/>
          <a:ext cx="7021488" cy="0"/>
        </a:xfrm>
        <a:prstGeom prst="line">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w="9525" cap="flat" cmpd="sng" algn="ctr">
          <a:solidFill>
            <a:schemeClr val="accent2">
              <a:hueOff val="5542319"/>
              <a:satOff val="-953"/>
              <a:lumOff val="-9804"/>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5FF8DDA-8D48-0445-8D43-21175DD47DF0}">
      <dsp:nvSpPr>
        <dsp:cNvPr id="0" name=""/>
        <dsp:cNvSpPr/>
      </dsp:nvSpPr>
      <dsp:spPr>
        <a:xfrm>
          <a:off x="0" y="5507023"/>
          <a:ext cx="7021488" cy="917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Overall, data preprocessing is essential to ensure accurate and reliable sentiment analysis results for YouTube comments.</a:t>
          </a:r>
          <a:endParaRPr lang="en-US" sz="1800" kern="1200" dirty="0"/>
        </a:p>
      </dsp:txBody>
      <dsp:txXfrm>
        <a:off x="0" y="5507023"/>
        <a:ext cx="7021488" cy="9177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B20ED-5655-C44F-9151-018901FEA866}">
      <dsp:nvSpPr>
        <dsp:cNvPr id="0" name=""/>
        <dsp:cNvSpPr/>
      </dsp:nvSpPr>
      <dsp:spPr>
        <a:xfrm>
          <a:off x="0" y="574"/>
          <a:ext cx="116378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56263D-5016-CA41-A018-D91AE488A6D1}">
      <dsp:nvSpPr>
        <dsp:cNvPr id="0" name=""/>
        <dsp:cNvSpPr/>
      </dsp:nvSpPr>
      <dsp:spPr>
        <a:xfrm>
          <a:off x="0" y="574"/>
          <a:ext cx="11637818" cy="52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To use the YouTube Data API, you need to create a project in the Google Developers Console</a:t>
          </a:r>
          <a:endParaRPr lang="en-US" sz="1800" kern="1200" dirty="0"/>
        </a:p>
      </dsp:txBody>
      <dsp:txXfrm>
        <a:off x="0" y="574"/>
        <a:ext cx="11637818" cy="522721"/>
      </dsp:txXfrm>
    </dsp:sp>
    <dsp:sp modelId="{ABCA5F3C-3EF2-1B46-8A6A-32BBB0392FBB}">
      <dsp:nvSpPr>
        <dsp:cNvPr id="0" name=""/>
        <dsp:cNvSpPr/>
      </dsp:nvSpPr>
      <dsp:spPr>
        <a:xfrm>
          <a:off x="0" y="523295"/>
          <a:ext cx="116378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0870A-67B9-B84D-B457-6CDEF3F49C85}">
      <dsp:nvSpPr>
        <dsp:cNvPr id="0" name=""/>
        <dsp:cNvSpPr/>
      </dsp:nvSpPr>
      <dsp:spPr>
        <a:xfrm>
          <a:off x="0" y="523295"/>
          <a:ext cx="11637818" cy="52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This requires a Google Account, API key, and application registration</a:t>
          </a:r>
          <a:endParaRPr lang="en-US" sz="1800" kern="1200"/>
        </a:p>
      </dsp:txBody>
      <dsp:txXfrm>
        <a:off x="0" y="523295"/>
        <a:ext cx="11637818" cy="522721"/>
      </dsp:txXfrm>
    </dsp:sp>
    <dsp:sp modelId="{4E7AD182-99BF-734D-A03D-EDC9E7B6685E}">
      <dsp:nvSpPr>
        <dsp:cNvPr id="0" name=""/>
        <dsp:cNvSpPr/>
      </dsp:nvSpPr>
      <dsp:spPr>
        <a:xfrm>
          <a:off x="0" y="1046016"/>
          <a:ext cx="116378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1802C-1BDE-EE40-B573-F489563DBA41}">
      <dsp:nvSpPr>
        <dsp:cNvPr id="0" name=""/>
        <dsp:cNvSpPr/>
      </dsp:nvSpPr>
      <dsp:spPr>
        <a:xfrm>
          <a:off x="0" y="1046016"/>
          <a:ext cx="11637818" cy="52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Obtain authorization credentials to submit API requests on behalf of your application</a:t>
          </a:r>
          <a:endParaRPr lang="en-US" sz="1800" kern="1200" dirty="0"/>
        </a:p>
      </dsp:txBody>
      <dsp:txXfrm>
        <a:off x="0" y="1046016"/>
        <a:ext cx="11637818" cy="522721"/>
      </dsp:txXfrm>
    </dsp:sp>
    <dsp:sp modelId="{D433DDE8-6BEA-4C43-9F88-02B9ADA7FF15}">
      <dsp:nvSpPr>
        <dsp:cNvPr id="0" name=""/>
        <dsp:cNvSpPr/>
      </dsp:nvSpPr>
      <dsp:spPr>
        <a:xfrm>
          <a:off x="0" y="1568737"/>
          <a:ext cx="116378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E77FA6-D670-BE43-9F3B-0BE1A1C0B4A9}">
      <dsp:nvSpPr>
        <dsp:cNvPr id="0" name=""/>
        <dsp:cNvSpPr/>
      </dsp:nvSpPr>
      <dsp:spPr>
        <a:xfrm>
          <a:off x="0" y="1568737"/>
          <a:ext cx="11637818" cy="52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Ensure that the YouTube Data API is one of the services your application is registered to use</a:t>
          </a:r>
          <a:endParaRPr lang="en-US" sz="1800" kern="1200" dirty="0"/>
        </a:p>
      </dsp:txBody>
      <dsp:txXfrm>
        <a:off x="0" y="1568737"/>
        <a:ext cx="11637818" cy="522721"/>
      </dsp:txXfrm>
    </dsp:sp>
    <dsp:sp modelId="{50DEC66E-05D2-E341-ABC2-2062BA08FCFE}">
      <dsp:nvSpPr>
        <dsp:cNvPr id="0" name=""/>
        <dsp:cNvSpPr/>
      </dsp:nvSpPr>
      <dsp:spPr>
        <a:xfrm>
          <a:off x="0" y="2091458"/>
          <a:ext cx="116378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068969-73D9-9248-AEA3-A70545282AB3}">
      <dsp:nvSpPr>
        <dsp:cNvPr id="0" name=""/>
        <dsp:cNvSpPr/>
      </dsp:nvSpPr>
      <dsp:spPr>
        <a:xfrm>
          <a:off x="0" y="2091458"/>
          <a:ext cx="11637818" cy="52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Enable the YouTube Data API v3 in the list of available APIs</a:t>
          </a:r>
          <a:endParaRPr lang="en-US" sz="1800" kern="1200" dirty="0"/>
        </a:p>
      </dsp:txBody>
      <dsp:txXfrm>
        <a:off x="0" y="2091458"/>
        <a:ext cx="11637818" cy="522721"/>
      </dsp:txXfrm>
    </dsp:sp>
    <dsp:sp modelId="{B7CDDEF1-61A1-A84A-A768-63A31C8DF4E2}">
      <dsp:nvSpPr>
        <dsp:cNvPr id="0" name=""/>
        <dsp:cNvSpPr/>
      </dsp:nvSpPr>
      <dsp:spPr>
        <a:xfrm>
          <a:off x="0" y="2614180"/>
          <a:ext cx="116378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122DB4-534D-E14B-AAEF-354039366F32}">
      <dsp:nvSpPr>
        <dsp:cNvPr id="0" name=""/>
        <dsp:cNvSpPr/>
      </dsp:nvSpPr>
      <dsp:spPr>
        <a:xfrm>
          <a:off x="0" y="2614180"/>
          <a:ext cx="11637818" cy="52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Read the authentication guide for implementing OAuth 2.0 authorization if your application requires user authorization</a:t>
          </a:r>
          <a:endParaRPr lang="en-US" sz="1800" kern="1200" dirty="0"/>
        </a:p>
      </dsp:txBody>
      <dsp:txXfrm>
        <a:off x="0" y="2614180"/>
        <a:ext cx="11637818" cy="522721"/>
      </dsp:txXfrm>
    </dsp:sp>
    <dsp:sp modelId="{885C9E02-9276-B343-B946-5BC3449CC52A}">
      <dsp:nvSpPr>
        <dsp:cNvPr id="0" name=""/>
        <dsp:cNvSpPr/>
      </dsp:nvSpPr>
      <dsp:spPr>
        <a:xfrm>
          <a:off x="0" y="3136901"/>
          <a:ext cx="116378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42B6B-F2B8-F04E-B4F4-8DF7E451D594}">
      <dsp:nvSpPr>
        <dsp:cNvPr id="0" name=""/>
        <dsp:cNvSpPr/>
      </dsp:nvSpPr>
      <dsp:spPr>
        <a:xfrm>
          <a:off x="0" y="3136901"/>
          <a:ext cx="11637818" cy="52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Select a client library to simplify your API implementation in your preferred programming language</a:t>
          </a:r>
          <a:endParaRPr lang="en-US" sz="1800" kern="1200" dirty="0"/>
        </a:p>
      </dsp:txBody>
      <dsp:txXfrm>
        <a:off x="0" y="3136901"/>
        <a:ext cx="11637818" cy="522721"/>
      </dsp:txXfrm>
    </dsp:sp>
    <dsp:sp modelId="{D903AF11-98C9-6746-A9A6-0E5AC24CDB34}">
      <dsp:nvSpPr>
        <dsp:cNvPr id="0" name=""/>
        <dsp:cNvSpPr/>
      </dsp:nvSpPr>
      <dsp:spPr>
        <a:xfrm>
          <a:off x="0" y="3659622"/>
          <a:ext cx="116378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BCE951-0550-F648-8823-B36E872F741C}">
      <dsp:nvSpPr>
        <dsp:cNvPr id="0" name=""/>
        <dsp:cNvSpPr/>
      </dsp:nvSpPr>
      <dsp:spPr>
        <a:xfrm>
          <a:off x="0" y="3659622"/>
          <a:ext cx="11637818" cy="52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JSON is a common data format for storing and exchanging data in your application</a:t>
          </a:r>
          <a:endParaRPr lang="en-US" sz="1800" kern="1200" dirty="0"/>
        </a:p>
      </dsp:txBody>
      <dsp:txXfrm>
        <a:off x="0" y="3659622"/>
        <a:ext cx="11637818" cy="522721"/>
      </dsp:txXfrm>
    </dsp:sp>
    <dsp:sp modelId="{C276D7D3-B954-4546-96BE-8281279C2C29}">
      <dsp:nvSpPr>
        <dsp:cNvPr id="0" name=""/>
        <dsp:cNvSpPr/>
      </dsp:nvSpPr>
      <dsp:spPr>
        <a:xfrm>
          <a:off x="0" y="4182343"/>
          <a:ext cx="116378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0C7E1-9B0D-E442-A743-C5121BC71D06}">
      <dsp:nvSpPr>
        <dsp:cNvPr id="0" name=""/>
        <dsp:cNvSpPr/>
      </dsp:nvSpPr>
      <dsp:spPr>
        <a:xfrm>
          <a:off x="0" y="4182343"/>
          <a:ext cx="11637818" cy="52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Refer to the official YouTube Data API documentation to gain valuable insights into user engagement on the platform.</a:t>
          </a:r>
          <a:endParaRPr lang="en-US" sz="1800" kern="1200" dirty="0"/>
        </a:p>
      </dsp:txBody>
      <dsp:txXfrm>
        <a:off x="0" y="4182343"/>
        <a:ext cx="11637818" cy="5227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123D8-9807-094E-8EA4-CBD11862DEB6}">
      <dsp:nvSpPr>
        <dsp:cNvPr id="0" name=""/>
        <dsp:cNvSpPr/>
      </dsp:nvSpPr>
      <dsp:spPr>
        <a:xfrm>
          <a:off x="0" y="2032"/>
          <a:ext cx="11654935" cy="961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Lexicon and rule-based sentiment analysis, which is specifically attuned to sentiments expressed in social media. It works on a complete sentence analyzing text in addition to punctuations and emojis.</a:t>
          </a:r>
        </a:p>
      </dsp:txBody>
      <dsp:txXfrm>
        <a:off x="46959" y="48991"/>
        <a:ext cx="11561017" cy="868047"/>
      </dsp:txXfrm>
    </dsp:sp>
    <dsp:sp modelId="{DCE8C3A9-687A-C84C-93D2-625767026BC9}">
      <dsp:nvSpPr>
        <dsp:cNvPr id="0" name=""/>
        <dsp:cNvSpPr/>
      </dsp:nvSpPr>
      <dsp:spPr>
        <a:xfrm>
          <a:off x="0" y="975389"/>
          <a:ext cx="11654935" cy="961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Vader uses a lexicon and rule-based approach to sentiment analysis, where the lexicon contains a list of words with their corresponding sentiment scores, and the rules provide additional context and adjust the sentiment score based on linguistic features such as punctuation and capitalization.</a:t>
          </a:r>
        </a:p>
      </dsp:txBody>
      <dsp:txXfrm>
        <a:off x="46959" y="1022348"/>
        <a:ext cx="11561017" cy="868047"/>
      </dsp:txXfrm>
    </dsp:sp>
    <dsp:sp modelId="{DF1D533C-DD9D-F64B-A702-5FE0EBD44394}">
      <dsp:nvSpPr>
        <dsp:cNvPr id="0" name=""/>
        <dsp:cNvSpPr/>
      </dsp:nvSpPr>
      <dsp:spPr>
        <a:xfrm>
          <a:off x="0" y="1948745"/>
          <a:ext cx="11654935" cy="961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Vader's lexicon is designed to capture not only the polarity (positive or negative) of the sentiment but also the intensity and the valence of the sentiment (positive, negative, or neutral). The sentiment score ranges from -1 (most negative) to +1 (most positive), with 0 representing a neutral sentiment.</a:t>
          </a:r>
        </a:p>
      </dsp:txBody>
      <dsp:txXfrm>
        <a:off x="46959" y="1995704"/>
        <a:ext cx="11561017" cy="868047"/>
      </dsp:txXfrm>
    </dsp:sp>
    <dsp:sp modelId="{DD3C13E6-9CBF-4B41-BF0E-27496F47F819}">
      <dsp:nvSpPr>
        <dsp:cNvPr id="0" name=""/>
        <dsp:cNvSpPr/>
      </dsp:nvSpPr>
      <dsp:spPr>
        <a:xfrm>
          <a:off x="0" y="2922101"/>
          <a:ext cx="11654935" cy="961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 addition to its lexicon-based approach, Vader also considers the influence of intensifiers, negations, and other features that can modify the sentiment of a sentence. This makes it especially effective in analyzing social media content, which often contains irony, sarcasm, and other non-literal expressions that can be challenging for traditional sentiment analysis approaches.</a:t>
          </a:r>
        </a:p>
      </dsp:txBody>
      <dsp:txXfrm>
        <a:off x="46959" y="2969060"/>
        <a:ext cx="11561017" cy="868047"/>
      </dsp:txXfrm>
    </dsp:sp>
    <dsp:sp modelId="{9DA4AEBC-BFF5-E74D-828F-A11CF9A0399F}">
      <dsp:nvSpPr>
        <dsp:cNvPr id="0" name=""/>
        <dsp:cNvSpPr/>
      </dsp:nvSpPr>
      <dsp:spPr>
        <a:xfrm>
          <a:off x="0" y="3895457"/>
          <a:ext cx="11654935" cy="961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Overall, Vader is a powerful tool for sentiment analysis in social media content, providing accurate and nuanced insights into the sentiment of text data. It is widely used in various applications, including brand monitoring, customer feedback analysis, and political analysis.</a:t>
          </a:r>
        </a:p>
      </dsp:txBody>
      <dsp:txXfrm>
        <a:off x="46959" y="3942416"/>
        <a:ext cx="11561017" cy="8680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E1CEC7-353B-4233-81B2-322948C5B8E1}" type="datetimeFigureOut">
              <a:rPr lang="en-US" smtClean="0"/>
              <a:t>5/11/23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13624777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635480923"/>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62362441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2CC7231-8E21-4D53-A423-74600ECD12A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6193662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48638363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E1CEC7-353B-4233-81B2-322948C5B8E1}" type="datetimeFigureOut">
              <a:rPr lang="en-US" smtClean="0"/>
              <a:t>5/11/23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919981655"/>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E1CEC7-353B-4233-81B2-322948C5B8E1}" type="datetimeFigureOut">
              <a:rPr lang="en-US" smtClean="0"/>
              <a:t>5/11/23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59655469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1CEC7-353B-4233-81B2-322948C5B8E1}" type="datetimeFigureOut">
              <a:rPr lang="en-US" smtClean="0"/>
              <a:t>5/11/23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461143271"/>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6E1CEC7-353B-4233-81B2-322948C5B8E1}" type="datetimeFigureOut">
              <a:rPr lang="en-US" smtClean="0"/>
              <a:t>5/11/23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2CC7231-8E21-4D53-A423-74600ECD12A3}" type="slidenum">
              <a:rPr lang="en-US" smtClean="0"/>
              <a:t>‹#›</a:t>
            </a:fld>
            <a:endParaRPr lang="en-US"/>
          </a:p>
        </p:txBody>
      </p:sp>
    </p:spTree>
    <p:extLst>
      <p:ext uri="{BB962C8B-B14F-4D97-AF65-F5344CB8AC3E}">
        <p14:creationId xmlns:p14="http://schemas.microsoft.com/office/powerpoint/2010/main" val="250199781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1CEC7-353B-4233-81B2-322948C5B8E1}" type="datetimeFigureOut">
              <a:rPr lang="en-US" smtClean="0"/>
              <a:t>5/11/23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400258973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1CEC7-353B-4233-81B2-322948C5B8E1}" type="datetimeFigureOut">
              <a:rPr lang="en-US" smtClean="0"/>
              <a:t>5/11/23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174038504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1CEC7-353B-4233-81B2-322948C5B8E1}" type="datetimeFigureOut">
              <a:rPr lang="en-US" smtClean="0"/>
              <a:t>5/11/23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28669495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E1CEC7-353B-4233-81B2-322948C5B8E1}" type="datetimeFigureOut">
              <a:rPr lang="en-US" smtClean="0"/>
              <a:t>5/11/23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252304286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1CEC7-353B-4233-81B2-322948C5B8E1}" type="datetimeFigureOut">
              <a:rPr lang="en-US" smtClean="0"/>
              <a:t>5/11/23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143095894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6E1CEC7-353B-4233-81B2-322948C5B8E1}" type="datetimeFigureOut">
              <a:rPr lang="en-US" smtClean="0"/>
              <a:t>5/11/23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74856000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346247428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CEC7-353B-4233-81B2-322948C5B8E1}" type="datetimeFigureOut">
              <a:rPr lang="en-US" smtClean="0"/>
              <a:t>5/11/23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C7231-8E21-4D53-A423-74600ECD12A3}" type="slidenum">
              <a:rPr lang="en-US" smtClean="0"/>
              <a:t>‹#›</a:t>
            </a:fld>
            <a:endParaRPr lang="en-US"/>
          </a:p>
        </p:txBody>
      </p:sp>
    </p:spTree>
    <p:extLst>
      <p:ext uri="{BB962C8B-B14F-4D97-AF65-F5344CB8AC3E}">
        <p14:creationId xmlns:p14="http://schemas.microsoft.com/office/powerpoint/2010/main" val="95928611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E1CEC7-353B-4233-81B2-322948C5B8E1}" type="datetimeFigureOut">
              <a:rPr lang="en-US" smtClean="0"/>
              <a:t>5/11/23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2CC7231-8E21-4D53-A423-74600ECD12A3}" type="slidenum">
              <a:rPr lang="en-US" smtClean="0"/>
              <a:t>‹#›</a:t>
            </a:fld>
            <a:endParaRPr lang="en-US"/>
          </a:p>
        </p:txBody>
      </p:sp>
    </p:spTree>
    <p:extLst>
      <p:ext uri="{BB962C8B-B14F-4D97-AF65-F5344CB8AC3E}">
        <p14:creationId xmlns:p14="http://schemas.microsoft.com/office/powerpoint/2010/main" val="357160962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ransition spd="slow">
    <p:wipe/>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2.png"/><Relationship Id="rId7" Type="http://schemas.openxmlformats.org/officeDocument/2006/relationships/diagramLayout" Target="../diagrams/layout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Data" Target="../diagrams/data7.xml"/><Relationship Id="rId5" Type="http://schemas.openxmlformats.org/officeDocument/2006/relationships/image" Target="../media/image7.png"/><Relationship Id="rId10" Type="http://schemas.microsoft.com/office/2007/relationships/diagramDrawing" Target="../diagrams/drawing7.xml"/><Relationship Id="rId4" Type="http://schemas.openxmlformats.org/officeDocument/2006/relationships/image" Target="../media/image3.png"/><Relationship Id="rId9" Type="http://schemas.openxmlformats.org/officeDocument/2006/relationships/diagramColors" Target="../diagrams/colors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png"/><Relationship Id="rId9" Type="http://schemas.microsoft.com/office/2007/relationships/diagramDrawing" Target="../diagrams/drawing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machinelearningmastery.com/time-series-prediction-lstm-recurrent-neural-networks-python-keras/" TargetMode="External"/><Relationship Id="rId5" Type="http://schemas.openxmlformats.org/officeDocument/2006/relationships/hyperlink" Target="https://medium.com/analytics-vidhya/simplifying-social-media-sentiment-analysis-using-vader-in-python-f9e6ec6fc52f" TargetMode="External"/><Relationship Id="rId4" Type="http://schemas.openxmlformats.org/officeDocument/2006/relationships/hyperlink" Target="https://developers.google.com/youtube/v3"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2.png"/><Relationship Id="rId7" Type="http://schemas.openxmlformats.org/officeDocument/2006/relationships/diagramLayout" Target="../diagrams/layout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7.png"/><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png"/><Relationship Id="rId7" Type="http://schemas.openxmlformats.org/officeDocument/2006/relationships/diagramLayout" Target="../diagrams/layout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Data" Target="../diagrams/data4.xml"/><Relationship Id="rId5" Type="http://schemas.openxmlformats.org/officeDocument/2006/relationships/image" Target="../media/image7.png"/><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4551-4EBD-FC61-53FA-C56AC70D6923}"/>
              </a:ext>
            </a:extLst>
          </p:cNvPr>
          <p:cNvSpPr>
            <a:spLocks noGrp="1"/>
          </p:cNvSpPr>
          <p:nvPr>
            <p:ph type="ctrTitle"/>
          </p:nvPr>
        </p:nvSpPr>
        <p:spPr>
          <a:xfrm>
            <a:off x="101600" y="2691139"/>
            <a:ext cx="8824126" cy="1475722"/>
          </a:xfrm>
        </p:spPr>
        <p:txBody>
          <a:bodyPr/>
          <a:lstStyle/>
          <a:p>
            <a:pPr algn="ctr"/>
            <a:r>
              <a:rPr lang="en-US" sz="4800" dirty="0">
                <a:solidFill>
                  <a:srgbClr val="FF0000"/>
                </a:solidFill>
              </a:rPr>
              <a:t>YOUTUBE </a:t>
            </a:r>
            <a:r>
              <a:rPr lang="en-US" sz="4800" dirty="0"/>
              <a:t>– COMMENT -SENTIMENT - ANALYSIS</a:t>
            </a:r>
          </a:p>
        </p:txBody>
      </p:sp>
      <p:grpSp>
        <p:nvGrpSpPr>
          <p:cNvPr id="5" name="Group 4">
            <a:extLst>
              <a:ext uri="{FF2B5EF4-FFF2-40B4-BE49-F238E27FC236}">
                <a16:creationId xmlns:a16="http://schemas.microsoft.com/office/drawing/2014/main" id="{FEF82A53-DDB3-80C2-0A96-30DA0C6AD30C}"/>
              </a:ext>
            </a:extLst>
          </p:cNvPr>
          <p:cNvGrpSpPr/>
          <p:nvPr/>
        </p:nvGrpSpPr>
        <p:grpSpPr>
          <a:xfrm>
            <a:off x="5294376" y="5952745"/>
            <a:ext cx="6775705" cy="804672"/>
            <a:chOff x="5294376" y="5952745"/>
            <a:chExt cx="6775705" cy="804672"/>
          </a:xfrm>
        </p:grpSpPr>
        <p:sp>
          <p:nvSpPr>
            <p:cNvPr id="3" name="TextBox 2">
              <a:extLst>
                <a:ext uri="{FF2B5EF4-FFF2-40B4-BE49-F238E27FC236}">
                  <a16:creationId xmlns:a16="http://schemas.microsoft.com/office/drawing/2014/main" id="{C1A8BF44-CC5B-9F41-FF59-3DADA3D9F5EA}"/>
                </a:ext>
              </a:extLst>
            </p:cNvPr>
            <p:cNvSpPr txBox="1"/>
            <p:nvPr/>
          </p:nvSpPr>
          <p:spPr>
            <a:xfrm>
              <a:off x="5294376" y="6042367"/>
              <a:ext cx="3708991" cy="625428"/>
            </a:xfrm>
            <a:prstGeom prst="rect">
              <a:avLst/>
            </a:prstGeom>
            <a:noFill/>
          </p:spPr>
          <p:txBody>
            <a:bodyPr wrap="square">
              <a:spAutoFit/>
            </a:bodyPr>
            <a:lstStyle/>
            <a:p>
              <a:pPr marL="457200" marR="514350" algn="just">
                <a:lnSpc>
                  <a:spcPct val="115000"/>
                </a:lnSpc>
                <a:spcBef>
                  <a:spcPts val="0"/>
                </a:spcBef>
                <a:spcAft>
                  <a:spcPts val="1000"/>
                </a:spcAft>
              </a:pPr>
              <a:r>
                <a:rPr lang="en-US" sz="3200" b="1" dirty="0">
                  <a:solidFill>
                    <a:schemeClr val="bg1"/>
                  </a:solidFill>
                  <a:latin typeface="Calibri" panose="020F0502020204030204" pitchFamily="34" charset="0"/>
                  <a:cs typeface="Calibri" panose="020F0502020204030204" pitchFamily="34" charset="0"/>
                </a:rPr>
                <a:t>Submitted to</a:t>
              </a:r>
            </a:p>
          </p:txBody>
        </p:sp>
        <p:sp>
          <p:nvSpPr>
            <p:cNvPr id="4" name="Text Placeholder 3">
              <a:extLst>
                <a:ext uri="{FF2B5EF4-FFF2-40B4-BE49-F238E27FC236}">
                  <a16:creationId xmlns:a16="http://schemas.microsoft.com/office/drawing/2014/main" id="{22A6BC3E-3DC9-035D-906F-D50A5BE8F23D}"/>
                </a:ext>
              </a:extLst>
            </p:cNvPr>
            <p:cNvSpPr txBox="1">
              <a:spLocks/>
            </p:cNvSpPr>
            <p:nvPr/>
          </p:nvSpPr>
          <p:spPr>
            <a:xfrm>
              <a:off x="8558784" y="5952745"/>
              <a:ext cx="3511297" cy="804672"/>
            </a:xfrm>
            <a:prstGeom prst="rect">
              <a:avLst/>
            </a:prstGeom>
            <a:solidFill>
              <a:schemeClr val="tx2"/>
            </a:solidFill>
          </p:spPr>
          <p:txBody>
            <a:bodyPr vert="horz" lIns="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3200" b="1" noProof="1">
                  <a:highlight>
                    <a:srgbClr val="000080"/>
                  </a:highlight>
                </a:rPr>
                <a:t>Prof. Lesh Miraj</a:t>
              </a:r>
            </a:p>
          </p:txBody>
        </p:sp>
      </p:grpSp>
    </p:spTree>
    <p:extLst>
      <p:ext uri="{BB962C8B-B14F-4D97-AF65-F5344CB8AC3E}">
        <p14:creationId xmlns:p14="http://schemas.microsoft.com/office/powerpoint/2010/main" val="3751067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2.29167E-6 3.7037E-6 L -2.29167E-6 -0.07223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par>
                          <p:cTn id="11" fill="hold">
                            <p:stCondLst>
                              <p:cond delay="215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E8961-0355-085C-FB61-B7317F9182C7}"/>
              </a:ext>
            </a:extLst>
          </p:cNvPr>
          <p:cNvSpPr txBox="1"/>
          <p:nvPr/>
        </p:nvSpPr>
        <p:spPr>
          <a:xfrm>
            <a:off x="411866" y="835470"/>
            <a:ext cx="10312456" cy="5078313"/>
          </a:xfrm>
          <a:prstGeom prst="rect">
            <a:avLst/>
          </a:prstGeom>
          <a:noFill/>
        </p:spPr>
        <p:txBody>
          <a:bodyPr wrap="square">
            <a:spAutoFit/>
          </a:bodyPr>
          <a:lstStyle/>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googleapiclient.discovery</a:t>
            </a:r>
            <a:r>
              <a:rPr lang="en-US" dirty="0">
                <a:solidFill>
                  <a:srgbClr val="0E101A"/>
                </a:solidFill>
                <a:effectLst/>
                <a:highlight>
                  <a:srgbClr val="FFFF00"/>
                </a:highlight>
              </a:rPr>
              <a:t>:</a:t>
            </a:r>
            <a:r>
              <a:rPr lang="en-US" dirty="0">
                <a:solidFill>
                  <a:srgbClr val="0E101A"/>
                </a:solidFill>
                <a:effectLst/>
              </a:rPr>
              <a:t> Google API client library to access various Google APIs, such as Google Sheets or Google Drive.</a:t>
            </a:r>
          </a:p>
          <a:p>
            <a:pPr>
              <a:spcBef>
                <a:spcPts val="0"/>
              </a:spcBef>
              <a:spcAft>
                <a:spcPts val="0"/>
              </a:spcAft>
              <a:buClr>
                <a:schemeClr val="bg2">
                  <a:lumMod val="50000"/>
                </a:schemeClr>
              </a:buClr>
              <a:buSzPct val="120000"/>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a:solidFill>
                  <a:srgbClr val="0E101A"/>
                </a:solidFill>
                <a:effectLst/>
                <a:highlight>
                  <a:srgbClr val="FFFF00"/>
                </a:highlight>
              </a:rPr>
              <a:t>pandas</a:t>
            </a:r>
            <a:r>
              <a:rPr lang="en-US" dirty="0">
                <a:solidFill>
                  <a:srgbClr val="0E101A"/>
                </a:solidFill>
                <a:effectLst/>
                <a:highlight>
                  <a:srgbClr val="FFFF00"/>
                </a:highlight>
              </a:rPr>
              <a:t>:</a:t>
            </a:r>
            <a:r>
              <a:rPr lang="en-US" dirty="0">
                <a:solidFill>
                  <a:srgbClr val="0E101A"/>
                </a:solidFill>
                <a:effectLst/>
              </a:rPr>
              <a:t> A powerful data manipulation and analysis library, providing data structures like </a:t>
            </a:r>
            <a:r>
              <a:rPr lang="en-US" dirty="0" err="1">
                <a:solidFill>
                  <a:srgbClr val="0E101A"/>
                </a:solidFill>
                <a:effectLst/>
              </a:rPr>
              <a:t>DataFrames</a:t>
            </a:r>
            <a:r>
              <a:rPr lang="en-US" dirty="0">
                <a:solidFill>
                  <a:srgbClr val="0E101A"/>
                </a:solidFill>
                <a:effectLst/>
              </a:rPr>
              <a:t> and Series.</a:t>
            </a:r>
          </a:p>
          <a:p>
            <a:pPr>
              <a:spcBef>
                <a:spcPts val="0"/>
              </a:spcBef>
              <a:spcAft>
                <a:spcPts val="0"/>
              </a:spcAft>
              <a:buClr>
                <a:schemeClr val="bg2">
                  <a:lumMod val="50000"/>
                </a:schemeClr>
              </a:buClr>
              <a:buSzPct val="120000"/>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os</a:t>
            </a:r>
            <a:r>
              <a:rPr lang="en-US" b="1" dirty="0">
                <a:solidFill>
                  <a:srgbClr val="0E101A"/>
                </a:solidFill>
                <a:effectLst/>
                <a:highlight>
                  <a:srgbClr val="FFFF00"/>
                </a:highlight>
              </a:rPr>
              <a:t>:</a:t>
            </a:r>
            <a:r>
              <a:rPr lang="en-US" dirty="0">
                <a:solidFill>
                  <a:srgbClr val="0E101A"/>
                </a:solidFill>
                <a:effectLst/>
              </a:rPr>
              <a:t> A module for interacting with the operating system, like reading from or writing to the file system.</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dirty="0">
              <a:solidFill>
                <a:srgbClr val="0E101A"/>
              </a:solidFill>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highlight>
                  <a:srgbClr val="FFFF00"/>
                </a:highlight>
              </a:rPr>
              <a:t>numpy</a:t>
            </a:r>
            <a:r>
              <a:rPr lang="en-US" b="1" dirty="0">
                <a:solidFill>
                  <a:srgbClr val="0E101A"/>
                </a:solidFill>
                <a:highlight>
                  <a:srgbClr val="FFFF00"/>
                </a:highlight>
              </a:rPr>
              <a:t>: </a:t>
            </a:r>
            <a:r>
              <a:rPr lang="en-US" dirty="0">
                <a:solidFill>
                  <a:srgbClr val="0E101A"/>
                </a:solidFill>
              </a:rPr>
              <a:t>A library for working with numerical data, supporting arrays, matrices, and various mathematical functions.</a:t>
            </a:r>
          </a:p>
          <a:p>
            <a:pPr>
              <a:spcBef>
                <a:spcPts val="0"/>
              </a:spcBef>
              <a:spcAft>
                <a:spcPts val="0"/>
              </a:spcAft>
              <a:buClr>
                <a:schemeClr val="bg2">
                  <a:lumMod val="50000"/>
                </a:schemeClr>
              </a:buClr>
              <a:buSzPct val="120000"/>
            </a:pPr>
            <a:endParaRPr lang="en-US" dirty="0">
              <a:solidFill>
                <a:srgbClr val="0E101A"/>
              </a:solidFill>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highlight>
                  <a:srgbClr val="FFFF00"/>
                </a:highlight>
              </a:rPr>
              <a:t>Json</a:t>
            </a:r>
            <a:r>
              <a:rPr lang="en-US" dirty="0">
                <a:solidFill>
                  <a:srgbClr val="0E101A"/>
                </a:solidFill>
              </a:rPr>
              <a:t>: A library for working with data in JavaScript Object Notation (JSON) </a:t>
            </a:r>
            <a:r>
              <a:rPr lang="en-US" dirty="0" err="1">
                <a:solidFill>
                  <a:srgbClr val="0E101A"/>
                </a:solidFill>
              </a:rPr>
              <a:t>format.Statistics</a:t>
            </a:r>
            <a:r>
              <a:rPr lang="en-US" dirty="0">
                <a:solidFill>
                  <a:srgbClr val="0E101A"/>
                </a:solidFill>
              </a:rPr>
              <a:t>: A library for performing statistical operations and calculations in Python.</a:t>
            </a:r>
          </a:p>
          <a:p>
            <a:pPr>
              <a:spcBef>
                <a:spcPts val="0"/>
              </a:spcBef>
              <a:spcAft>
                <a:spcPts val="0"/>
              </a:spcAft>
              <a:buClr>
                <a:schemeClr val="bg2">
                  <a:lumMod val="50000"/>
                </a:schemeClr>
              </a:buClr>
              <a:buSzPct val="120000"/>
            </a:pPr>
            <a:endParaRPr lang="en-US" dirty="0">
              <a:solidFill>
                <a:srgbClr val="0E101A"/>
              </a:solidFill>
              <a:highlight>
                <a:srgbClr val="FFFF00"/>
              </a:highligh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highlight>
                  <a:srgbClr val="FFFF00"/>
                </a:highlight>
              </a:rPr>
              <a:t>Itertools</a:t>
            </a:r>
            <a:r>
              <a:rPr lang="en-US" dirty="0">
                <a:solidFill>
                  <a:srgbClr val="0E101A"/>
                </a:solidFill>
              </a:rPr>
              <a:t>: A library for creating and manipulating iterators and </a:t>
            </a:r>
            <a:r>
              <a:rPr lang="en-US" dirty="0" err="1">
                <a:solidFill>
                  <a:srgbClr val="0E101A"/>
                </a:solidFill>
              </a:rPr>
              <a:t>iterable</a:t>
            </a:r>
            <a:r>
              <a:rPr lang="en-US" dirty="0">
                <a:solidFill>
                  <a:srgbClr val="0E101A"/>
                </a:solidFill>
              </a:rPr>
              <a:t> objects in </a:t>
            </a:r>
            <a:r>
              <a:rPr lang="en-US" dirty="0" err="1">
                <a:solidFill>
                  <a:srgbClr val="0E101A"/>
                </a:solidFill>
              </a:rPr>
              <a:t>Python.Time</a:t>
            </a:r>
            <a:r>
              <a:rPr lang="en-US" dirty="0">
                <a:solidFill>
                  <a:srgbClr val="0E101A"/>
                </a:solidFill>
              </a:rPr>
              <a:t>: A library for working with dates, times, and time intervals in Python, including functions for measuring and benchmarking execution times.</a:t>
            </a:r>
            <a:endParaRPr lang="en-US" dirty="0">
              <a:solidFill>
                <a:srgbClr val="0E101A"/>
              </a:solidFill>
              <a:effectLst/>
            </a:endParaRPr>
          </a:p>
        </p:txBody>
      </p:sp>
      <p:sp>
        <p:nvSpPr>
          <p:cNvPr id="2" name="TextBox 1">
            <a:extLst>
              <a:ext uri="{FF2B5EF4-FFF2-40B4-BE49-F238E27FC236}">
                <a16:creationId xmlns:a16="http://schemas.microsoft.com/office/drawing/2014/main" id="{F6EEFCB1-7532-1385-494C-36F7385F5995}"/>
              </a:ext>
            </a:extLst>
          </p:cNvPr>
          <p:cNvSpPr txBox="1"/>
          <p:nvPr/>
        </p:nvSpPr>
        <p:spPr>
          <a:xfrm>
            <a:off x="10724322" y="944217"/>
            <a:ext cx="1292087" cy="646331"/>
          </a:xfrm>
          <a:prstGeom prst="rect">
            <a:avLst/>
          </a:prstGeom>
          <a:noFill/>
        </p:spPr>
        <p:txBody>
          <a:bodyPr wrap="square" rtlCol="0">
            <a:spAutoFit/>
          </a:bodyPr>
          <a:lstStyle/>
          <a:p>
            <a:pPr algn="ctr"/>
            <a:r>
              <a:rPr lang="en-US" sz="1800" b="1" dirty="0">
                <a:solidFill>
                  <a:srgbClr val="FF0000"/>
                </a:solidFill>
              </a:rPr>
              <a:t>LIBRARIES</a:t>
            </a:r>
            <a:r>
              <a:rPr lang="en-US" sz="1800" b="1" dirty="0"/>
              <a:t> USED</a:t>
            </a:r>
            <a:endParaRPr lang="en-US" dirty="0"/>
          </a:p>
        </p:txBody>
      </p:sp>
    </p:spTree>
    <p:extLst>
      <p:ext uri="{BB962C8B-B14F-4D97-AF65-F5344CB8AC3E}">
        <p14:creationId xmlns:p14="http://schemas.microsoft.com/office/powerpoint/2010/main" val="2263606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EDB8FB-C5F1-D564-F002-96EA7DD24832}"/>
              </a:ext>
            </a:extLst>
          </p:cNvPr>
          <p:cNvSpPr txBox="1"/>
          <p:nvPr/>
        </p:nvSpPr>
        <p:spPr>
          <a:xfrm>
            <a:off x="477989" y="3968270"/>
            <a:ext cx="9564537" cy="338554"/>
          </a:xfrm>
          <a:prstGeom prst="rect">
            <a:avLst/>
          </a:prstGeom>
          <a:noFill/>
        </p:spPr>
        <p:txBody>
          <a:bodyPr wrap="square">
            <a:spAutoFit/>
          </a:bodyPr>
          <a:lstStyle/>
          <a:p>
            <a:pPr>
              <a:spcBef>
                <a:spcPts val="0"/>
              </a:spcBef>
              <a:spcAft>
                <a:spcPts val="0"/>
              </a:spcAft>
            </a:pPr>
            <a:r>
              <a:rPr lang="en-US" sz="1600" dirty="0">
                <a:solidFill>
                  <a:srgbClr val="0E101A"/>
                </a:solidFill>
                <a:effectLst/>
              </a:rPr>
              <a:t>       </a:t>
            </a:r>
          </a:p>
        </p:txBody>
      </p:sp>
      <p:sp>
        <p:nvSpPr>
          <p:cNvPr id="4" name="TextBox 3">
            <a:extLst>
              <a:ext uri="{FF2B5EF4-FFF2-40B4-BE49-F238E27FC236}">
                <a16:creationId xmlns:a16="http://schemas.microsoft.com/office/drawing/2014/main" id="{C517B27D-7218-AB3C-1710-8AAAA8EBBB9E}"/>
              </a:ext>
            </a:extLst>
          </p:cNvPr>
          <p:cNvSpPr txBox="1"/>
          <p:nvPr/>
        </p:nvSpPr>
        <p:spPr>
          <a:xfrm>
            <a:off x="196768" y="2856905"/>
            <a:ext cx="11205800" cy="4001095"/>
          </a:xfrm>
          <a:prstGeom prst="rect">
            <a:avLst/>
          </a:prstGeom>
          <a:noFill/>
        </p:spPr>
        <p:txBody>
          <a:bodyPr wrap="square">
            <a:spAutoFit/>
          </a:bodyPr>
          <a:lstStyle/>
          <a:p>
            <a:pPr>
              <a:spcBef>
                <a:spcPts val="0"/>
              </a:spcBef>
              <a:spcAft>
                <a:spcPts val="0"/>
              </a:spcAft>
            </a:pPr>
            <a:r>
              <a:rPr lang="en-US" b="1" dirty="0">
                <a:effectLst/>
                <a:highlight>
                  <a:srgbClr val="000000"/>
                </a:highlight>
              </a:rPr>
              <a:t>NLP:</a:t>
            </a:r>
          </a:p>
          <a:p>
            <a:pPr>
              <a:spcBef>
                <a:spcPts val="0"/>
              </a:spcBef>
              <a:spcAft>
                <a:spcPts val="0"/>
              </a:spcAft>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nltk</a:t>
            </a:r>
            <a:r>
              <a:rPr lang="en-US" dirty="0">
                <a:solidFill>
                  <a:srgbClr val="0E101A"/>
                </a:solidFill>
                <a:effectLst/>
                <a:highlight>
                  <a:srgbClr val="FFFF00"/>
                </a:highlight>
              </a:rPr>
              <a:t>:</a:t>
            </a:r>
            <a:r>
              <a:rPr lang="en-US" dirty="0">
                <a:solidFill>
                  <a:srgbClr val="0E101A"/>
                </a:solidFill>
                <a:effectLst/>
              </a:rPr>
              <a:t> A library for working with human language data (text), providing tools for text processing, classification, tokenization, stemming, tagging, and parsing.</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nltk.corpus.stopwords</a:t>
            </a:r>
            <a:r>
              <a:rPr lang="en-US" dirty="0">
                <a:solidFill>
                  <a:srgbClr val="0E101A"/>
                </a:solidFill>
                <a:effectLst/>
                <a:highlight>
                  <a:srgbClr val="FFFF00"/>
                </a:highlight>
              </a:rPr>
              <a:t>: </a:t>
            </a:r>
            <a:r>
              <a:rPr lang="en-US" dirty="0">
                <a:solidFill>
                  <a:srgbClr val="0E101A"/>
                </a:solidFill>
                <a:effectLst/>
              </a:rPr>
              <a:t>A module containing a list of common words that can be filtered out when processing natural language data.</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nltk.tokenize</a:t>
            </a:r>
            <a:r>
              <a:rPr lang="en-US" dirty="0">
                <a:solidFill>
                  <a:srgbClr val="0E101A"/>
                </a:solidFill>
                <a:effectLst/>
                <a:highlight>
                  <a:srgbClr val="FFFF00"/>
                </a:highlight>
              </a:rPr>
              <a:t>:</a:t>
            </a:r>
            <a:r>
              <a:rPr lang="en-US" dirty="0">
                <a:solidFill>
                  <a:srgbClr val="0E101A"/>
                </a:solidFill>
                <a:effectLst/>
              </a:rPr>
              <a:t> A module for breaking up text into words, phrases, symbols, or other meaningful elements (tokens).</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wordcloud</a:t>
            </a:r>
            <a:r>
              <a:rPr lang="en-US" dirty="0">
                <a:solidFill>
                  <a:srgbClr val="0E101A"/>
                </a:solidFill>
                <a:effectLst/>
                <a:highlight>
                  <a:srgbClr val="FFFF00"/>
                </a:highlight>
              </a:rPr>
              <a:t>:</a:t>
            </a:r>
            <a:r>
              <a:rPr lang="en-US" dirty="0">
                <a:solidFill>
                  <a:srgbClr val="0E101A"/>
                </a:solidFill>
                <a:effectLst/>
              </a:rPr>
              <a:t> A library for creating word cloud visualizations from text data.</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dirty="0">
              <a:solidFill>
                <a:srgbClr val="0E101A"/>
              </a:solidFill>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highlight>
                  <a:srgbClr val="FFFF00"/>
                </a:highlight>
                <a:latin typeface="Calibri" panose="020F0502020204030204" pitchFamily="34" charset="0"/>
                <a:ea typeface="Calibri" panose="020F0502020204030204" pitchFamily="34" charset="0"/>
                <a:cs typeface="Calibri" panose="020F0502020204030204" pitchFamily="34" charset="0"/>
              </a:rPr>
              <a:t>Keras</a:t>
            </a:r>
            <a:r>
              <a:rPr lang="en-US" b="1" dirty="0">
                <a:solidFill>
                  <a:srgbClr val="0E101A"/>
                </a:solidFill>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US" dirty="0">
                <a:solidFill>
                  <a:srgbClr val="0E101A"/>
                </a:solidFill>
                <a:latin typeface="Calibri" panose="020F0502020204030204" pitchFamily="34" charset="0"/>
                <a:ea typeface="Calibri" panose="020F0502020204030204" pitchFamily="34" charset="0"/>
                <a:cs typeface="Calibri" panose="020F0502020204030204" pitchFamily="34" charset="0"/>
              </a:rPr>
              <a:t>A library used for artificial neural networks and as a prerequisite for TensorFlow. </a:t>
            </a:r>
            <a:endParaRPr lang="en-US" dirty="0">
              <a:solidFill>
                <a:srgbClr val="0E101A"/>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40932AB-596C-BF39-9FF5-1AF021664E18}"/>
              </a:ext>
            </a:extLst>
          </p:cNvPr>
          <p:cNvSpPr txBox="1"/>
          <p:nvPr/>
        </p:nvSpPr>
        <p:spPr>
          <a:xfrm>
            <a:off x="269920" y="91666"/>
            <a:ext cx="10510856" cy="2646878"/>
          </a:xfrm>
          <a:prstGeom prst="rect">
            <a:avLst/>
          </a:prstGeom>
          <a:noFill/>
        </p:spPr>
        <p:txBody>
          <a:bodyPr wrap="square">
            <a:spAutoFit/>
          </a:bodyPr>
          <a:lstStyle/>
          <a:p>
            <a:pPr>
              <a:spcBef>
                <a:spcPts val="0"/>
              </a:spcBef>
              <a:spcAft>
                <a:spcPts val="0"/>
              </a:spcAft>
            </a:pPr>
            <a:r>
              <a:rPr lang="en-US" b="1" dirty="0">
                <a:effectLst/>
                <a:highlight>
                  <a:srgbClr val="000000"/>
                </a:highlight>
              </a:rPr>
              <a:t>Data visualization packages</a:t>
            </a:r>
            <a:r>
              <a:rPr lang="en-US" b="1" dirty="0">
                <a:solidFill>
                  <a:srgbClr val="0E101A"/>
                </a:solidFill>
                <a:effectLst/>
                <a:highlight>
                  <a:srgbClr val="000000"/>
                </a:highlight>
              </a:rPr>
              <a:t>:</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a:solidFill>
                  <a:srgbClr val="0E101A"/>
                </a:solidFill>
                <a:effectLst/>
                <a:highlight>
                  <a:srgbClr val="FFFF00"/>
                </a:highlight>
              </a:rPr>
              <a:t>seaborn:</a:t>
            </a:r>
            <a:r>
              <a:rPr lang="en-US" dirty="0">
                <a:solidFill>
                  <a:srgbClr val="0E101A"/>
                </a:solidFill>
                <a:effectLst/>
                <a:highlight>
                  <a:srgbClr val="FFFF00"/>
                </a:highlight>
              </a:rPr>
              <a:t> </a:t>
            </a:r>
            <a:r>
              <a:rPr lang="en-US" dirty="0">
                <a:solidFill>
                  <a:srgbClr val="0E101A"/>
                </a:solidFill>
                <a:effectLst/>
              </a:rPr>
              <a:t>A statistical data visualization library built on Matplotlib that provides a high-level interface for drawing informative and attractive graphs.</a:t>
            </a:r>
          </a:p>
          <a:p>
            <a:pPr>
              <a:spcBef>
                <a:spcPts val="0"/>
              </a:spcBef>
              <a:spcAft>
                <a:spcPts val="0"/>
              </a:spcAft>
              <a:buClr>
                <a:schemeClr val="bg2">
                  <a:lumMod val="50000"/>
                </a:schemeClr>
              </a:buClr>
              <a:buSzPct val="120000"/>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matplotlib.pyplot</a:t>
            </a:r>
            <a:r>
              <a:rPr lang="en-US" dirty="0">
                <a:solidFill>
                  <a:srgbClr val="0E101A"/>
                </a:solidFill>
                <a:effectLst/>
                <a:highlight>
                  <a:srgbClr val="FFFF00"/>
                </a:highlight>
              </a:rPr>
              <a:t>:</a:t>
            </a:r>
            <a:r>
              <a:rPr lang="en-US" dirty="0">
                <a:solidFill>
                  <a:srgbClr val="0E101A"/>
                </a:solidFill>
                <a:effectLst/>
              </a:rPr>
              <a:t> A plotting library for creating static, animated, and interactive visualizations in Python.</a:t>
            </a:r>
          </a:p>
          <a:p>
            <a:pPr>
              <a:spcBef>
                <a:spcPts val="0"/>
              </a:spcBef>
              <a:spcAft>
                <a:spcPts val="0"/>
              </a:spcAft>
              <a:buClr>
                <a:schemeClr val="bg2">
                  <a:lumMod val="50000"/>
                </a:schemeClr>
              </a:buClr>
              <a:buSzPct val="120000"/>
            </a:pPr>
            <a:endParaRPr lang="en-US"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b="1" dirty="0" err="1">
                <a:solidFill>
                  <a:srgbClr val="0E101A"/>
                </a:solidFill>
                <a:effectLst/>
                <a:highlight>
                  <a:srgbClr val="FFFF00"/>
                </a:highlight>
              </a:rPr>
              <a:t>matplotlib.ticker</a:t>
            </a:r>
            <a:r>
              <a:rPr lang="en-US" dirty="0">
                <a:solidFill>
                  <a:srgbClr val="0E101A"/>
                </a:solidFill>
                <a:effectLst/>
                <a:highlight>
                  <a:srgbClr val="FFFF00"/>
                </a:highlight>
              </a:rPr>
              <a:t>: </a:t>
            </a:r>
            <a:r>
              <a:rPr lang="en-US" dirty="0">
                <a:solidFill>
                  <a:srgbClr val="0E101A"/>
                </a:solidFill>
                <a:effectLst/>
              </a:rPr>
              <a:t>A module for customizing tick locators and formatters in Matplotlib plots.</a:t>
            </a:r>
          </a:p>
        </p:txBody>
      </p:sp>
      <p:sp>
        <p:nvSpPr>
          <p:cNvPr id="2" name="TextBox 1">
            <a:extLst>
              <a:ext uri="{FF2B5EF4-FFF2-40B4-BE49-F238E27FC236}">
                <a16:creationId xmlns:a16="http://schemas.microsoft.com/office/drawing/2014/main" id="{FCEC1909-B64E-1A42-45BC-EB8EB7209BF4}"/>
              </a:ext>
            </a:extLst>
          </p:cNvPr>
          <p:cNvSpPr txBox="1"/>
          <p:nvPr/>
        </p:nvSpPr>
        <p:spPr>
          <a:xfrm>
            <a:off x="10764498" y="874643"/>
            <a:ext cx="1276140" cy="923330"/>
          </a:xfrm>
          <a:prstGeom prst="rect">
            <a:avLst/>
          </a:prstGeom>
          <a:noFill/>
        </p:spPr>
        <p:txBody>
          <a:bodyPr wrap="square" rtlCol="0">
            <a:spAutoFit/>
          </a:bodyPr>
          <a:lstStyle/>
          <a:p>
            <a:pPr algn="ctr"/>
            <a:r>
              <a:rPr lang="en-US" sz="1800" b="1" dirty="0">
                <a:solidFill>
                  <a:srgbClr val="FF0000"/>
                </a:solidFill>
              </a:rPr>
              <a:t>LIBRARIES</a:t>
            </a:r>
            <a:r>
              <a:rPr lang="en-US" sz="1800" b="1" dirty="0"/>
              <a:t> USED</a:t>
            </a:r>
            <a:endParaRPr lang="en-US" dirty="0"/>
          </a:p>
          <a:p>
            <a:pPr algn="ctr"/>
            <a:endParaRPr lang="en-US" dirty="0"/>
          </a:p>
        </p:txBody>
      </p:sp>
    </p:spTree>
    <p:extLst>
      <p:ext uri="{BB962C8B-B14F-4D97-AF65-F5344CB8AC3E}">
        <p14:creationId xmlns:p14="http://schemas.microsoft.com/office/powerpoint/2010/main" val="2121462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055785-4BB3-C829-E2CE-2EE0F8042421}"/>
              </a:ext>
            </a:extLst>
          </p:cNvPr>
          <p:cNvSpPr txBox="1"/>
          <p:nvPr/>
        </p:nvSpPr>
        <p:spPr>
          <a:xfrm>
            <a:off x="494524" y="2283667"/>
            <a:ext cx="9255436" cy="1354217"/>
          </a:xfrm>
          <a:prstGeom prst="rect">
            <a:avLst/>
          </a:prstGeom>
          <a:noFill/>
        </p:spPr>
        <p:txBody>
          <a:bodyPr wrap="square">
            <a:spAutoFit/>
          </a:bodyPr>
          <a:lstStyle/>
          <a:p>
            <a:pPr>
              <a:spcBef>
                <a:spcPts val="0"/>
              </a:spcBef>
              <a:spcAft>
                <a:spcPts val="0"/>
              </a:spcAft>
            </a:pPr>
            <a:endParaRPr lang="en-US" sz="1600" dirty="0">
              <a:solidFill>
                <a:srgbClr val="0E101A"/>
              </a:solidFill>
              <a:effectLst/>
            </a:endParaRPr>
          </a:p>
          <a:p>
            <a:pPr>
              <a:spcBef>
                <a:spcPts val="0"/>
              </a:spcBef>
              <a:spcAft>
                <a:spcPts val="0"/>
              </a:spcAft>
              <a:buClr>
                <a:schemeClr val="bg2">
                  <a:lumMod val="50000"/>
                </a:schemeClr>
              </a:buClr>
              <a:buSzPct val="120000"/>
            </a:pPr>
            <a:endParaRPr lang="en-US" b="1" dirty="0">
              <a:solidFill>
                <a:srgbClr val="0E101A"/>
              </a:solidFill>
            </a:endParaRPr>
          </a:p>
          <a:p>
            <a:pPr>
              <a:spcBef>
                <a:spcPts val="0"/>
              </a:spcBef>
              <a:spcAft>
                <a:spcPts val="0"/>
              </a:spcAft>
              <a:buClr>
                <a:schemeClr val="bg2">
                  <a:lumMod val="50000"/>
                </a:schemeClr>
              </a:buClr>
              <a:buSzPct val="120000"/>
            </a:pPr>
            <a:endParaRPr lang="en-US" sz="1600"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1600" dirty="0">
              <a:solidFill>
                <a:srgbClr val="0E101A"/>
              </a:solidFill>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1600" dirty="0">
              <a:solidFill>
                <a:srgbClr val="0E101A"/>
              </a:solidFill>
              <a:effectLst/>
            </a:endParaRPr>
          </a:p>
        </p:txBody>
      </p:sp>
      <p:sp>
        <p:nvSpPr>
          <p:cNvPr id="3" name="TextBox 2">
            <a:extLst>
              <a:ext uri="{FF2B5EF4-FFF2-40B4-BE49-F238E27FC236}">
                <a16:creationId xmlns:a16="http://schemas.microsoft.com/office/drawing/2014/main" id="{B6096ACF-CE5D-0333-D10D-991427809C09}"/>
              </a:ext>
            </a:extLst>
          </p:cNvPr>
          <p:cNvSpPr txBox="1"/>
          <p:nvPr/>
        </p:nvSpPr>
        <p:spPr>
          <a:xfrm>
            <a:off x="405618" y="250072"/>
            <a:ext cx="9433248" cy="646331"/>
          </a:xfrm>
          <a:prstGeom prst="rect">
            <a:avLst/>
          </a:prstGeom>
          <a:noFill/>
        </p:spPr>
        <p:txBody>
          <a:bodyPr wrap="square" rtlCol="0">
            <a:spAutoFit/>
          </a:bodyPr>
          <a:lstStyle/>
          <a:p>
            <a:endParaRPr lang="en-IN" dirty="0">
              <a:solidFill>
                <a:schemeClr val="bg1"/>
              </a:solidFill>
              <a:highlight>
                <a:srgbClr val="FFFF00"/>
              </a:highlight>
            </a:endParaRPr>
          </a:p>
          <a:p>
            <a:pPr marL="285750" indent="-285750">
              <a:buFont typeface="Wingdings" panose="05000000000000000000" pitchFamily="2" charset="2"/>
              <a:buChar char="q"/>
            </a:pPr>
            <a:endParaRPr lang="en-IN" dirty="0">
              <a:solidFill>
                <a:schemeClr val="bg1"/>
              </a:solidFill>
              <a:highlight>
                <a:srgbClr val="FFFF00"/>
              </a:highlight>
            </a:endParaRPr>
          </a:p>
        </p:txBody>
      </p:sp>
      <p:sp>
        <p:nvSpPr>
          <p:cNvPr id="5" name="TextBox 4">
            <a:extLst>
              <a:ext uri="{FF2B5EF4-FFF2-40B4-BE49-F238E27FC236}">
                <a16:creationId xmlns:a16="http://schemas.microsoft.com/office/drawing/2014/main" id="{66EE8648-ED4B-9964-BF80-D8D8E63192FE}"/>
              </a:ext>
            </a:extLst>
          </p:cNvPr>
          <p:cNvSpPr txBox="1"/>
          <p:nvPr/>
        </p:nvSpPr>
        <p:spPr>
          <a:xfrm>
            <a:off x="399756" y="573237"/>
            <a:ext cx="10259512" cy="5940088"/>
          </a:xfrm>
          <a:prstGeom prst="rect">
            <a:avLst/>
          </a:prstGeom>
          <a:noFill/>
        </p:spPr>
        <p:txBody>
          <a:bodyPr wrap="square">
            <a:spAutoFit/>
          </a:bodyPr>
          <a:lstStyle/>
          <a:p>
            <a:pPr>
              <a:spcBef>
                <a:spcPts val="0"/>
              </a:spcBef>
              <a:spcAft>
                <a:spcPts val="0"/>
              </a:spcAft>
            </a:pPr>
            <a:r>
              <a:rPr lang="en-US" sz="2000" b="1" dirty="0">
                <a:effectLst/>
                <a:highlight>
                  <a:srgbClr val="000000"/>
                </a:highlight>
              </a:rPr>
              <a:t>USER-DEFINED FUNCTIONS: </a:t>
            </a:r>
          </a:p>
          <a:p>
            <a:pPr>
              <a:spcBef>
                <a:spcPts val="0"/>
              </a:spcBef>
              <a:spcAft>
                <a:spcPts val="0"/>
              </a:spcAft>
            </a:pPr>
            <a:endParaRPr lang="en-US" sz="2000" dirty="0">
              <a:solidFill>
                <a:srgbClr val="0E101A"/>
              </a:solidFill>
              <a:effectLs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highlight>
                  <a:srgbClr val="FFFF00"/>
                </a:highlight>
              </a:rPr>
              <a:t>Extractcomments</a:t>
            </a:r>
            <a:r>
              <a:rPr lang="en-US" sz="2000" b="1" dirty="0">
                <a:solidFill>
                  <a:srgbClr val="0E101A"/>
                </a:solidFill>
                <a:highlight>
                  <a:srgbClr val="FFFF00"/>
                </a:highlight>
              </a:rPr>
              <a:t>(</a:t>
            </a:r>
            <a:r>
              <a:rPr lang="en-US" sz="2000" b="1" dirty="0" err="1">
                <a:solidFill>
                  <a:srgbClr val="0E101A"/>
                </a:solidFill>
                <a:highlight>
                  <a:srgbClr val="FFFF00"/>
                </a:highlight>
              </a:rPr>
              <a:t>ec</a:t>
            </a:r>
            <a:r>
              <a:rPr lang="en-US" sz="2000" b="1" dirty="0">
                <a:solidFill>
                  <a:srgbClr val="0E101A"/>
                </a:solidFill>
                <a:highlight>
                  <a:srgbClr val="FFFF00"/>
                </a:highlight>
              </a:rPr>
              <a:t>): </a:t>
            </a:r>
            <a:r>
              <a:rPr lang="en-US" sz="2000" dirty="0">
                <a:solidFill>
                  <a:srgbClr val="0E101A"/>
                </a:solidFill>
              </a:rPr>
              <a:t>Extracts comments from each videos.</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b="1" dirty="0">
              <a:solidFill>
                <a:srgbClr val="0E101A"/>
              </a:solidFill>
              <a:effectLst/>
              <a:highlight>
                <a:srgbClr val="FFFF00"/>
              </a:highligh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highlight>
                  <a:srgbClr val="FFFF00"/>
                </a:highlight>
              </a:rPr>
              <a:t>Sentiment_vader</a:t>
            </a:r>
            <a:r>
              <a:rPr lang="en-US" sz="2000" b="1" dirty="0">
                <a:solidFill>
                  <a:srgbClr val="0E101A"/>
                </a:solidFill>
                <a:highlight>
                  <a:srgbClr val="FFFF00"/>
                </a:highlight>
              </a:rPr>
              <a:t>(</a:t>
            </a:r>
            <a:r>
              <a:rPr lang="en-US" sz="2000" b="1" dirty="0" err="1">
                <a:solidFill>
                  <a:srgbClr val="0E101A"/>
                </a:solidFill>
                <a:highlight>
                  <a:srgbClr val="FFFF00"/>
                </a:highlight>
              </a:rPr>
              <a:t>sv</a:t>
            </a:r>
            <a:r>
              <a:rPr lang="en-US" sz="2000" b="1" dirty="0">
                <a:solidFill>
                  <a:srgbClr val="0E101A"/>
                </a:solidFill>
                <a:highlight>
                  <a:srgbClr val="FFFF00"/>
                </a:highlight>
              </a:rPr>
              <a:t>): </a:t>
            </a:r>
            <a:r>
              <a:rPr lang="en-US" sz="2000" dirty="0">
                <a:solidFill>
                  <a:srgbClr val="0E101A"/>
                </a:solidFill>
              </a:rPr>
              <a:t>Calculates sentiment score for each comment.</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b="1" dirty="0">
              <a:solidFill>
                <a:srgbClr val="0E101A"/>
              </a:solidFill>
              <a:effectLst/>
              <a:highlight>
                <a:srgbClr val="FFFF00"/>
              </a:highligh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a:solidFill>
                  <a:srgbClr val="0E101A"/>
                </a:solidFill>
                <a:highlight>
                  <a:srgbClr val="FFFF00"/>
                </a:highlight>
              </a:rPr>
              <a:t>Visualizations(vis): </a:t>
            </a:r>
            <a:r>
              <a:rPr lang="en-US" sz="2000" dirty="0">
                <a:solidFill>
                  <a:srgbClr val="0E101A"/>
                </a:solidFill>
              </a:rPr>
              <a:t>Plots visualizations.</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b="1" dirty="0">
              <a:solidFill>
                <a:srgbClr val="0E101A"/>
              </a:solidFill>
              <a:highlight>
                <a:srgbClr val="FFFF00"/>
              </a:highligh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highlight>
                  <a:srgbClr val="FFFF00"/>
                </a:highlight>
              </a:rPr>
              <a:t>Getvideoids</a:t>
            </a:r>
            <a:r>
              <a:rPr lang="en-US" sz="2000" b="1" dirty="0">
                <a:solidFill>
                  <a:srgbClr val="0E101A"/>
                </a:solidFill>
                <a:highlight>
                  <a:srgbClr val="FFFF00"/>
                </a:highlight>
              </a:rPr>
              <a:t>(fid): </a:t>
            </a:r>
            <a:r>
              <a:rPr lang="en-US" sz="2000" dirty="0">
                <a:solidFill>
                  <a:srgbClr val="0E101A"/>
                </a:solidFill>
              </a:rPr>
              <a:t>Gets video id for each</a:t>
            </a:r>
            <a:r>
              <a:rPr lang="en-US" sz="2000" b="1" dirty="0">
                <a:solidFill>
                  <a:srgbClr val="0E101A"/>
                </a:solidFill>
              </a:rPr>
              <a:t> </a:t>
            </a:r>
            <a:r>
              <a:rPr lang="en-US" sz="2000" dirty="0">
                <a:solidFill>
                  <a:srgbClr val="0E101A"/>
                </a:solidFill>
              </a:rPr>
              <a:t>video.</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b="1" dirty="0">
              <a:solidFill>
                <a:srgbClr val="0E101A"/>
              </a:solidFill>
              <a:highlight>
                <a:srgbClr val="FFFF00"/>
              </a:highlight>
            </a:endParaRPr>
          </a:p>
          <a:p>
            <a:pPr marL="285750" indent="-285750">
              <a:spcBef>
                <a:spcPts val="0"/>
              </a:spcBef>
              <a:spcAft>
                <a:spcPts val="0"/>
              </a:spcAft>
              <a:buClr>
                <a:schemeClr val="bg2">
                  <a:lumMod val="50000"/>
                </a:schemeClr>
              </a:buClr>
              <a:buSzPct val="120000"/>
              <a:buFont typeface="Wingdings" panose="05000000000000000000" pitchFamily="2" charset="2"/>
              <a:buChar char="q"/>
            </a:pPr>
            <a:r>
              <a:rPr lang="en-US" sz="2000" b="1" dirty="0" err="1">
                <a:solidFill>
                  <a:srgbClr val="0E101A"/>
                </a:solidFill>
                <a:highlight>
                  <a:srgbClr val="FFFF00"/>
                </a:highlight>
              </a:rPr>
              <a:t>Getvideostatistics</a:t>
            </a:r>
            <a:r>
              <a:rPr lang="en-US" sz="2000" b="1" dirty="0">
                <a:solidFill>
                  <a:srgbClr val="0E101A"/>
                </a:solidFill>
                <a:highlight>
                  <a:srgbClr val="FFFF00"/>
                </a:highlight>
              </a:rPr>
              <a:t>(vs): </a:t>
            </a:r>
            <a:r>
              <a:rPr lang="en-US" sz="2000" dirty="0">
                <a:solidFill>
                  <a:srgbClr val="0E101A"/>
                </a:solidFill>
              </a:rPr>
              <a:t>Gets statistics such as likes, comments for each video.</a:t>
            </a:r>
          </a:p>
          <a:p>
            <a:pPr marL="285750" indent="-285750">
              <a:spcBef>
                <a:spcPts val="0"/>
              </a:spcBef>
              <a:spcAft>
                <a:spcPts val="0"/>
              </a:spcAft>
              <a:buClr>
                <a:schemeClr val="bg2">
                  <a:lumMod val="50000"/>
                </a:schemeClr>
              </a:buClr>
              <a:buSzPct val="120000"/>
              <a:buFont typeface="Wingdings" panose="05000000000000000000" pitchFamily="2" charset="2"/>
              <a:buChar char="q"/>
            </a:pPr>
            <a:endParaRPr lang="en-US" sz="2000" dirty="0">
              <a:solidFill>
                <a:srgbClr val="0E101A"/>
              </a:solidFill>
            </a:endParaRPr>
          </a:p>
          <a:p>
            <a:pPr marL="285750" indent="-285750">
              <a:buFont typeface="Wingdings" panose="05000000000000000000" pitchFamily="2" charset="2"/>
              <a:buChar char="q"/>
            </a:pPr>
            <a:r>
              <a:rPr lang="en-IN" sz="2000" b="1" dirty="0" err="1">
                <a:solidFill>
                  <a:schemeClr val="bg1"/>
                </a:solidFill>
                <a:highlight>
                  <a:srgbClr val="FFFF00"/>
                </a:highlight>
              </a:rPr>
              <a:t>Predictionmodels</a:t>
            </a:r>
            <a:r>
              <a:rPr lang="en-IN" sz="2000" b="1" dirty="0">
                <a:solidFill>
                  <a:schemeClr val="bg1"/>
                </a:solidFill>
                <a:highlight>
                  <a:srgbClr val="FFFF00"/>
                </a:highlight>
              </a:rPr>
              <a:t>(pred): </a:t>
            </a:r>
            <a:r>
              <a:rPr lang="en-IN" sz="2000" dirty="0">
                <a:solidFill>
                  <a:schemeClr val="bg1"/>
                </a:solidFill>
              </a:rPr>
              <a:t>Predicts like or dislike ratio using </a:t>
            </a:r>
            <a:r>
              <a:rPr lang="en-IN" sz="2000" dirty="0" err="1">
                <a:solidFill>
                  <a:schemeClr val="bg1"/>
                </a:solidFill>
              </a:rPr>
              <a:t>vader</a:t>
            </a:r>
            <a:r>
              <a:rPr lang="en-IN" sz="2000" dirty="0">
                <a:solidFill>
                  <a:schemeClr val="bg1"/>
                </a:solidFill>
              </a:rPr>
              <a:t> polarity score &amp; defines baseline </a:t>
            </a:r>
            <a:r>
              <a:rPr lang="en-IN" sz="2000" dirty="0" err="1">
                <a:solidFill>
                  <a:schemeClr val="bg1"/>
                </a:solidFill>
              </a:rPr>
              <a:t>vader</a:t>
            </a:r>
            <a:r>
              <a:rPr lang="en-IN" sz="2000" dirty="0">
                <a:solidFill>
                  <a:schemeClr val="bg1"/>
                </a:solidFill>
              </a:rPr>
              <a:t> model; we also use linear regression.</a:t>
            </a:r>
          </a:p>
          <a:p>
            <a:pPr marL="285750" indent="-285750">
              <a:buFont typeface="Wingdings" panose="05000000000000000000" pitchFamily="2" charset="2"/>
              <a:buChar char="q"/>
            </a:pPr>
            <a:endParaRPr lang="en-IN" sz="2000" b="1" dirty="0">
              <a:solidFill>
                <a:schemeClr val="bg1"/>
              </a:solidFill>
              <a:highlight>
                <a:srgbClr val="FFFF00"/>
              </a:highlight>
            </a:endParaRPr>
          </a:p>
          <a:p>
            <a:pPr marL="285750" indent="-285750">
              <a:buFont typeface="Wingdings" panose="05000000000000000000" pitchFamily="2" charset="2"/>
              <a:buChar char="q"/>
            </a:pPr>
            <a:r>
              <a:rPr lang="en-IN" sz="2000" b="1" dirty="0" err="1">
                <a:solidFill>
                  <a:schemeClr val="bg1"/>
                </a:solidFill>
                <a:highlight>
                  <a:srgbClr val="FFFF00"/>
                </a:highlight>
              </a:rPr>
              <a:t>Createtimeseriesdata</a:t>
            </a:r>
            <a:r>
              <a:rPr lang="en-IN" sz="2000" b="1" dirty="0">
                <a:solidFill>
                  <a:schemeClr val="bg1"/>
                </a:solidFill>
                <a:highlight>
                  <a:srgbClr val="FFFF00"/>
                </a:highlight>
              </a:rPr>
              <a:t>(</a:t>
            </a:r>
            <a:r>
              <a:rPr lang="en-IN" sz="2000" b="1" dirty="0" err="1">
                <a:solidFill>
                  <a:schemeClr val="bg1"/>
                </a:solidFill>
                <a:highlight>
                  <a:srgbClr val="FFFF00"/>
                </a:highlight>
              </a:rPr>
              <a:t>ctsd</a:t>
            </a:r>
            <a:r>
              <a:rPr lang="en-IN" sz="2000" b="1" dirty="0">
                <a:solidFill>
                  <a:schemeClr val="bg1"/>
                </a:solidFill>
                <a:highlight>
                  <a:srgbClr val="FFFF00"/>
                </a:highlight>
              </a:rPr>
              <a:t>): </a:t>
            </a:r>
            <a:r>
              <a:rPr lang="en-IN" sz="2000" dirty="0">
                <a:solidFill>
                  <a:schemeClr val="bg1"/>
                </a:solidFill>
              </a:rPr>
              <a:t>Grouped data using date.</a:t>
            </a:r>
          </a:p>
          <a:p>
            <a:pPr marL="285750" indent="-285750">
              <a:buFont typeface="Wingdings" panose="05000000000000000000" pitchFamily="2" charset="2"/>
              <a:buChar char="q"/>
            </a:pPr>
            <a:endParaRPr lang="en-IN" sz="2000" b="1" dirty="0">
              <a:solidFill>
                <a:schemeClr val="bg1"/>
              </a:solidFill>
              <a:highlight>
                <a:srgbClr val="FFFF00"/>
              </a:highlight>
            </a:endParaRPr>
          </a:p>
          <a:p>
            <a:pPr marL="285750" indent="-285750">
              <a:buFont typeface="Wingdings" panose="05000000000000000000" pitchFamily="2" charset="2"/>
              <a:buChar char="q"/>
            </a:pPr>
            <a:r>
              <a:rPr lang="en-IN" sz="2000" b="1" dirty="0" err="1">
                <a:solidFill>
                  <a:schemeClr val="bg1"/>
                </a:solidFill>
                <a:highlight>
                  <a:srgbClr val="FFFF00"/>
                </a:highlight>
              </a:rPr>
              <a:t>Predictiontimeseriesmodel</a:t>
            </a:r>
            <a:r>
              <a:rPr lang="en-IN" sz="2000" b="1" dirty="0">
                <a:solidFill>
                  <a:schemeClr val="bg1"/>
                </a:solidFill>
                <a:highlight>
                  <a:srgbClr val="FFFF00"/>
                </a:highlight>
              </a:rPr>
              <a:t>(</a:t>
            </a:r>
            <a:r>
              <a:rPr lang="en-IN" sz="2000" b="1" dirty="0" err="1">
                <a:solidFill>
                  <a:schemeClr val="bg1"/>
                </a:solidFill>
                <a:highlight>
                  <a:srgbClr val="FFFF00"/>
                </a:highlight>
              </a:rPr>
              <a:t>ptsm</a:t>
            </a:r>
            <a:r>
              <a:rPr lang="en-IN" sz="2000" b="1" dirty="0">
                <a:solidFill>
                  <a:schemeClr val="bg1"/>
                </a:solidFill>
                <a:highlight>
                  <a:srgbClr val="FFFF00"/>
                </a:highlight>
              </a:rPr>
              <a:t>): </a:t>
            </a:r>
            <a:r>
              <a:rPr lang="en-IN" sz="2000" dirty="0">
                <a:solidFill>
                  <a:schemeClr val="bg1"/>
                </a:solidFill>
              </a:rPr>
              <a:t>We use LSTM model to predict future sentiment using time series data. </a:t>
            </a:r>
          </a:p>
        </p:txBody>
      </p:sp>
      <p:sp>
        <p:nvSpPr>
          <p:cNvPr id="6" name="TextBox 5">
            <a:extLst>
              <a:ext uri="{FF2B5EF4-FFF2-40B4-BE49-F238E27FC236}">
                <a16:creationId xmlns:a16="http://schemas.microsoft.com/office/drawing/2014/main" id="{55E30B46-58B4-D60B-39B4-066020E185A3}"/>
              </a:ext>
            </a:extLst>
          </p:cNvPr>
          <p:cNvSpPr txBox="1"/>
          <p:nvPr/>
        </p:nvSpPr>
        <p:spPr>
          <a:xfrm>
            <a:off x="10659268" y="896403"/>
            <a:ext cx="1662319" cy="646331"/>
          </a:xfrm>
          <a:prstGeom prst="rect">
            <a:avLst/>
          </a:prstGeom>
          <a:noFill/>
        </p:spPr>
        <p:txBody>
          <a:bodyPr wrap="square">
            <a:spAutoFit/>
          </a:bodyPr>
          <a:lstStyle/>
          <a:p>
            <a:pPr algn="ctr"/>
            <a:r>
              <a:rPr lang="en-US" sz="1800" b="1" dirty="0">
                <a:solidFill>
                  <a:srgbClr val="FF0000"/>
                </a:solidFill>
              </a:rPr>
              <a:t>LIBRARIES</a:t>
            </a:r>
            <a:r>
              <a:rPr lang="en-US" sz="1800" b="1" dirty="0"/>
              <a:t> USED</a:t>
            </a:r>
            <a:endParaRPr lang="en-US" dirty="0"/>
          </a:p>
        </p:txBody>
      </p:sp>
    </p:spTree>
    <p:extLst>
      <p:ext uri="{BB962C8B-B14F-4D97-AF65-F5344CB8AC3E}">
        <p14:creationId xmlns:p14="http://schemas.microsoft.com/office/powerpoint/2010/main" val="16586803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F8E373BB-2C9A-6BDE-0053-10BC5E921382}"/>
              </a:ext>
            </a:extLst>
          </p:cNvPr>
          <p:cNvPicPr>
            <a:picLocks noChangeAspect="1"/>
          </p:cNvPicPr>
          <p:nvPr/>
        </p:nvPicPr>
        <p:blipFill rotWithShape="1">
          <a:blip r:embed="rId2">
            <a:extLst>
              <a:ext uri="{28A0092B-C50C-407E-A947-70E740481C1C}">
                <a14:useLocalDpi xmlns:a14="http://schemas.microsoft.com/office/drawing/2010/main" val="0"/>
              </a:ext>
            </a:extLst>
          </a:blip>
          <a:srcRect l="-1" r="37191"/>
          <a:stretch/>
        </p:blipFill>
        <p:spPr>
          <a:xfrm>
            <a:off x="0" y="0"/>
            <a:ext cx="5577228" cy="6967727"/>
          </a:xfrm>
          <a:prstGeom prst="rect">
            <a:avLst/>
          </a:prstGeom>
        </p:spPr>
      </p:pic>
      <p:pic>
        <p:nvPicPr>
          <p:cNvPr id="6" name="Picture 5" descr="Text&#10;&#10;Description automatically generated">
            <a:extLst>
              <a:ext uri="{FF2B5EF4-FFF2-40B4-BE49-F238E27FC236}">
                <a16:creationId xmlns:a16="http://schemas.microsoft.com/office/drawing/2014/main" id="{8B1E64AB-199A-5F4E-0FD7-8F2DA36529B9}"/>
              </a:ext>
            </a:extLst>
          </p:cNvPr>
          <p:cNvPicPr>
            <a:picLocks noChangeAspect="1"/>
          </p:cNvPicPr>
          <p:nvPr/>
        </p:nvPicPr>
        <p:blipFill rotWithShape="1">
          <a:blip r:embed="rId3">
            <a:extLst>
              <a:ext uri="{28A0092B-C50C-407E-A947-70E740481C1C}">
                <a14:useLocalDpi xmlns:a14="http://schemas.microsoft.com/office/drawing/2010/main" val="0"/>
              </a:ext>
            </a:extLst>
          </a:blip>
          <a:srcRect l="-1" t="2080" r="43631" b="11306"/>
          <a:stretch/>
        </p:blipFill>
        <p:spPr>
          <a:xfrm>
            <a:off x="5833872" y="0"/>
            <a:ext cx="6358128" cy="6967726"/>
          </a:xfrm>
          <a:prstGeom prst="rect">
            <a:avLst/>
          </a:prstGeom>
        </p:spPr>
      </p:pic>
    </p:spTree>
    <p:extLst>
      <p:ext uri="{BB962C8B-B14F-4D97-AF65-F5344CB8AC3E}">
        <p14:creationId xmlns:p14="http://schemas.microsoft.com/office/powerpoint/2010/main" val="6321774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a:xfrm>
            <a:off x="0" y="2869895"/>
            <a:ext cx="10294182" cy="1090788"/>
          </a:xfrm>
        </p:spPr>
        <p:txBody>
          <a:bodyPr>
            <a:normAutofit/>
          </a:bodyPr>
          <a:lstStyle/>
          <a:p>
            <a:pPr lvl="0"/>
            <a:r>
              <a:rPr lang="en-US" sz="4800" b="1" dirty="0">
                <a:solidFill>
                  <a:srgbClr val="FF0000"/>
                </a:solidFill>
              </a:rPr>
              <a:t>DATA </a:t>
            </a:r>
            <a:r>
              <a:rPr lang="en-US" sz="4800" b="1" dirty="0"/>
              <a:t>COLLECTION</a:t>
            </a:r>
          </a:p>
        </p:txBody>
      </p:sp>
    </p:spTree>
    <p:extLst>
      <p:ext uri="{BB962C8B-B14F-4D97-AF65-F5344CB8AC3E}">
        <p14:creationId xmlns:p14="http://schemas.microsoft.com/office/powerpoint/2010/main" val="122474711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8B964-A5D3-2965-452D-C0D2B0AC5EBD}"/>
              </a:ext>
            </a:extLst>
          </p:cNvPr>
          <p:cNvSpPr txBox="1"/>
          <p:nvPr/>
        </p:nvSpPr>
        <p:spPr>
          <a:xfrm>
            <a:off x="10611678" y="891289"/>
            <a:ext cx="1580322" cy="646331"/>
          </a:xfrm>
          <a:prstGeom prst="rect">
            <a:avLst/>
          </a:prstGeom>
          <a:noFill/>
        </p:spPr>
        <p:txBody>
          <a:bodyPr wrap="square" rtlCol="0">
            <a:spAutoFit/>
          </a:bodyPr>
          <a:lstStyle/>
          <a:p>
            <a:pPr algn="ctr"/>
            <a:r>
              <a:rPr lang="en-US" b="1" dirty="0">
                <a:solidFill>
                  <a:srgbClr val="FF0000"/>
                </a:solidFill>
              </a:rPr>
              <a:t>DATA </a:t>
            </a:r>
            <a:r>
              <a:rPr lang="en-US" b="1" dirty="0"/>
              <a:t>COLLECTION</a:t>
            </a:r>
            <a:endParaRPr lang="en-US" dirty="0"/>
          </a:p>
        </p:txBody>
      </p:sp>
      <p:graphicFrame>
        <p:nvGraphicFramePr>
          <p:cNvPr id="6" name="TextBox 3">
            <a:extLst>
              <a:ext uri="{FF2B5EF4-FFF2-40B4-BE49-F238E27FC236}">
                <a16:creationId xmlns:a16="http://schemas.microsoft.com/office/drawing/2014/main" id="{0B018C8A-8BCC-D9B3-1ACA-27D8797654A3}"/>
              </a:ext>
            </a:extLst>
          </p:cNvPr>
          <p:cNvGraphicFramePr/>
          <p:nvPr>
            <p:extLst>
              <p:ext uri="{D42A27DB-BD31-4B8C-83A1-F6EECF244321}">
                <p14:modId xmlns:p14="http://schemas.microsoft.com/office/powerpoint/2010/main" val="746155617"/>
              </p:ext>
            </p:extLst>
          </p:nvPr>
        </p:nvGraphicFramePr>
        <p:xfrm>
          <a:off x="98854" y="617839"/>
          <a:ext cx="11121081"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415043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1A049C-15B3-3A1D-32E0-3F29CA993208}"/>
              </a:ext>
            </a:extLst>
          </p:cNvPr>
          <p:cNvSpPr txBox="1"/>
          <p:nvPr/>
        </p:nvSpPr>
        <p:spPr>
          <a:xfrm>
            <a:off x="10682247" y="925417"/>
            <a:ext cx="1597889" cy="923330"/>
          </a:xfrm>
          <a:prstGeom prst="rect">
            <a:avLst/>
          </a:prstGeom>
          <a:noFill/>
        </p:spPr>
        <p:txBody>
          <a:bodyPr wrap="square" rtlCol="0">
            <a:spAutoFit/>
          </a:bodyPr>
          <a:lstStyle/>
          <a:p>
            <a:pPr algn="ctr"/>
            <a:r>
              <a:rPr lang="en-US" sz="1800" b="1" dirty="0">
                <a:solidFill>
                  <a:srgbClr val="FF0000"/>
                </a:solidFill>
              </a:rPr>
              <a:t>DATA </a:t>
            </a:r>
            <a:r>
              <a:rPr lang="en-US" sz="1800" b="1" dirty="0"/>
              <a:t>COLLECTION</a:t>
            </a:r>
            <a:endParaRPr lang="en-US" dirty="0"/>
          </a:p>
          <a:p>
            <a:endParaRPr lang="en-US" dirty="0"/>
          </a:p>
        </p:txBody>
      </p:sp>
      <p:graphicFrame>
        <p:nvGraphicFramePr>
          <p:cNvPr id="5" name="TextBox 1">
            <a:extLst>
              <a:ext uri="{FF2B5EF4-FFF2-40B4-BE49-F238E27FC236}">
                <a16:creationId xmlns:a16="http://schemas.microsoft.com/office/drawing/2014/main" id="{17060577-38EE-7ACF-4ED9-048BF96F6339}"/>
              </a:ext>
            </a:extLst>
          </p:cNvPr>
          <p:cNvGraphicFramePr/>
          <p:nvPr>
            <p:extLst>
              <p:ext uri="{D42A27DB-BD31-4B8C-83A1-F6EECF244321}">
                <p14:modId xmlns:p14="http://schemas.microsoft.com/office/powerpoint/2010/main" val="3554888056"/>
              </p:ext>
            </p:extLst>
          </p:nvPr>
        </p:nvGraphicFramePr>
        <p:xfrm>
          <a:off x="210065" y="1346887"/>
          <a:ext cx="10472182" cy="3496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00428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EAD38EF6-7F15-E6DF-6EE2-9805079FD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5464"/>
          </a:xfrm>
          <a:prstGeom prst="rect">
            <a:avLst/>
          </a:prstGeom>
        </p:spPr>
      </p:pic>
    </p:spTree>
    <p:extLst>
      <p:ext uri="{BB962C8B-B14F-4D97-AF65-F5344CB8AC3E}">
        <p14:creationId xmlns:p14="http://schemas.microsoft.com/office/powerpoint/2010/main" val="90825765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BA8CF834-6237-569F-3BDF-E4864536B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 y="-87086"/>
            <a:ext cx="12192000" cy="6858000"/>
          </a:xfrm>
          <a:prstGeom prst="rect">
            <a:avLst/>
          </a:prstGeom>
        </p:spPr>
      </p:pic>
    </p:spTree>
    <p:extLst>
      <p:ext uri="{BB962C8B-B14F-4D97-AF65-F5344CB8AC3E}">
        <p14:creationId xmlns:p14="http://schemas.microsoft.com/office/powerpoint/2010/main" val="10688772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8" name="Rectangle 2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977CBDB-332A-067A-21A6-0A2D6C22C1D7}"/>
              </a:ext>
            </a:extLst>
          </p:cNvPr>
          <p:cNvSpPr txBox="1"/>
          <p:nvPr/>
        </p:nvSpPr>
        <p:spPr>
          <a:xfrm>
            <a:off x="680321" y="2063262"/>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a:latin typeface="+mj-lt"/>
                <a:ea typeface="+mj-ea"/>
                <a:cs typeface="+mj-cs"/>
              </a:rPr>
              <a:t>DATA PRE PROCESSING</a:t>
            </a:r>
          </a:p>
        </p:txBody>
      </p:sp>
      <p:graphicFrame>
        <p:nvGraphicFramePr>
          <p:cNvPr id="5" name="TextBox 2">
            <a:extLst>
              <a:ext uri="{FF2B5EF4-FFF2-40B4-BE49-F238E27FC236}">
                <a16:creationId xmlns:a16="http://schemas.microsoft.com/office/drawing/2014/main" id="{233E851E-FB75-88A1-AB5F-8E62876D5E73}"/>
              </a:ext>
            </a:extLst>
          </p:cNvPr>
          <p:cNvGraphicFramePr/>
          <p:nvPr>
            <p:extLst>
              <p:ext uri="{D42A27DB-BD31-4B8C-83A1-F6EECF244321}">
                <p14:modId xmlns:p14="http://schemas.microsoft.com/office/powerpoint/2010/main" val="2899181295"/>
              </p:ext>
            </p:extLst>
          </p:nvPr>
        </p:nvGraphicFramePr>
        <p:xfrm>
          <a:off x="4964566" y="234779"/>
          <a:ext cx="7021488" cy="64255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48984883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44795CB-39CF-5103-C3B4-402532704AAB}"/>
              </a:ext>
            </a:extLst>
          </p:cNvPr>
          <p:cNvGrpSpPr/>
          <p:nvPr/>
        </p:nvGrpSpPr>
        <p:grpSpPr>
          <a:xfrm>
            <a:off x="-160914" y="523062"/>
            <a:ext cx="12405953" cy="5321085"/>
            <a:chOff x="-282714" y="448779"/>
            <a:chExt cx="12468665" cy="5093039"/>
          </a:xfrm>
        </p:grpSpPr>
        <p:sp>
          <p:nvSpPr>
            <p:cNvPr id="5" name="Title 20">
              <a:extLst>
                <a:ext uri="{FF2B5EF4-FFF2-40B4-BE49-F238E27FC236}">
                  <a16:creationId xmlns:a16="http://schemas.microsoft.com/office/drawing/2014/main" id="{BC081CC5-B4FF-9AA1-1B4A-7EF758B486D6}"/>
                </a:ext>
              </a:extLst>
            </p:cNvPr>
            <p:cNvSpPr txBox="1">
              <a:spLocks/>
            </p:cNvSpPr>
            <p:nvPr/>
          </p:nvSpPr>
          <p:spPr>
            <a:xfrm>
              <a:off x="-282714" y="448779"/>
              <a:ext cx="12090399" cy="108093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a:solidFill>
                    <a:schemeClr val="accent4">
                      <a:lumMod val="75000"/>
                    </a:schemeClr>
                  </a:solidFill>
                  <a:highlight>
                    <a:srgbClr val="000000"/>
                  </a:highlight>
                </a:rPr>
                <a:t>GROUP</a:t>
              </a:r>
              <a:r>
                <a:rPr lang="en-US" b="1" dirty="0"/>
                <a:t> -5- </a:t>
              </a:r>
              <a:r>
                <a:rPr lang="en-US" b="1" dirty="0">
                  <a:solidFill>
                    <a:srgbClr val="00B050"/>
                  </a:solidFill>
                  <a:highlight>
                    <a:srgbClr val="000000"/>
                  </a:highlight>
                </a:rPr>
                <a:t>TEAM</a:t>
              </a:r>
            </a:p>
          </p:txBody>
        </p:sp>
        <p:sp>
          <p:nvSpPr>
            <p:cNvPr id="6" name="object 7" descr="Beige rectangle">
              <a:extLst>
                <a:ext uri="{FF2B5EF4-FFF2-40B4-BE49-F238E27FC236}">
                  <a16:creationId xmlns:a16="http://schemas.microsoft.com/office/drawing/2014/main" id="{A24095E9-3068-821A-D62C-6CB23C0A9647}"/>
                </a:ext>
              </a:extLst>
            </p:cNvPr>
            <p:cNvSpPr/>
            <p:nvPr/>
          </p:nvSpPr>
          <p:spPr bwMode="white">
            <a:xfrm>
              <a:off x="304800" y="1224030"/>
              <a:ext cx="11582399" cy="45719"/>
            </a:xfrm>
            <a:custGeom>
              <a:avLst/>
              <a:gdLst/>
              <a:ahLst/>
              <a:cxnLst/>
              <a:rect l="l" t="t" r="r" b="b"/>
              <a:pathLst>
                <a:path w="3935729">
                  <a:moveTo>
                    <a:pt x="0" y="0"/>
                  </a:moveTo>
                  <a:lnTo>
                    <a:pt x="3935349" y="0"/>
                  </a:lnTo>
                </a:path>
              </a:pathLst>
            </a:custGeom>
            <a:ln>
              <a:solidFill>
                <a:srgbClr val="FF0000"/>
              </a:solidFill>
            </a:ln>
          </p:spPr>
          <p:style>
            <a:lnRef idx="1">
              <a:schemeClr val="dk1"/>
            </a:lnRef>
            <a:fillRef idx="0">
              <a:schemeClr val="dk1"/>
            </a:fillRef>
            <a:effectRef idx="0">
              <a:schemeClr val="dk1"/>
            </a:effectRef>
            <a:fontRef idx="minor">
              <a:schemeClr val="tx1"/>
            </a:fontRef>
          </p:style>
          <p:txBody>
            <a:bodyPr wrap="square" lIns="0" tIns="0" rIns="0" bIns="0" rtlCol="0"/>
            <a:lstStyle/>
            <a:p>
              <a:endParaRPr dirty="0"/>
            </a:p>
          </p:txBody>
        </p:sp>
        <p:sp>
          <p:nvSpPr>
            <p:cNvPr id="2" name="Rectangle 1">
              <a:extLst>
                <a:ext uri="{FF2B5EF4-FFF2-40B4-BE49-F238E27FC236}">
                  <a16:creationId xmlns:a16="http://schemas.microsoft.com/office/drawing/2014/main" id="{F345F5DF-EC55-5DB6-C721-6D24040C236F}"/>
                </a:ext>
                <a:ext uri="{C183D7F6-B498-43B3-948B-1728B52AA6E4}">
                  <adec:decorative xmlns:adec="http://schemas.microsoft.com/office/drawing/2017/decorative" val="1"/>
                </a:ext>
              </a:extLst>
            </p:cNvPr>
            <p:cNvSpPr/>
            <p:nvPr/>
          </p:nvSpPr>
          <p:spPr>
            <a:xfrm>
              <a:off x="923635" y="1933076"/>
              <a:ext cx="10298547" cy="265739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Placeholder 23">
              <a:extLst>
                <a:ext uri="{FF2B5EF4-FFF2-40B4-BE49-F238E27FC236}">
                  <a16:creationId xmlns:a16="http://schemas.microsoft.com/office/drawing/2014/main" id="{D6B5A4C9-318A-0DF7-928D-482AFC4C6874}"/>
                </a:ext>
              </a:extLst>
            </p:cNvPr>
            <p:cNvPicPr>
              <a:picLocks noChangeAspect="1"/>
            </p:cNvPicPr>
            <p:nvPr/>
          </p:nvPicPr>
          <p:blipFill rotWithShape="1">
            <a:blip r:embed="rId2">
              <a:extLst>
                <a:ext uri="{28A0092B-C50C-407E-A947-70E740481C1C}">
                  <a14:useLocalDpi xmlns:a14="http://schemas.microsoft.com/office/drawing/2010/main" val="0"/>
                </a:ext>
              </a:extLst>
            </a:blip>
            <a:srcRect l="15751" t="11450" r="12314" b="11387"/>
            <a:stretch/>
          </p:blipFill>
          <p:spPr>
            <a:xfrm>
              <a:off x="2566628" y="1944750"/>
              <a:ext cx="1951379" cy="2565968"/>
            </a:xfrm>
            <a:prstGeom prst="rect">
              <a:avLst/>
            </a:prstGeom>
          </p:spPr>
        </p:pic>
        <p:pic>
          <p:nvPicPr>
            <p:cNvPr id="8" name="Picture Placeholder 23">
              <a:extLst>
                <a:ext uri="{FF2B5EF4-FFF2-40B4-BE49-F238E27FC236}">
                  <a16:creationId xmlns:a16="http://schemas.microsoft.com/office/drawing/2014/main" id="{3AAE71EB-BDDF-8B10-2E39-8378F79EBF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89550" y="1944326"/>
              <a:ext cx="2162100" cy="2565968"/>
            </a:xfrm>
            <a:prstGeom prst="rect">
              <a:avLst/>
            </a:prstGeom>
          </p:spPr>
        </p:pic>
        <p:sp>
          <p:nvSpPr>
            <p:cNvPr id="10" name="Text Placeholder 3">
              <a:extLst>
                <a:ext uri="{FF2B5EF4-FFF2-40B4-BE49-F238E27FC236}">
                  <a16:creationId xmlns:a16="http://schemas.microsoft.com/office/drawing/2014/main" id="{457491BA-3D25-493E-D8AF-F92324EDC384}"/>
                </a:ext>
              </a:extLst>
            </p:cNvPr>
            <p:cNvSpPr txBox="1">
              <a:spLocks/>
            </p:cNvSpPr>
            <p:nvPr/>
          </p:nvSpPr>
          <p:spPr>
            <a:xfrm>
              <a:off x="4989549" y="4546105"/>
              <a:ext cx="2162099" cy="392815"/>
            </a:xfrm>
            <a:prstGeom prst="rect">
              <a:avLst/>
            </a:prstGeom>
            <a:solidFill>
              <a:schemeClr val="tx2"/>
            </a:solidFill>
          </p:spPr>
          <p:txBody>
            <a:bodyPr vert="horz" lIns="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noProof="1">
                  <a:highlight>
                    <a:srgbClr val="000080"/>
                  </a:highlight>
                </a:rPr>
                <a:t>Piyush Gupta</a:t>
              </a:r>
            </a:p>
          </p:txBody>
        </p:sp>
        <p:grpSp>
          <p:nvGrpSpPr>
            <p:cNvPr id="3" name="Group 2">
              <a:extLst>
                <a:ext uri="{FF2B5EF4-FFF2-40B4-BE49-F238E27FC236}">
                  <a16:creationId xmlns:a16="http://schemas.microsoft.com/office/drawing/2014/main" id="{515A7594-FEF2-7A1B-A7D1-92A89D6C159F}"/>
                </a:ext>
              </a:extLst>
            </p:cNvPr>
            <p:cNvGrpSpPr/>
            <p:nvPr/>
          </p:nvGrpSpPr>
          <p:grpSpPr>
            <a:xfrm>
              <a:off x="7657989" y="1933076"/>
              <a:ext cx="1959711" cy="2974842"/>
              <a:chOff x="7715975" y="1670867"/>
              <a:chExt cx="1954535" cy="3378487"/>
            </a:xfrm>
          </p:grpSpPr>
          <p:pic>
            <p:nvPicPr>
              <p:cNvPr id="9" name="Picture Placeholder 23">
                <a:extLst>
                  <a:ext uri="{FF2B5EF4-FFF2-40B4-BE49-F238E27FC236}">
                    <a16:creationId xmlns:a16="http://schemas.microsoft.com/office/drawing/2014/main" id="{C32AACA6-40D1-F247-19BD-D7686C873B4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15975" y="1670867"/>
                <a:ext cx="1946225" cy="2859563"/>
              </a:xfrm>
              <a:prstGeom prst="rect">
                <a:avLst/>
              </a:prstGeom>
            </p:spPr>
          </p:pic>
          <p:sp>
            <p:nvSpPr>
              <p:cNvPr id="11" name="Text Placeholder 3">
                <a:extLst>
                  <a:ext uri="{FF2B5EF4-FFF2-40B4-BE49-F238E27FC236}">
                    <a16:creationId xmlns:a16="http://schemas.microsoft.com/office/drawing/2014/main" id="{BD9F28C5-74AB-456E-0D37-E89896CFB07B}"/>
                  </a:ext>
                </a:extLst>
              </p:cNvPr>
              <p:cNvSpPr txBox="1">
                <a:spLocks/>
              </p:cNvSpPr>
              <p:nvPr/>
            </p:nvSpPr>
            <p:spPr>
              <a:xfrm>
                <a:off x="7724286" y="4627278"/>
                <a:ext cx="1946224" cy="422076"/>
              </a:xfrm>
              <a:prstGeom prst="rect">
                <a:avLst/>
              </a:prstGeom>
              <a:solidFill>
                <a:schemeClr val="tx2"/>
              </a:solidFill>
            </p:spPr>
            <p:txBody>
              <a:bodyPr vert="horz" lIns="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noProof="1">
                    <a:highlight>
                      <a:srgbClr val="000080"/>
                    </a:highlight>
                  </a:rPr>
                  <a:t>Huzefa Sadikot</a:t>
                </a:r>
              </a:p>
            </p:txBody>
          </p:sp>
        </p:grpSp>
        <p:sp>
          <p:nvSpPr>
            <p:cNvPr id="14" name="Text Placeholder 3">
              <a:extLst>
                <a:ext uri="{FF2B5EF4-FFF2-40B4-BE49-F238E27FC236}">
                  <a16:creationId xmlns:a16="http://schemas.microsoft.com/office/drawing/2014/main" id="{A9FAE946-D73A-567A-FF9F-1C5E80371092}"/>
                </a:ext>
              </a:extLst>
            </p:cNvPr>
            <p:cNvSpPr txBox="1">
              <a:spLocks/>
            </p:cNvSpPr>
            <p:nvPr/>
          </p:nvSpPr>
          <p:spPr>
            <a:xfrm>
              <a:off x="2648758" y="4536271"/>
              <a:ext cx="1794048" cy="392815"/>
            </a:xfrm>
            <a:prstGeom prst="rect">
              <a:avLst/>
            </a:prstGeom>
            <a:solidFill>
              <a:schemeClr val="tx2"/>
            </a:solidFill>
          </p:spPr>
          <p:txBody>
            <a:bodyPr vert="horz" lIns="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noProof="1">
                  <a:highlight>
                    <a:srgbClr val="000080"/>
                  </a:highlight>
                </a:rPr>
                <a:t>Rishika Rachel M</a:t>
              </a:r>
            </a:p>
          </p:txBody>
        </p:sp>
        <p:sp>
          <p:nvSpPr>
            <p:cNvPr id="15" name="Text Placeholder 2">
              <a:extLst>
                <a:ext uri="{FF2B5EF4-FFF2-40B4-BE49-F238E27FC236}">
                  <a16:creationId xmlns:a16="http://schemas.microsoft.com/office/drawing/2014/main" id="{354C098D-3032-792D-59F4-7FEA029128EE}"/>
                </a:ext>
              </a:extLst>
            </p:cNvPr>
            <p:cNvSpPr txBox="1">
              <a:spLocks/>
            </p:cNvSpPr>
            <p:nvPr/>
          </p:nvSpPr>
          <p:spPr>
            <a:xfrm>
              <a:off x="2567683" y="5053255"/>
              <a:ext cx="2038806" cy="488563"/>
            </a:xfrm>
            <a:prstGeom prst="rect">
              <a:avLst/>
            </a:prstGeom>
          </p:spPr>
          <p:txBody>
            <a:bodyPr vert="horz" lIns="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b="1" dirty="0">
                  <a:highlight>
                    <a:srgbClr val="C0C0C0"/>
                  </a:highlight>
                </a:rPr>
                <a:t>MS IN DATA SCIENCE</a:t>
              </a:r>
            </a:p>
          </p:txBody>
        </p:sp>
        <p:sp>
          <p:nvSpPr>
            <p:cNvPr id="21" name="Text Placeholder 3">
              <a:extLst>
                <a:ext uri="{FF2B5EF4-FFF2-40B4-BE49-F238E27FC236}">
                  <a16:creationId xmlns:a16="http://schemas.microsoft.com/office/drawing/2014/main" id="{9FF7C0C6-0BC4-5A0C-7C21-E6335B6020C0}"/>
                </a:ext>
              </a:extLst>
            </p:cNvPr>
            <p:cNvSpPr txBox="1">
              <a:spLocks/>
            </p:cNvSpPr>
            <p:nvPr/>
          </p:nvSpPr>
          <p:spPr>
            <a:xfrm>
              <a:off x="45083" y="2936019"/>
              <a:ext cx="2118372" cy="534337"/>
            </a:xfrm>
            <a:prstGeom prst="rect">
              <a:avLst/>
            </a:prstGeom>
            <a:solidFill>
              <a:schemeClr val="tx2"/>
            </a:solidFill>
          </p:spPr>
          <p:txBody>
            <a:bodyPr vert="horz" lIns="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noProof="1">
                  <a:highlight>
                    <a:srgbClr val="000080"/>
                  </a:highlight>
                </a:rPr>
                <a:t>Yakshita Rakholiya</a:t>
              </a:r>
            </a:p>
          </p:txBody>
        </p:sp>
        <p:sp>
          <p:nvSpPr>
            <p:cNvPr id="23" name="Text Placeholder 2">
              <a:extLst>
                <a:ext uri="{FF2B5EF4-FFF2-40B4-BE49-F238E27FC236}">
                  <a16:creationId xmlns:a16="http://schemas.microsoft.com/office/drawing/2014/main" id="{B3A1CB81-A856-B004-23E8-B03CB1D90DA9}"/>
                </a:ext>
              </a:extLst>
            </p:cNvPr>
            <p:cNvSpPr txBox="1">
              <a:spLocks/>
            </p:cNvSpPr>
            <p:nvPr/>
          </p:nvSpPr>
          <p:spPr>
            <a:xfrm>
              <a:off x="5112843" y="5053254"/>
              <a:ext cx="2038806" cy="488563"/>
            </a:xfrm>
            <a:prstGeom prst="rect">
              <a:avLst/>
            </a:prstGeom>
          </p:spPr>
          <p:txBody>
            <a:bodyPr vert="horz" lIns="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b="1" dirty="0">
                  <a:highlight>
                    <a:srgbClr val="C0C0C0"/>
                  </a:highlight>
                </a:rPr>
                <a:t>MS IN DATA SCIENCE</a:t>
              </a:r>
            </a:p>
          </p:txBody>
        </p:sp>
        <p:sp>
          <p:nvSpPr>
            <p:cNvPr id="24" name="Text Placeholder 2">
              <a:extLst>
                <a:ext uri="{FF2B5EF4-FFF2-40B4-BE49-F238E27FC236}">
                  <a16:creationId xmlns:a16="http://schemas.microsoft.com/office/drawing/2014/main" id="{FB98AA18-0E9A-7B4F-CC3E-62774B369443}"/>
                </a:ext>
              </a:extLst>
            </p:cNvPr>
            <p:cNvSpPr txBox="1">
              <a:spLocks/>
            </p:cNvSpPr>
            <p:nvPr/>
          </p:nvSpPr>
          <p:spPr>
            <a:xfrm>
              <a:off x="9884076" y="3498637"/>
              <a:ext cx="2301875" cy="488563"/>
            </a:xfrm>
            <a:prstGeom prst="rect">
              <a:avLst/>
            </a:prstGeom>
          </p:spPr>
          <p:txBody>
            <a:bodyPr vert="horz" lIns="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b="1" dirty="0">
                  <a:highlight>
                    <a:srgbClr val="C0C0C0"/>
                  </a:highlight>
                </a:rPr>
                <a:t>MS IN COMPUTER SCIENCE</a:t>
              </a:r>
            </a:p>
          </p:txBody>
        </p:sp>
        <p:sp>
          <p:nvSpPr>
            <p:cNvPr id="25" name="Text Placeholder 3">
              <a:extLst>
                <a:ext uri="{FF2B5EF4-FFF2-40B4-BE49-F238E27FC236}">
                  <a16:creationId xmlns:a16="http://schemas.microsoft.com/office/drawing/2014/main" id="{116CDB48-CB13-3D76-E5AE-1D997D685842}"/>
                </a:ext>
              </a:extLst>
            </p:cNvPr>
            <p:cNvSpPr txBox="1">
              <a:spLocks/>
            </p:cNvSpPr>
            <p:nvPr/>
          </p:nvSpPr>
          <p:spPr>
            <a:xfrm>
              <a:off x="9918738" y="2994605"/>
              <a:ext cx="2118372" cy="534337"/>
            </a:xfrm>
            <a:prstGeom prst="rect">
              <a:avLst/>
            </a:prstGeom>
            <a:solidFill>
              <a:schemeClr val="tx2"/>
            </a:solidFill>
          </p:spPr>
          <p:txBody>
            <a:bodyPr vert="horz" lIns="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b="1" noProof="1">
                  <a:highlight>
                    <a:srgbClr val="000080"/>
                  </a:highlight>
                </a:rPr>
                <a:t>Bansari Sorathiya</a:t>
              </a:r>
            </a:p>
          </p:txBody>
        </p:sp>
        <p:sp>
          <p:nvSpPr>
            <p:cNvPr id="26" name="Text Placeholder 2">
              <a:extLst>
                <a:ext uri="{FF2B5EF4-FFF2-40B4-BE49-F238E27FC236}">
                  <a16:creationId xmlns:a16="http://schemas.microsoft.com/office/drawing/2014/main" id="{B9AF8A76-B679-3C80-FD5F-1290D3B8F235}"/>
                </a:ext>
              </a:extLst>
            </p:cNvPr>
            <p:cNvSpPr txBox="1">
              <a:spLocks/>
            </p:cNvSpPr>
            <p:nvPr/>
          </p:nvSpPr>
          <p:spPr>
            <a:xfrm>
              <a:off x="7545471" y="5053253"/>
              <a:ext cx="2301875" cy="488563"/>
            </a:xfrm>
            <a:prstGeom prst="rect">
              <a:avLst/>
            </a:prstGeom>
          </p:spPr>
          <p:txBody>
            <a:bodyPr vert="horz" lIns="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b="1" dirty="0">
                  <a:highlight>
                    <a:srgbClr val="C0C0C0"/>
                  </a:highlight>
                </a:rPr>
                <a:t>MS IN COMPUTER SCIENCE</a:t>
              </a:r>
            </a:p>
          </p:txBody>
        </p:sp>
        <p:sp>
          <p:nvSpPr>
            <p:cNvPr id="27" name="Text Placeholder 2">
              <a:extLst>
                <a:ext uri="{FF2B5EF4-FFF2-40B4-BE49-F238E27FC236}">
                  <a16:creationId xmlns:a16="http://schemas.microsoft.com/office/drawing/2014/main" id="{E198BD9C-254B-9EB6-2102-C7EE10C78044}"/>
                </a:ext>
              </a:extLst>
            </p:cNvPr>
            <p:cNvSpPr txBox="1">
              <a:spLocks/>
            </p:cNvSpPr>
            <p:nvPr/>
          </p:nvSpPr>
          <p:spPr>
            <a:xfrm>
              <a:off x="0" y="3429000"/>
              <a:ext cx="2301875" cy="488563"/>
            </a:xfrm>
            <a:prstGeom prst="rect">
              <a:avLst/>
            </a:prstGeom>
          </p:spPr>
          <p:txBody>
            <a:bodyPr vert="horz" lIns="0" tIns="45720" rIns="91440" bIns="45720" rtlCol="0" anchor="ctr">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447675"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62865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809625"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b="1" dirty="0">
                  <a:highlight>
                    <a:srgbClr val="C0C0C0"/>
                  </a:highlight>
                </a:rPr>
                <a:t>MS IN COMPUTER SCIENCE</a:t>
              </a:r>
            </a:p>
          </p:txBody>
        </p:sp>
      </p:grpSp>
    </p:spTree>
    <p:extLst>
      <p:ext uri="{BB962C8B-B14F-4D97-AF65-F5344CB8AC3E}">
        <p14:creationId xmlns:p14="http://schemas.microsoft.com/office/powerpoint/2010/main" val="425220683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628BE84A-4BD0-5DC6-AE04-37502392ABCD}"/>
              </a:ext>
            </a:extLst>
          </p:cNvPr>
          <p:cNvPicPr>
            <a:picLocks noChangeAspect="1"/>
          </p:cNvPicPr>
          <p:nvPr/>
        </p:nvPicPr>
        <p:blipFill rotWithShape="1">
          <a:blip r:embed="rId2">
            <a:extLst>
              <a:ext uri="{28A0092B-C50C-407E-A947-70E740481C1C}">
                <a14:useLocalDpi xmlns:a14="http://schemas.microsoft.com/office/drawing/2010/main" val="0"/>
              </a:ext>
            </a:extLst>
          </a:blip>
          <a:srcRect r="1900" b="62406"/>
          <a:stretch/>
        </p:blipFill>
        <p:spPr>
          <a:xfrm>
            <a:off x="0" y="-36575"/>
            <a:ext cx="12192000" cy="1962522"/>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65CA5A26-C643-C40B-F79C-AF528129E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5947"/>
            <a:ext cx="12192000" cy="4932053"/>
          </a:xfrm>
          <a:prstGeom prst="rect">
            <a:avLst/>
          </a:prstGeom>
        </p:spPr>
      </p:pic>
    </p:spTree>
    <p:extLst>
      <p:ext uri="{BB962C8B-B14F-4D97-AF65-F5344CB8AC3E}">
        <p14:creationId xmlns:p14="http://schemas.microsoft.com/office/powerpoint/2010/main" val="41457356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F183-1EFB-DD9E-C65B-B4AFE99D2515}"/>
              </a:ext>
            </a:extLst>
          </p:cNvPr>
          <p:cNvSpPr>
            <a:spLocks noGrp="1"/>
          </p:cNvSpPr>
          <p:nvPr>
            <p:ph type="ctrTitle"/>
          </p:nvPr>
        </p:nvSpPr>
        <p:spPr>
          <a:xfrm>
            <a:off x="0" y="2404525"/>
            <a:ext cx="8925040" cy="1373070"/>
          </a:xfrm>
        </p:spPr>
        <p:txBody>
          <a:bodyPr/>
          <a:lstStyle/>
          <a:p>
            <a:r>
              <a:rPr lang="en-IN" sz="4400" b="1" dirty="0">
                <a:solidFill>
                  <a:srgbClr val="FF0000"/>
                </a:solidFill>
              </a:rPr>
              <a:t>API USED – </a:t>
            </a:r>
            <a:r>
              <a:rPr lang="en-IN" sz="4400" b="1" dirty="0"/>
              <a:t>YOUTUBE DATA API v3 </a:t>
            </a:r>
          </a:p>
        </p:txBody>
      </p:sp>
    </p:spTree>
    <p:extLst>
      <p:ext uri="{BB962C8B-B14F-4D97-AF65-F5344CB8AC3E}">
        <p14:creationId xmlns:p14="http://schemas.microsoft.com/office/powerpoint/2010/main" val="332088879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15197D4E-2C4B-424A-CD0B-3B127F5DC904}"/>
              </a:ext>
            </a:extLst>
          </p:cNvPr>
          <p:cNvSpPr txBox="1"/>
          <p:nvPr/>
        </p:nvSpPr>
        <p:spPr>
          <a:xfrm>
            <a:off x="680321" y="753228"/>
            <a:ext cx="9613861" cy="108093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a:latin typeface="+mj-lt"/>
                <a:ea typeface="+mj-ea"/>
                <a:cs typeface="+mj-cs"/>
              </a:rPr>
              <a:t>API USED</a:t>
            </a:r>
            <a:endParaRPr lang="en-US" sz="3600">
              <a:latin typeface="+mj-lt"/>
              <a:ea typeface="+mj-ea"/>
              <a:cs typeface="+mj-cs"/>
            </a:endParaRPr>
          </a:p>
        </p:txBody>
      </p:sp>
      <p:graphicFrame>
        <p:nvGraphicFramePr>
          <p:cNvPr id="5" name="TextBox 1">
            <a:extLst>
              <a:ext uri="{FF2B5EF4-FFF2-40B4-BE49-F238E27FC236}">
                <a16:creationId xmlns:a16="http://schemas.microsoft.com/office/drawing/2014/main" id="{974C3493-A1DB-2287-DAC8-DF16ED52A974}"/>
              </a:ext>
            </a:extLst>
          </p:cNvPr>
          <p:cNvGraphicFramePr/>
          <p:nvPr>
            <p:extLst>
              <p:ext uri="{D42A27DB-BD31-4B8C-83A1-F6EECF244321}">
                <p14:modId xmlns:p14="http://schemas.microsoft.com/office/powerpoint/2010/main" val="4263353100"/>
              </p:ext>
            </p:extLst>
          </p:nvPr>
        </p:nvGraphicFramePr>
        <p:xfrm>
          <a:off x="149629" y="1977794"/>
          <a:ext cx="11637818" cy="470563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5801009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pPr lvl="0"/>
            <a:r>
              <a:rPr lang="en-US" sz="4800" b="1" dirty="0">
                <a:solidFill>
                  <a:srgbClr val="FF0000"/>
                </a:solidFill>
              </a:rPr>
              <a:t>SENTIMENT </a:t>
            </a:r>
            <a:r>
              <a:rPr lang="en-US" sz="4800" b="1" dirty="0"/>
              <a:t>ANALYSIS</a:t>
            </a:r>
          </a:p>
        </p:txBody>
      </p:sp>
    </p:spTree>
    <p:extLst>
      <p:ext uri="{BB962C8B-B14F-4D97-AF65-F5344CB8AC3E}">
        <p14:creationId xmlns:p14="http://schemas.microsoft.com/office/powerpoint/2010/main" val="171869259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87C2-2336-EE27-70F2-D68CB4D1EEA6}"/>
              </a:ext>
            </a:extLst>
          </p:cNvPr>
          <p:cNvSpPr>
            <a:spLocks noGrp="1"/>
          </p:cNvSpPr>
          <p:nvPr>
            <p:ph type="title"/>
          </p:nvPr>
        </p:nvSpPr>
        <p:spPr/>
        <p:txBody>
          <a:bodyPr>
            <a:normAutofit/>
          </a:bodyPr>
          <a:lstStyle/>
          <a:p>
            <a:r>
              <a:rPr lang="en-IN" sz="4000" b="1">
                <a:solidFill>
                  <a:srgbClr val="FF0000"/>
                </a:solidFill>
              </a:rPr>
              <a:t>MODELS</a:t>
            </a:r>
            <a:r>
              <a:rPr lang="en-IN" sz="4000" b="1"/>
              <a:t> USED - </a:t>
            </a:r>
            <a:r>
              <a:rPr lang="en-IN" sz="4000" b="1">
                <a:solidFill>
                  <a:schemeClr val="bg1"/>
                </a:solidFill>
                <a:highlight>
                  <a:srgbClr val="FFFF00"/>
                </a:highlight>
              </a:rPr>
              <a:t>VADER</a:t>
            </a:r>
            <a:endParaRPr lang="en-IN" sz="4000" b="1" dirty="0">
              <a:solidFill>
                <a:schemeClr val="bg1"/>
              </a:solidFill>
              <a:highlight>
                <a:srgbClr val="FFFF00"/>
              </a:highlight>
            </a:endParaRPr>
          </a:p>
        </p:txBody>
      </p:sp>
      <p:graphicFrame>
        <p:nvGraphicFramePr>
          <p:cNvPr id="19" name="Content Placeholder 2">
            <a:extLst>
              <a:ext uri="{FF2B5EF4-FFF2-40B4-BE49-F238E27FC236}">
                <a16:creationId xmlns:a16="http://schemas.microsoft.com/office/drawing/2014/main" id="{655D4D50-BA24-02A0-8808-B2DABF07413C}"/>
              </a:ext>
            </a:extLst>
          </p:cNvPr>
          <p:cNvGraphicFramePr>
            <a:graphicFrameLocks noGrp="1"/>
          </p:cNvGraphicFramePr>
          <p:nvPr>
            <p:ph idx="1"/>
            <p:extLst>
              <p:ext uri="{D42A27DB-BD31-4B8C-83A1-F6EECF244321}">
                <p14:modId xmlns:p14="http://schemas.microsoft.com/office/powerpoint/2010/main" val="3229408822"/>
              </p:ext>
            </p:extLst>
          </p:nvPr>
        </p:nvGraphicFramePr>
        <p:xfrm>
          <a:off x="85961" y="1998544"/>
          <a:ext cx="11654935" cy="4859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63962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16B6E60-E0D4-899F-B52B-BC043506AA9C}"/>
              </a:ext>
            </a:extLst>
          </p:cNvPr>
          <p:cNvPicPr>
            <a:picLocks noChangeAspect="1"/>
          </p:cNvPicPr>
          <p:nvPr/>
        </p:nvPicPr>
        <p:blipFill rotWithShape="1">
          <a:blip r:embed="rId2">
            <a:extLst>
              <a:ext uri="{28A0092B-C50C-407E-A947-70E740481C1C}">
                <a14:useLocalDpi xmlns:a14="http://schemas.microsoft.com/office/drawing/2010/main" val="0"/>
              </a:ext>
            </a:extLst>
          </a:blip>
          <a:srcRect r="12919"/>
          <a:stretch/>
        </p:blipFill>
        <p:spPr>
          <a:xfrm>
            <a:off x="-1" y="0"/>
            <a:ext cx="12192001" cy="6858000"/>
          </a:xfrm>
          <a:prstGeom prst="rect">
            <a:avLst/>
          </a:prstGeom>
        </p:spPr>
      </p:pic>
    </p:spTree>
    <p:extLst>
      <p:ext uri="{BB962C8B-B14F-4D97-AF65-F5344CB8AC3E}">
        <p14:creationId xmlns:p14="http://schemas.microsoft.com/office/powerpoint/2010/main" val="169840695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57CB94D5-2A28-6F2D-D264-DB98E7897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7294557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C1F07745-D943-46DF-AB69-FA455CE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B72A2E17-3305-4404-A0DA-5CC3BDAFE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graphical user interface&#10;&#10;Description automatically generated">
            <a:extLst>
              <a:ext uri="{FF2B5EF4-FFF2-40B4-BE49-F238E27FC236}">
                <a16:creationId xmlns:a16="http://schemas.microsoft.com/office/drawing/2014/main" id="{5665F3D0-B889-81F6-30FA-8039FDDEF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7" y="683502"/>
            <a:ext cx="10914256" cy="5457129"/>
          </a:xfrm>
          <a:prstGeom prst="rect">
            <a:avLst/>
          </a:prstGeom>
          <a:ln>
            <a:noFill/>
          </a:ln>
          <a:effectLst/>
        </p:spPr>
      </p:pic>
    </p:spTree>
    <p:extLst>
      <p:ext uri="{BB962C8B-B14F-4D97-AF65-F5344CB8AC3E}">
        <p14:creationId xmlns:p14="http://schemas.microsoft.com/office/powerpoint/2010/main" val="329207025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63D0-0DD1-A8E7-975A-7AE1A54CDA7C}"/>
              </a:ext>
            </a:extLst>
          </p:cNvPr>
          <p:cNvSpPr>
            <a:spLocks noGrp="1"/>
          </p:cNvSpPr>
          <p:nvPr>
            <p:ph type="title"/>
          </p:nvPr>
        </p:nvSpPr>
        <p:spPr/>
        <p:txBody>
          <a:bodyPr/>
          <a:lstStyle/>
          <a:p>
            <a:r>
              <a:rPr lang="en-IN" sz="3600" b="1" dirty="0">
                <a:solidFill>
                  <a:srgbClr val="FF0000"/>
                </a:solidFill>
              </a:rPr>
              <a:t>MODELS</a:t>
            </a:r>
            <a:r>
              <a:rPr lang="en-IN" sz="3600" b="1" dirty="0"/>
              <a:t> USED - </a:t>
            </a:r>
            <a:r>
              <a:rPr lang="en-IN" b="1" dirty="0">
                <a:solidFill>
                  <a:schemeClr val="bg1"/>
                </a:solidFill>
                <a:highlight>
                  <a:srgbClr val="FFFF00"/>
                </a:highlight>
              </a:rPr>
              <a:t>AFINN</a:t>
            </a:r>
            <a:endParaRPr lang="en-US" dirty="0"/>
          </a:p>
        </p:txBody>
      </p:sp>
      <p:graphicFrame>
        <p:nvGraphicFramePr>
          <p:cNvPr id="5" name="Content Placeholder 2">
            <a:extLst>
              <a:ext uri="{FF2B5EF4-FFF2-40B4-BE49-F238E27FC236}">
                <a16:creationId xmlns:a16="http://schemas.microsoft.com/office/drawing/2014/main" id="{542D99C1-0DFB-8819-E2CA-D602283268B5}"/>
              </a:ext>
            </a:extLst>
          </p:cNvPr>
          <p:cNvGraphicFramePr>
            <a:graphicFrameLocks noGrp="1"/>
          </p:cNvGraphicFramePr>
          <p:nvPr>
            <p:ph idx="1"/>
            <p:extLst>
              <p:ext uri="{D42A27DB-BD31-4B8C-83A1-F6EECF244321}">
                <p14:modId xmlns:p14="http://schemas.microsoft.com/office/powerpoint/2010/main" val="22246079"/>
              </p:ext>
            </p:extLst>
          </p:nvPr>
        </p:nvGraphicFramePr>
        <p:xfrm>
          <a:off x="939966" y="2382028"/>
          <a:ext cx="10922520" cy="4080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294976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hart&#10;&#10;Description automatically generated">
            <a:extLst>
              <a:ext uri="{FF2B5EF4-FFF2-40B4-BE49-F238E27FC236}">
                <a16:creationId xmlns:a16="http://schemas.microsoft.com/office/drawing/2014/main" id="{0228A4AC-9B26-1357-103C-A314FEAFA8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800" y="2087418"/>
            <a:ext cx="9042400" cy="4521200"/>
          </a:xfrm>
        </p:spPr>
      </p:pic>
    </p:spTree>
    <p:extLst>
      <p:ext uri="{BB962C8B-B14F-4D97-AF65-F5344CB8AC3E}">
        <p14:creationId xmlns:p14="http://schemas.microsoft.com/office/powerpoint/2010/main" val="396656956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328B-7F93-5B70-6A95-15446AF91A33}"/>
              </a:ext>
            </a:extLst>
          </p:cNvPr>
          <p:cNvSpPr>
            <a:spLocks noGrp="1"/>
          </p:cNvSpPr>
          <p:nvPr>
            <p:ph type="title"/>
          </p:nvPr>
        </p:nvSpPr>
        <p:spPr/>
        <p:txBody>
          <a:bodyPr>
            <a:normAutofit/>
          </a:bodyPr>
          <a:lstStyle/>
          <a:p>
            <a:r>
              <a:rPr lang="en-US" sz="4400" b="1" dirty="0">
                <a:solidFill>
                  <a:srgbClr val="FF0000"/>
                </a:solidFill>
              </a:rPr>
              <a:t>CON</a:t>
            </a:r>
            <a:r>
              <a:rPr lang="en-US" sz="4400" b="1" dirty="0"/>
              <a:t>TENT</a:t>
            </a:r>
          </a:p>
        </p:txBody>
      </p:sp>
      <p:graphicFrame>
        <p:nvGraphicFramePr>
          <p:cNvPr id="4" name="Content Placeholder 3">
            <a:extLst>
              <a:ext uri="{FF2B5EF4-FFF2-40B4-BE49-F238E27FC236}">
                <a16:creationId xmlns:a16="http://schemas.microsoft.com/office/drawing/2014/main" id="{E20887D4-CDF2-71B7-2D8D-3F8543159A17}"/>
              </a:ext>
            </a:extLst>
          </p:cNvPr>
          <p:cNvGraphicFramePr>
            <a:graphicFrameLocks noGrp="1"/>
          </p:cNvGraphicFramePr>
          <p:nvPr>
            <p:ph idx="1"/>
            <p:extLst>
              <p:ext uri="{D42A27DB-BD31-4B8C-83A1-F6EECF244321}">
                <p14:modId xmlns:p14="http://schemas.microsoft.com/office/powerpoint/2010/main" val="2358473529"/>
              </p:ext>
            </p:extLst>
          </p:nvPr>
        </p:nvGraphicFramePr>
        <p:xfrm>
          <a:off x="181155" y="2336873"/>
          <a:ext cx="11792309" cy="4158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1486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7953-2F84-43F4-4CE7-CEC121E38330}"/>
              </a:ext>
            </a:extLst>
          </p:cNvPr>
          <p:cNvSpPr>
            <a:spLocks noGrp="1"/>
          </p:cNvSpPr>
          <p:nvPr>
            <p:ph type="title"/>
          </p:nvPr>
        </p:nvSpPr>
        <p:spPr/>
        <p:txBody>
          <a:bodyPr/>
          <a:lstStyle/>
          <a:p>
            <a:r>
              <a:rPr lang="en-IN" sz="3600" b="1">
                <a:solidFill>
                  <a:srgbClr val="FF0000"/>
                </a:solidFill>
              </a:rPr>
              <a:t>MODELS</a:t>
            </a:r>
            <a:r>
              <a:rPr lang="en-IN" sz="3600" b="1"/>
              <a:t> USED – </a:t>
            </a:r>
            <a:r>
              <a:rPr lang="en-IN" sz="3600" b="1">
                <a:solidFill>
                  <a:schemeClr val="bg1"/>
                </a:solidFill>
                <a:highlight>
                  <a:srgbClr val="FFFF00"/>
                </a:highlight>
              </a:rPr>
              <a:t>NRC Lexicon</a:t>
            </a:r>
            <a:endParaRPr lang="en-US" dirty="0"/>
          </a:p>
        </p:txBody>
      </p:sp>
      <p:graphicFrame>
        <p:nvGraphicFramePr>
          <p:cNvPr id="7" name="Content Placeholder 2">
            <a:extLst>
              <a:ext uri="{FF2B5EF4-FFF2-40B4-BE49-F238E27FC236}">
                <a16:creationId xmlns:a16="http://schemas.microsoft.com/office/drawing/2014/main" id="{9BA09F36-25C3-9ECE-887E-573D3A42D501}"/>
              </a:ext>
            </a:extLst>
          </p:cNvPr>
          <p:cNvGraphicFramePr>
            <a:graphicFrameLocks noGrp="1"/>
          </p:cNvGraphicFramePr>
          <p:nvPr>
            <p:ph idx="1"/>
            <p:extLst>
              <p:ext uri="{D42A27DB-BD31-4B8C-83A1-F6EECF244321}">
                <p14:modId xmlns:p14="http://schemas.microsoft.com/office/powerpoint/2010/main" val="1771678963"/>
              </p:ext>
            </p:extLst>
          </p:nvPr>
        </p:nvGraphicFramePr>
        <p:xfrm>
          <a:off x="308919" y="2261286"/>
          <a:ext cx="11516497" cy="4423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820701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165F-7388-A57A-B135-F234310D2E21}"/>
              </a:ext>
            </a:extLst>
          </p:cNvPr>
          <p:cNvSpPr>
            <a:spLocks noGrp="1"/>
          </p:cNvSpPr>
          <p:nvPr>
            <p:ph type="title"/>
          </p:nvPr>
        </p:nvSpPr>
        <p:spPr>
          <a:xfrm>
            <a:off x="680321" y="753228"/>
            <a:ext cx="9613861" cy="1080938"/>
          </a:xfrm>
        </p:spPr>
        <p:txBody>
          <a:bodyPr>
            <a:normAutofit/>
          </a:bodyPr>
          <a:lstStyle/>
          <a:p>
            <a:r>
              <a:rPr lang="en-US" dirty="0"/>
              <a:t>WHICH </a:t>
            </a:r>
            <a:r>
              <a:rPr lang="en-US" b="1" dirty="0"/>
              <a:t>MODEL </a:t>
            </a:r>
            <a:r>
              <a:rPr lang="en-US" dirty="0"/>
              <a:t>IS </a:t>
            </a:r>
            <a:r>
              <a:rPr lang="en-US" b="1" dirty="0">
                <a:solidFill>
                  <a:schemeClr val="bg1"/>
                </a:solidFill>
                <a:highlight>
                  <a:srgbClr val="FFFF00"/>
                </a:highlight>
              </a:rPr>
              <a:t>BETTER</a:t>
            </a:r>
            <a:r>
              <a:rPr lang="en-US" dirty="0"/>
              <a:t>:</a:t>
            </a:r>
          </a:p>
        </p:txBody>
      </p:sp>
      <p:graphicFrame>
        <p:nvGraphicFramePr>
          <p:cNvPr id="5" name="Content Placeholder 2">
            <a:extLst>
              <a:ext uri="{FF2B5EF4-FFF2-40B4-BE49-F238E27FC236}">
                <a16:creationId xmlns:a16="http://schemas.microsoft.com/office/drawing/2014/main" id="{1AF5A0C4-6F24-BF10-525A-73CACD5A2096}"/>
              </a:ext>
            </a:extLst>
          </p:cNvPr>
          <p:cNvGraphicFramePr>
            <a:graphicFrameLocks noGrp="1"/>
          </p:cNvGraphicFramePr>
          <p:nvPr>
            <p:ph idx="1"/>
            <p:extLst>
              <p:ext uri="{D42A27DB-BD31-4B8C-83A1-F6EECF244321}">
                <p14:modId xmlns:p14="http://schemas.microsoft.com/office/powerpoint/2010/main" val="1044829411"/>
              </p:ext>
            </p:extLst>
          </p:nvPr>
        </p:nvGraphicFramePr>
        <p:xfrm>
          <a:off x="148281" y="2063578"/>
          <a:ext cx="12043719" cy="4707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303134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ox and whisker chart&#10;&#10;Description automatically generated">
            <a:extLst>
              <a:ext uri="{FF2B5EF4-FFF2-40B4-BE49-F238E27FC236}">
                <a16:creationId xmlns:a16="http://schemas.microsoft.com/office/drawing/2014/main" id="{02305A90-E46B-CE94-AF98-A074D2CDA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1863" y="2576945"/>
            <a:ext cx="5732190" cy="3224357"/>
          </a:xfrm>
        </p:spPr>
      </p:pic>
      <p:pic>
        <p:nvPicPr>
          <p:cNvPr id="9" name="Picture 8" descr="A picture containing chart&#10;&#10;Description automatically generated">
            <a:extLst>
              <a:ext uri="{FF2B5EF4-FFF2-40B4-BE49-F238E27FC236}">
                <a16:creationId xmlns:a16="http://schemas.microsoft.com/office/drawing/2014/main" id="{F497E750-5359-D912-9E71-A94F2BB51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48" y="2576945"/>
            <a:ext cx="5732190" cy="3224357"/>
          </a:xfrm>
          <a:prstGeom prst="rect">
            <a:avLst/>
          </a:prstGeom>
        </p:spPr>
      </p:pic>
    </p:spTree>
    <p:extLst>
      <p:ext uri="{BB962C8B-B14F-4D97-AF65-F5344CB8AC3E}">
        <p14:creationId xmlns:p14="http://schemas.microsoft.com/office/powerpoint/2010/main" val="41572187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0642916-3F15-61F7-EEA6-AE3BA9C72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429" y="942577"/>
            <a:ext cx="7887230" cy="5915423"/>
          </a:xfrm>
        </p:spPr>
      </p:pic>
    </p:spTree>
    <p:extLst>
      <p:ext uri="{BB962C8B-B14F-4D97-AF65-F5344CB8AC3E}">
        <p14:creationId xmlns:p14="http://schemas.microsoft.com/office/powerpoint/2010/main" val="19260339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4EE5-A037-64C9-27C0-32081E81742B}"/>
              </a:ext>
            </a:extLst>
          </p:cNvPr>
          <p:cNvSpPr>
            <a:spLocks noGrp="1"/>
          </p:cNvSpPr>
          <p:nvPr>
            <p:ph type="ctrTitle"/>
          </p:nvPr>
        </p:nvSpPr>
        <p:spPr>
          <a:xfrm>
            <a:off x="628283" y="2463961"/>
            <a:ext cx="8144134" cy="1373070"/>
          </a:xfrm>
        </p:spPr>
        <p:txBody>
          <a:bodyPr/>
          <a:lstStyle/>
          <a:p>
            <a:r>
              <a:rPr lang="en-US" b="1" dirty="0">
                <a:solidFill>
                  <a:srgbClr val="C00000"/>
                </a:solidFill>
              </a:rPr>
              <a:t>VISUALI</a:t>
            </a:r>
            <a:r>
              <a:rPr lang="en-US" b="1" dirty="0"/>
              <a:t>ZATIONS</a:t>
            </a:r>
          </a:p>
        </p:txBody>
      </p:sp>
    </p:spTree>
    <p:extLst>
      <p:ext uri="{BB962C8B-B14F-4D97-AF65-F5344CB8AC3E}">
        <p14:creationId xmlns:p14="http://schemas.microsoft.com/office/powerpoint/2010/main" val="43300591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DE6A0F-559F-1E50-803D-AED97E34F7AF}"/>
              </a:ext>
            </a:extLst>
          </p:cNvPr>
          <p:cNvSpPr txBox="1"/>
          <p:nvPr/>
        </p:nvSpPr>
        <p:spPr>
          <a:xfrm>
            <a:off x="-196449" y="173736"/>
            <a:ext cx="2269339" cy="6108192"/>
          </a:xfrm>
          <a:prstGeom prst="rect">
            <a:avLst/>
          </a:prstGeom>
          <a:noFill/>
        </p:spPr>
        <p:txBody>
          <a:bodyPr vert="wordArtVert" wrap="square">
            <a:spAutoFit/>
          </a:bodyPr>
          <a:lstStyle/>
          <a:p>
            <a:pPr algn="ctr"/>
            <a:r>
              <a:rPr lang="en-US" sz="6000" b="1" dirty="0">
                <a:solidFill>
                  <a:srgbClr val="FF0000"/>
                </a:solidFill>
              </a:rPr>
              <a:t>WORD </a:t>
            </a:r>
            <a:r>
              <a:rPr lang="en-US" sz="6000" b="1" dirty="0"/>
              <a:t>CLOUD </a:t>
            </a:r>
            <a:endParaRPr lang="en-US" sz="6000" dirty="0"/>
          </a:p>
        </p:txBody>
      </p:sp>
      <p:pic>
        <p:nvPicPr>
          <p:cNvPr id="2" name="Picture 1" descr="Text&#10;&#10;Description automatically generated">
            <a:extLst>
              <a:ext uri="{FF2B5EF4-FFF2-40B4-BE49-F238E27FC236}">
                <a16:creationId xmlns:a16="http://schemas.microsoft.com/office/drawing/2014/main" id="{D52D7FFF-F326-5A58-7643-ACB6A6CF7190}"/>
              </a:ext>
            </a:extLst>
          </p:cNvPr>
          <p:cNvPicPr>
            <a:picLocks noChangeAspect="1"/>
          </p:cNvPicPr>
          <p:nvPr/>
        </p:nvPicPr>
        <p:blipFill>
          <a:blip r:embed="rId2"/>
          <a:stretch>
            <a:fillRect/>
          </a:stretch>
        </p:blipFill>
        <p:spPr>
          <a:xfrm>
            <a:off x="1874520" y="0"/>
            <a:ext cx="10436352" cy="6858000"/>
          </a:xfrm>
          <a:prstGeom prst="rect">
            <a:avLst/>
          </a:prstGeom>
        </p:spPr>
      </p:pic>
    </p:spTree>
    <p:extLst>
      <p:ext uri="{BB962C8B-B14F-4D97-AF65-F5344CB8AC3E}">
        <p14:creationId xmlns:p14="http://schemas.microsoft.com/office/powerpoint/2010/main" val="11115962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rgbClr val="C5AF2B"/>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pPr lvl="0"/>
            <a:r>
              <a:rPr lang="en-US" sz="4400" b="1" dirty="0">
                <a:solidFill>
                  <a:srgbClr val="FF0000"/>
                </a:solidFill>
              </a:rPr>
              <a:t>CRED</a:t>
            </a:r>
            <a:r>
              <a:rPr lang="en-US" sz="4400" b="1" dirty="0"/>
              <a:t>ENTIALS</a:t>
            </a:r>
          </a:p>
        </p:txBody>
      </p:sp>
    </p:spTree>
    <p:extLst>
      <p:ext uri="{BB962C8B-B14F-4D97-AF65-F5344CB8AC3E}">
        <p14:creationId xmlns:p14="http://schemas.microsoft.com/office/powerpoint/2010/main" val="320954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F0F7-330F-61A2-BAD3-748540914369}"/>
              </a:ext>
            </a:extLst>
          </p:cNvPr>
          <p:cNvSpPr>
            <a:spLocks noGrp="1"/>
          </p:cNvSpPr>
          <p:nvPr>
            <p:ph type="title" idx="4294967295"/>
          </p:nvPr>
        </p:nvSpPr>
        <p:spPr>
          <a:xfrm>
            <a:off x="0" y="752475"/>
            <a:ext cx="9613900" cy="1081088"/>
          </a:xfrm>
        </p:spPr>
        <p:txBody>
          <a:bodyPr>
            <a:normAutofit/>
          </a:bodyPr>
          <a:lstStyle/>
          <a:p>
            <a:r>
              <a:rPr lang="en-US" sz="4000" b="1" dirty="0"/>
              <a:t>	</a:t>
            </a:r>
          </a:p>
        </p:txBody>
      </p:sp>
      <p:pic>
        <p:nvPicPr>
          <p:cNvPr id="7" name="Picture 6" descr="Text&#10;&#10;Description automatically generated">
            <a:extLst>
              <a:ext uri="{FF2B5EF4-FFF2-40B4-BE49-F238E27FC236}">
                <a16:creationId xmlns:a16="http://schemas.microsoft.com/office/drawing/2014/main" id="{F989AB47-D29D-9636-01A2-58F9E0A216AA}"/>
              </a:ext>
            </a:extLst>
          </p:cNvPr>
          <p:cNvPicPr>
            <a:picLocks noChangeAspect="1"/>
          </p:cNvPicPr>
          <p:nvPr/>
        </p:nvPicPr>
        <p:blipFill rotWithShape="1">
          <a:blip r:embed="rId2">
            <a:extLst>
              <a:ext uri="{28A0092B-C50C-407E-A947-70E740481C1C}">
                <a14:useLocalDpi xmlns:a14="http://schemas.microsoft.com/office/drawing/2010/main" val="0"/>
              </a:ext>
            </a:extLst>
          </a:blip>
          <a:srcRect b="43824"/>
          <a:stretch/>
        </p:blipFill>
        <p:spPr>
          <a:xfrm>
            <a:off x="0" y="-64008"/>
            <a:ext cx="12192000" cy="6958584"/>
          </a:xfrm>
          <a:prstGeom prst="rect">
            <a:avLst/>
          </a:prstGeom>
        </p:spPr>
      </p:pic>
    </p:spTree>
    <p:extLst>
      <p:ext uri="{BB962C8B-B14F-4D97-AF65-F5344CB8AC3E}">
        <p14:creationId xmlns:p14="http://schemas.microsoft.com/office/powerpoint/2010/main" val="147923807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1D38A78B-0663-6F71-DD77-685BDB7F3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60331724"/>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pPr lvl="0"/>
            <a:r>
              <a:rPr lang="en-US" sz="4800" b="1" i="0" baseline="0" dirty="0">
                <a:solidFill>
                  <a:srgbClr val="FF0000"/>
                </a:solidFill>
              </a:rPr>
              <a:t>CONCLU</a:t>
            </a:r>
            <a:r>
              <a:rPr lang="en-US" sz="4800" b="1" i="0" baseline="0" dirty="0"/>
              <a:t>SION</a:t>
            </a:r>
            <a:endParaRPr lang="en-US" sz="4800" b="1" dirty="0"/>
          </a:p>
        </p:txBody>
      </p:sp>
    </p:spTree>
    <p:extLst>
      <p:ext uri="{BB962C8B-B14F-4D97-AF65-F5344CB8AC3E}">
        <p14:creationId xmlns:p14="http://schemas.microsoft.com/office/powerpoint/2010/main" val="14158141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r>
              <a:rPr lang="en-US" sz="4800" b="1" dirty="0">
                <a:solidFill>
                  <a:srgbClr val="FF0000"/>
                </a:solidFill>
              </a:rPr>
              <a:t>INTRO</a:t>
            </a:r>
            <a:r>
              <a:rPr lang="en-US" sz="4800" b="1" dirty="0"/>
              <a:t>DUCTION</a:t>
            </a:r>
          </a:p>
        </p:txBody>
      </p:sp>
    </p:spTree>
    <p:extLst>
      <p:ext uri="{BB962C8B-B14F-4D97-AF65-F5344CB8AC3E}">
        <p14:creationId xmlns:p14="http://schemas.microsoft.com/office/powerpoint/2010/main" val="37019999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A1E4CD-FE62-FEC8-DFE0-DE7B44037BEF}"/>
              </a:ext>
            </a:extLst>
          </p:cNvPr>
          <p:cNvSpPr txBox="1"/>
          <p:nvPr/>
        </p:nvSpPr>
        <p:spPr>
          <a:xfrm>
            <a:off x="10625546" y="1083365"/>
            <a:ext cx="1566454" cy="369332"/>
          </a:xfrm>
          <a:prstGeom prst="rect">
            <a:avLst/>
          </a:prstGeom>
          <a:noFill/>
        </p:spPr>
        <p:txBody>
          <a:bodyPr wrap="none" rtlCol="0">
            <a:spAutoFit/>
          </a:bodyPr>
          <a:lstStyle/>
          <a:p>
            <a:r>
              <a:rPr lang="en-US" b="1" i="0" baseline="0" dirty="0">
                <a:solidFill>
                  <a:srgbClr val="FF0000"/>
                </a:solidFill>
              </a:rPr>
              <a:t>CONCLU</a:t>
            </a:r>
            <a:r>
              <a:rPr lang="en-US" b="1" i="0" baseline="0" dirty="0"/>
              <a:t>SION</a:t>
            </a:r>
            <a:endParaRPr lang="en-US" dirty="0"/>
          </a:p>
        </p:txBody>
      </p:sp>
      <p:graphicFrame>
        <p:nvGraphicFramePr>
          <p:cNvPr id="5" name="TextBox 2">
            <a:extLst>
              <a:ext uri="{FF2B5EF4-FFF2-40B4-BE49-F238E27FC236}">
                <a16:creationId xmlns:a16="http://schemas.microsoft.com/office/drawing/2014/main" id="{E497997E-6531-7699-391E-9361E7711F9B}"/>
              </a:ext>
            </a:extLst>
          </p:cNvPr>
          <p:cNvGraphicFramePr/>
          <p:nvPr>
            <p:extLst>
              <p:ext uri="{D42A27DB-BD31-4B8C-83A1-F6EECF244321}">
                <p14:modId xmlns:p14="http://schemas.microsoft.com/office/powerpoint/2010/main" val="2438788633"/>
              </p:ext>
            </p:extLst>
          </p:nvPr>
        </p:nvGraphicFramePr>
        <p:xfrm>
          <a:off x="138288" y="628186"/>
          <a:ext cx="10391464" cy="4960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19166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ED6EAF-99E0-1289-49ED-E32C324885BA}"/>
              </a:ext>
            </a:extLst>
          </p:cNvPr>
          <p:cNvSpPr>
            <a:spLocks noGrp="1"/>
          </p:cNvSpPr>
          <p:nvPr>
            <p:ph type="title"/>
          </p:nvPr>
        </p:nvSpPr>
        <p:spPr>
          <a:xfrm>
            <a:off x="680321" y="2063262"/>
            <a:ext cx="3739279" cy="2661052"/>
          </a:xfrm>
        </p:spPr>
        <p:txBody>
          <a:bodyPr>
            <a:normAutofit/>
          </a:bodyPr>
          <a:lstStyle/>
          <a:p>
            <a:pPr algn="r"/>
            <a:r>
              <a:rPr lang="en-IN" sz="4400" b="1">
                <a:solidFill>
                  <a:srgbClr val="FFFFFF"/>
                </a:solidFill>
              </a:rPr>
              <a:t>FUTURE</a:t>
            </a:r>
            <a:r>
              <a:rPr lang="en-IN" sz="4400">
                <a:solidFill>
                  <a:srgbClr val="FFFFFF"/>
                </a:solidFill>
              </a:rPr>
              <a:t> </a:t>
            </a:r>
            <a:r>
              <a:rPr lang="en-IN" sz="4400" b="1">
                <a:solidFill>
                  <a:srgbClr val="FFFFFF"/>
                </a:solidFill>
              </a:rPr>
              <a:t>SCOPE</a:t>
            </a:r>
          </a:p>
        </p:txBody>
      </p:sp>
      <p:sp>
        <p:nvSpPr>
          <p:cNvPr id="3" name="Content Placeholder 2">
            <a:extLst>
              <a:ext uri="{FF2B5EF4-FFF2-40B4-BE49-F238E27FC236}">
                <a16:creationId xmlns:a16="http://schemas.microsoft.com/office/drawing/2014/main" id="{72D19290-C010-0B6E-239E-F876C1DD6A1A}"/>
              </a:ext>
            </a:extLst>
          </p:cNvPr>
          <p:cNvSpPr>
            <a:spLocks noGrp="1"/>
          </p:cNvSpPr>
          <p:nvPr>
            <p:ph idx="1"/>
          </p:nvPr>
        </p:nvSpPr>
        <p:spPr>
          <a:xfrm>
            <a:off x="4964566" y="321276"/>
            <a:ext cx="6873207" cy="6301946"/>
          </a:xfrm>
        </p:spPr>
        <p:txBody>
          <a:bodyPr anchor="ctr">
            <a:normAutofit/>
          </a:bodyPr>
          <a:lstStyle/>
          <a:p>
            <a:pPr>
              <a:buFont typeface="Wingdings" panose="05000000000000000000" pitchFamily="2" charset="2"/>
              <a:buChar char="Ø"/>
            </a:pPr>
            <a:r>
              <a:rPr lang="en-US" sz="1800" b="1" dirty="0">
                <a:solidFill>
                  <a:srgbClr val="FFFFFF"/>
                </a:solidFill>
                <a:latin typeface="Calibri" panose="020F0502020204030204" pitchFamily="34" charset="0"/>
                <a:ea typeface="Calibri" panose="020F0502020204030204" pitchFamily="34" charset="0"/>
                <a:cs typeface="Calibri" panose="020F0502020204030204" pitchFamily="34" charset="0"/>
              </a:rPr>
              <a:t>Multi-lingual analysis is a potential area of future research, as sentiment analysis tools are currently limited to English language comments.</a:t>
            </a:r>
          </a:p>
          <a:p>
            <a:pPr>
              <a:buFont typeface="Wingdings" panose="05000000000000000000" pitchFamily="2" charset="2"/>
              <a:buChar char="Ø"/>
            </a:pPr>
            <a:r>
              <a:rPr lang="en-US" sz="1800" b="1" dirty="0">
                <a:solidFill>
                  <a:srgbClr val="FFFFFF"/>
                </a:solidFill>
                <a:latin typeface="Calibri" panose="020F0502020204030204" pitchFamily="34" charset="0"/>
                <a:ea typeface="Calibri" panose="020F0502020204030204" pitchFamily="34" charset="0"/>
                <a:cs typeface="Calibri" panose="020F0502020204030204" pitchFamily="34" charset="0"/>
              </a:rPr>
              <a:t>Contextual analysis can improve the accuracy of sentiment analysis by analyzing the context in which words or phrases are used.</a:t>
            </a:r>
          </a:p>
          <a:p>
            <a:pPr>
              <a:buFont typeface="Wingdings" panose="05000000000000000000" pitchFamily="2" charset="2"/>
              <a:buChar char="Ø"/>
            </a:pPr>
            <a:r>
              <a:rPr lang="en-US" sz="1800" b="1" dirty="0">
                <a:solidFill>
                  <a:srgbClr val="FFFFFF"/>
                </a:solidFill>
                <a:latin typeface="Calibri" panose="020F0502020204030204" pitchFamily="34" charset="0"/>
                <a:ea typeface="Calibri" panose="020F0502020204030204" pitchFamily="34" charset="0"/>
                <a:cs typeface="Calibri" panose="020F0502020204030204" pitchFamily="34" charset="0"/>
              </a:rPr>
              <a:t>User intent analysis can help determine the sentiment of comments related to product reviews or customer support.</a:t>
            </a:r>
          </a:p>
          <a:p>
            <a:pPr>
              <a:buFont typeface="Wingdings" panose="05000000000000000000" pitchFamily="2" charset="2"/>
              <a:buChar char="Ø"/>
            </a:pPr>
            <a:r>
              <a:rPr lang="en-US" sz="1800" b="1" dirty="0">
                <a:solidFill>
                  <a:srgbClr val="FFFFFF"/>
                </a:solidFill>
                <a:latin typeface="Calibri" panose="020F0502020204030204" pitchFamily="34" charset="0"/>
                <a:ea typeface="Calibri" panose="020F0502020204030204" pitchFamily="34" charset="0"/>
                <a:cs typeface="Calibri" panose="020F0502020204030204" pitchFamily="34" charset="0"/>
              </a:rPr>
              <a:t>Real-time sentiment analysis is becoming increasingly important for content creators and businesses to monitor the sentiment of their audience and respond quickly to negative comments or issues.</a:t>
            </a:r>
          </a:p>
          <a:p>
            <a:pPr>
              <a:buFont typeface="Wingdings" panose="05000000000000000000" pitchFamily="2" charset="2"/>
              <a:buChar char="Ø"/>
            </a:pPr>
            <a:r>
              <a:rPr lang="en-US" sz="1800" b="1" dirty="0">
                <a:solidFill>
                  <a:srgbClr val="FFFFFF"/>
                </a:solidFill>
                <a:latin typeface="Calibri" panose="020F0502020204030204" pitchFamily="34" charset="0"/>
                <a:ea typeface="Calibri" panose="020F0502020204030204" pitchFamily="34" charset="0"/>
                <a:cs typeface="Calibri" panose="020F0502020204030204" pitchFamily="34" charset="0"/>
              </a:rPr>
              <a:t>Emotion analysis is a more complex form of sentiment analysis that can be used to understand the emotions conveyed in YouTube video comments and provide more nuanced sentiment analysis results.</a:t>
            </a:r>
            <a:endParaRPr lang="en-IN" sz="1800" dirty="0">
              <a:solidFill>
                <a:srgbClr val="FFFFFF"/>
              </a:solidFill>
            </a:endParaRPr>
          </a:p>
        </p:txBody>
      </p:sp>
    </p:spTree>
    <p:extLst>
      <p:ext uri="{BB962C8B-B14F-4D97-AF65-F5344CB8AC3E}">
        <p14:creationId xmlns:p14="http://schemas.microsoft.com/office/powerpoint/2010/main" val="6750236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1">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14" name="Picture 13">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16" name="Rectangle 15">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793945-CB1F-E4F8-812C-286497D75E14}"/>
              </a:ext>
            </a:extLst>
          </p:cNvPr>
          <p:cNvSpPr>
            <a:spLocks noGrp="1"/>
          </p:cNvSpPr>
          <p:nvPr>
            <p:ph type="title"/>
          </p:nvPr>
        </p:nvSpPr>
        <p:spPr>
          <a:xfrm>
            <a:off x="680321" y="753228"/>
            <a:ext cx="7461844" cy="1080938"/>
          </a:xfrm>
        </p:spPr>
        <p:txBody>
          <a:bodyPr>
            <a:normAutofit/>
          </a:bodyPr>
          <a:lstStyle/>
          <a:p>
            <a:r>
              <a:rPr lang="en-IN" b="1">
                <a:solidFill>
                  <a:srgbClr val="FFFFFF"/>
                </a:solidFill>
              </a:rPr>
              <a:t>REFERENCES</a:t>
            </a:r>
          </a:p>
        </p:txBody>
      </p:sp>
      <p:sp>
        <p:nvSpPr>
          <p:cNvPr id="3" name="Content Placeholder 2">
            <a:extLst>
              <a:ext uri="{FF2B5EF4-FFF2-40B4-BE49-F238E27FC236}">
                <a16:creationId xmlns:a16="http://schemas.microsoft.com/office/drawing/2014/main" id="{C923A488-A00B-3C5B-5083-D0B78B99D714}"/>
              </a:ext>
            </a:extLst>
          </p:cNvPr>
          <p:cNvSpPr>
            <a:spLocks noGrp="1"/>
          </p:cNvSpPr>
          <p:nvPr>
            <p:ph idx="1"/>
          </p:nvPr>
        </p:nvSpPr>
        <p:spPr>
          <a:xfrm>
            <a:off x="680321" y="2336873"/>
            <a:ext cx="7461844" cy="3142077"/>
          </a:xfrm>
        </p:spPr>
        <p:txBody>
          <a:bodyPr>
            <a:normAutofit/>
          </a:bodyPr>
          <a:lstStyle/>
          <a:p>
            <a:pPr>
              <a:buFont typeface="Wingdings" panose="05000000000000000000" pitchFamily="2" charset="2"/>
              <a:buChar char="q"/>
            </a:pPr>
            <a:endParaRPr lang="en-US" sz="1800" dirty="0"/>
          </a:p>
          <a:p>
            <a:pPr>
              <a:buFont typeface="Wingdings" panose="05000000000000000000" pitchFamily="2" charset="2"/>
              <a:buChar char="q"/>
            </a:pPr>
            <a:r>
              <a:rPr lang="en-US" sz="1800" dirty="0">
                <a:hlinkClick r:id="rId4">
                  <a:extLst>
                    <a:ext uri="{A12FA001-AC4F-418D-AE19-62706E023703}">
                      <ahyp:hlinkClr xmlns:ahyp="http://schemas.microsoft.com/office/drawing/2018/hyperlinkcolor" val="tx"/>
                    </a:ext>
                  </a:extLst>
                </a:hlinkClick>
              </a:rPr>
              <a:t>https://developers.google.com/youtube/v3</a:t>
            </a:r>
            <a:endParaRPr lang="en-US" sz="1800" dirty="0"/>
          </a:p>
          <a:p>
            <a:pPr marL="0" indent="0">
              <a:buNone/>
            </a:pPr>
            <a:endParaRPr lang="en-US" sz="1800" dirty="0"/>
          </a:p>
          <a:p>
            <a:pPr>
              <a:buFont typeface="Wingdings" panose="05000000000000000000" pitchFamily="2" charset="2"/>
              <a:buChar char="q"/>
            </a:pPr>
            <a:r>
              <a:rPr lang="en-US" sz="1800" dirty="0">
                <a:hlinkClick r:id="rId5">
                  <a:extLst>
                    <a:ext uri="{A12FA001-AC4F-418D-AE19-62706E023703}">
                      <ahyp:hlinkClr xmlns:ahyp="http://schemas.microsoft.com/office/drawing/2018/hyperlinkcolor" val="tx"/>
                    </a:ext>
                  </a:extLst>
                </a:hlinkClick>
              </a:rPr>
              <a:t>https://medium.com/analytics-vidhya/simplifying-social-media-sentiment-analysis-using-vader-in-python-f9e6ec6fc52f</a:t>
            </a:r>
            <a:endParaRPr lang="en-US" sz="1800" dirty="0"/>
          </a:p>
          <a:p>
            <a:pPr marL="0" indent="0">
              <a:buNone/>
            </a:pPr>
            <a:endParaRPr lang="en-US" sz="1800" dirty="0"/>
          </a:p>
          <a:p>
            <a:pPr>
              <a:buFont typeface="Wingdings" panose="05000000000000000000" pitchFamily="2" charset="2"/>
              <a:buChar char="q"/>
            </a:pPr>
            <a:r>
              <a:rPr lang="en-US" sz="1800" dirty="0">
                <a:hlinkClick r:id="rId6">
                  <a:extLst>
                    <a:ext uri="{A12FA001-AC4F-418D-AE19-62706E023703}">
                      <ahyp:hlinkClr xmlns:ahyp="http://schemas.microsoft.com/office/drawing/2018/hyperlinkcolor" val="tx"/>
                    </a:ext>
                  </a:extLst>
                </a:hlinkClick>
              </a:rPr>
              <a:t>https://machinelearningmastery.com/time-series-prediction-lstm-recurrent-neural-networks-python-keras/</a:t>
            </a:r>
            <a:endParaRPr lang="en-US" sz="1800" dirty="0"/>
          </a:p>
          <a:p>
            <a:pPr marL="0" indent="0">
              <a:buNone/>
            </a:pPr>
            <a:endParaRPr lang="en-IN" sz="1800" dirty="0"/>
          </a:p>
        </p:txBody>
      </p:sp>
    </p:spTree>
    <p:extLst>
      <p:ext uri="{BB962C8B-B14F-4D97-AF65-F5344CB8AC3E}">
        <p14:creationId xmlns:p14="http://schemas.microsoft.com/office/powerpoint/2010/main" val="126795720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you-cutout-newspaper-headlines-pinned-to-cork-bulletin-board-38953499">
            <a:extLst>
              <a:ext uri="{FF2B5EF4-FFF2-40B4-BE49-F238E27FC236}">
                <a16:creationId xmlns:a16="http://schemas.microsoft.com/office/drawing/2014/main" id="{8D7FE922-1C79-3127-32C6-AE36C30A58D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775734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plus(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4B8C19-EB47-6170-8ACB-1116033AD70A}"/>
              </a:ext>
            </a:extLst>
          </p:cNvPr>
          <p:cNvSpPr txBox="1"/>
          <p:nvPr/>
        </p:nvSpPr>
        <p:spPr>
          <a:xfrm>
            <a:off x="10506974" y="1172818"/>
            <a:ext cx="1814920" cy="367748"/>
          </a:xfrm>
          <a:prstGeom prst="rect">
            <a:avLst/>
          </a:prstGeom>
          <a:noFill/>
        </p:spPr>
        <p:txBody>
          <a:bodyPr wrap="square" rtlCol="0">
            <a:spAutoFit/>
          </a:bodyPr>
          <a:lstStyle/>
          <a:p>
            <a:r>
              <a:rPr lang="en-US" sz="1800" b="1" dirty="0">
                <a:solidFill>
                  <a:srgbClr val="FF0000"/>
                </a:solidFill>
              </a:rPr>
              <a:t>INTRO</a:t>
            </a:r>
            <a:r>
              <a:rPr lang="en-US" sz="1800" b="1" dirty="0"/>
              <a:t>DUCTION</a:t>
            </a:r>
            <a:endParaRPr lang="en-US" dirty="0"/>
          </a:p>
        </p:txBody>
      </p:sp>
      <p:graphicFrame>
        <p:nvGraphicFramePr>
          <p:cNvPr id="5" name="TextBox 2">
            <a:extLst>
              <a:ext uri="{FF2B5EF4-FFF2-40B4-BE49-F238E27FC236}">
                <a16:creationId xmlns:a16="http://schemas.microsoft.com/office/drawing/2014/main" id="{71341376-2D70-0145-2C2B-A106C2B612D5}"/>
              </a:ext>
            </a:extLst>
          </p:cNvPr>
          <p:cNvGraphicFramePr/>
          <p:nvPr>
            <p:extLst>
              <p:ext uri="{D42A27DB-BD31-4B8C-83A1-F6EECF244321}">
                <p14:modId xmlns:p14="http://schemas.microsoft.com/office/powerpoint/2010/main" val="1027672492"/>
              </p:ext>
            </p:extLst>
          </p:nvPr>
        </p:nvGraphicFramePr>
        <p:xfrm>
          <a:off x="109331" y="1000360"/>
          <a:ext cx="10616334" cy="490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54894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0" name="Rectangle 29">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15CB1A0F-4B52-DE91-57F8-83382B82DF75}"/>
              </a:ext>
            </a:extLst>
          </p:cNvPr>
          <p:cNvSpPr txBox="1"/>
          <p:nvPr/>
        </p:nvSpPr>
        <p:spPr>
          <a:xfrm>
            <a:off x="680321" y="2063262"/>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b="1" dirty="0">
                <a:latin typeface="+mj-lt"/>
                <a:ea typeface="+mj-ea"/>
                <a:cs typeface="+mj-cs"/>
              </a:rPr>
              <a:t>PROBLEM STATEMENT</a:t>
            </a:r>
            <a:endParaRPr lang="en-US" sz="4400" dirty="0">
              <a:latin typeface="+mj-lt"/>
              <a:ea typeface="+mj-ea"/>
              <a:cs typeface="+mj-cs"/>
            </a:endParaRPr>
          </a:p>
        </p:txBody>
      </p:sp>
      <p:graphicFrame>
        <p:nvGraphicFramePr>
          <p:cNvPr id="7" name="TextBox 4">
            <a:extLst>
              <a:ext uri="{FF2B5EF4-FFF2-40B4-BE49-F238E27FC236}">
                <a16:creationId xmlns:a16="http://schemas.microsoft.com/office/drawing/2014/main" id="{59F9DAB2-6CA0-B0A6-65BB-0D3EF050491F}"/>
              </a:ext>
            </a:extLst>
          </p:cNvPr>
          <p:cNvGraphicFramePr/>
          <p:nvPr>
            <p:extLst>
              <p:ext uri="{D42A27DB-BD31-4B8C-83A1-F6EECF244321}">
                <p14:modId xmlns:p14="http://schemas.microsoft.com/office/powerpoint/2010/main" val="2035719870"/>
              </p:ext>
            </p:extLst>
          </p:nvPr>
        </p:nvGraphicFramePr>
        <p:xfrm>
          <a:off x="4964565" y="259493"/>
          <a:ext cx="7107985" cy="632665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06424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8" name="Picture 17">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Rectangle 27">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2" name="Rectangle 31">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D511815B-2AA7-7531-E85A-8736DE252AF5}"/>
              </a:ext>
            </a:extLst>
          </p:cNvPr>
          <p:cNvSpPr txBox="1"/>
          <p:nvPr/>
        </p:nvSpPr>
        <p:spPr>
          <a:xfrm>
            <a:off x="680321" y="2063262"/>
            <a:ext cx="3739279" cy="266105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b="1" dirty="0">
                <a:latin typeface="+mj-lt"/>
                <a:ea typeface="+mj-ea"/>
                <a:cs typeface="+mj-cs"/>
              </a:rPr>
              <a:t>OBJECTIVES</a:t>
            </a:r>
            <a:endParaRPr lang="en-US" sz="4400" dirty="0">
              <a:latin typeface="+mj-lt"/>
              <a:ea typeface="+mj-ea"/>
              <a:cs typeface="+mj-cs"/>
            </a:endParaRPr>
          </a:p>
        </p:txBody>
      </p:sp>
      <p:graphicFrame>
        <p:nvGraphicFramePr>
          <p:cNvPr id="9" name="TextBox 6">
            <a:extLst>
              <a:ext uri="{FF2B5EF4-FFF2-40B4-BE49-F238E27FC236}">
                <a16:creationId xmlns:a16="http://schemas.microsoft.com/office/drawing/2014/main" id="{2B56A665-6C7B-D39B-7FCB-F7A4F0265B50}"/>
              </a:ext>
            </a:extLst>
          </p:cNvPr>
          <p:cNvGraphicFramePr/>
          <p:nvPr>
            <p:extLst>
              <p:ext uri="{D42A27DB-BD31-4B8C-83A1-F6EECF244321}">
                <p14:modId xmlns:p14="http://schemas.microsoft.com/office/powerpoint/2010/main" val="1268024227"/>
              </p:ext>
            </p:extLst>
          </p:nvPr>
        </p:nvGraphicFramePr>
        <p:xfrm>
          <a:off x="4964566" y="247135"/>
          <a:ext cx="6885564" cy="64378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47244438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0" name="Picture 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Picture 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2" name="Picture 1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3" name="Rectangle 1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5" name="Rectangle 17">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19">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37" name="Rectangle 21">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3">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9" name="Rectangle 25">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DAA305B4-1F27-BE55-7095-DA6AAC227668}"/>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b="1"/>
              <a:t>FLOW CHART</a:t>
            </a:r>
            <a:endParaRPr lang="en-US" sz="5400"/>
          </a:p>
        </p:txBody>
      </p:sp>
      <p:pic>
        <p:nvPicPr>
          <p:cNvPr id="2" name="Picture 1" descr="A close up of a logo&#10;&#10;Description automatically generated">
            <a:extLst>
              <a:ext uri="{FF2B5EF4-FFF2-40B4-BE49-F238E27FC236}">
                <a16:creationId xmlns:a16="http://schemas.microsoft.com/office/drawing/2014/main" id="{B74259AF-BBBB-FE05-DC91-B950D8B8E7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4606" y="1615611"/>
            <a:ext cx="6260963" cy="362677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396680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3375-5CEE-FB20-2766-7570BE0540E4}"/>
              </a:ext>
            </a:extLst>
          </p:cNvPr>
          <p:cNvSpPr>
            <a:spLocks noGrp="1"/>
          </p:cNvSpPr>
          <p:nvPr>
            <p:ph type="title"/>
          </p:nvPr>
        </p:nvSpPr>
        <p:spPr/>
        <p:txBody>
          <a:bodyPr>
            <a:normAutofit/>
          </a:bodyPr>
          <a:lstStyle/>
          <a:p>
            <a:r>
              <a:rPr lang="en-US" sz="4800" b="1" dirty="0">
                <a:solidFill>
                  <a:srgbClr val="FF0000"/>
                </a:solidFill>
              </a:rPr>
              <a:t>LIBRARIES</a:t>
            </a:r>
            <a:r>
              <a:rPr lang="en-US" sz="4800" b="1" dirty="0"/>
              <a:t> USED</a:t>
            </a:r>
          </a:p>
        </p:txBody>
      </p:sp>
    </p:spTree>
    <p:extLst>
      <p:ext uri="{BB962C8B-B14F-4D97-AF65-F5344CB8AC3E}">
        <p14:creationId xmlns:p14="http://schemas.microsoft.com/office/powerpoint/2010/main" val="24597483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3809</TotalTime>
  <Words>2549</Words>
  <Application>Microsoft Macintosh PowerPoint</Application>
  <PresentationFormat>Widescreen</PresentationFormat>
  <Paragraphs>181</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Trebuchet MS</vt:lpstr>
      <vt:lpstr>Wingdings</vt:lpstr>
      <vt:lpstr>Berlin</vt:lpstr>
      <vt:lpstr>YOUTUBE – COMMENT -SENTIMENT - ANALYSIS</vt:lpstr>
      <vt:lpstr>PowerPoint Presentation</vt:lpstr>
      <vt:lpstr>CONTENT</vt:lpstr>
      <vt:lpstr>INTRODUCTION</vt:lpstr>
      <vt:lpstr>PowerPoint Presentation</vt:lpstr>
      <vt:lpstr>PowerPoint Presentation</vt:lpstr>
      <vt:lpstr>PowerPoint Presentation</vt:lpstr>
      <vt:lpstr>FLOW CHART</vt:lpstr>
      <vt:lpstr>LIBRARIES USED</vt:lpstr>
      <vt:lpstr>PowerPoint Presentation</vt:lpstr>
      <vt:lpstr>PowerPoint Presentation</vt:lpstr>
      <vt:lpstr>PowerPoint Presentation</vt:lpstr>
      <vt:lpstr>PowerPoint Presentation</vt:lpstr>
      <vt:lpstr>DATA COLLECTION</vt:lpstr>
      <vt:lpstr>PowerPoint Presentation</vt:lpstr>
      <vt:lpstr>PowerPoint Presentation</vt:lpstr>
      <vt:lpstr>PowerPoint Presentation</vt:lpstr>
      <vt:lpstr>PowerPoint Presentation</vt:lpstr>
      <vt:lpstr>PowerPoint Presentation</vt:lpstr>
      <vt:lpstr>PowerPoint Presentation</vt:lpstr>
      <vt:lpstr>API USED – YOUTUBE DATA API v3 </vt:lpstr>
      <vt:lpstr>PowerPoint Presentation</vt:lpstr>
      <vt:lpstr>SENTIMENT ANALYSIS</vt:lpstr>
      <vt:lpstr>MODELS USED - VADER</vt:lpstr>
      <vt:lpstr>PowerPoint Presentation</vt:lpstr>
      <vt:lpstr>PowerPoint Presentation</vt:lpstr>
      <vt:lpstr>PowerPoint Presentation</vt:lpstr>
      <vt:lpstr>MODELS USED - AFINN</vt:lpstr>
      <vt:lpstr>PowerPoint Presentation</vt:lpstr>
      <vt:lpstr>MODELS USED – NRC Lexicon</vt:lpstr>
      <vt:lpstr>WHICH MODEL IS BETTER:</vt:lpstr>
      <vt:lpstr>PowerPoint Presentation</vt:lpstr>
      <vt:lpstr>PowerPoint Presentation</vt:lpstr>
      <vt:lpstr>VISUALIZATIONS</vt:lpstr>
      <vt:lpstr>PowerPoint Presentation</vt:lpstr>
      <vt:lpstr>CREDENTIALS</vt:lpstr>
      <vt:lpstr> </vt:lpstr>
      <vt:lpstr>PowerPoint Presentation</vt:lpstr>
      <vt:lpstr>CONCLUSION</vt:lpstr>
      <vt:lpstr>PowerPoint Presentation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YOUTUBE-COMMENT- SENTIMENTAL-ANALYSIS</dc:title>
  <dc:creator>Gupta, Piyush</dc:creator>
  <cp:lastModifiedBy>Rakholiya, Yakshita Bharatbhai</cp:lastModifiedBy>
  <cp:revision>81</cp:revision>
  <dcterms:created xsi:type="dcterms:W3CDTF">2023-03-17T10:12:25Z</dcterms:created>
  <dcterms:modified xsi:type="dcterms:W3CDTF">2023-05-11T19:06:17Z</dcterms:modified>
</cp:coreProperties>
</file>