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4.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5.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6.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7.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8.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9.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10.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11.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12.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0" r:id="rId2"/>
    <p:sldId id="260" r:id="rId3"/>
    <p:sldId id="287" r:id="rId4"/>
    <p:sldId id="289" r:id="rId5"/>
    <p:sldId id="290" r:id="rId6"/>
    <p:sldId id="288" r:id="rId7"/>
    <p:sldId id="257" r:id="rId8"/>
    <p:sldId id="263" r:id="rId9"/>
    <p:sldId id="266" r:id="rId10"/>
    <p:sldId id="299" r:id="rId11"/>
    <p:sldId id="283" r:id="rId12"/>
    <p:sldId id="282" r:id="rId13"/>
    <p:sldId id="294" r:id="rId14"/>
    <p:sldId id="284" r:id="rId15"/>
    <p:sldId id="293" r:id="rId16"/>
    <p:sldId id="300" r:id="rId17"/>
    <p:sldId id="298" r:id="rId18"/>
    <p:sldId id="301" r:id="rId19"/>
    <p:sldId id="295" r:id="rId20"/>
    <p:sldId id="296" r:id="rId21"/>
  </p:sldIdLst>
  <p:sldSz cx="9144000" cy="5143500" type="screen16x9"/>
  <p:notesSz cx="6858000" cy="91440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95"/>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02"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756E3-1DC0-45FC-970B-C8E1DEB38EAE}" type="datetimeFigureOut">
              <a:rPr lang="zh-CN" altLang="en-US" smtClean="0"/>
              <a:t>2017/10/31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5D87B-7C54-48E7-8D38-B460728D9605}" type="slidenum">
              <a:rPr lang="zh-CN" altLang="en-US" smtClean="0"/>
              <a:t>‹#›</a:t>
            </a:fld>
            <a:endParaRPr lang="zh-CN" altLang="en-US"/>
          </a:p>
        </p:txBody>
      </p:sp>
    </p:spTree>
    <p:extLst>
      <p:ext uri="{BB962C8B-B14F-4D97-AF65-F5344CB8AC3E}">
        <p14:creationId xmlns:p14="http://schemas.microsoft.com/office/powerpoint/2010/main" val="55470468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8CEFD-6088-463A-800E-91D6F3954134}" type="slidenum">
              <a:rPr kumimoji="0" lang="en-GB"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111298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13</a:t>
            </a:fld>
            <a:endParaRPr lang="en-GB"/>
          </a:p>
        </p:txBody>
      </p:sp>
    </p:spTree>
    <p:extLst>
      <p:ext uri="{BB962C8B-B14F-4D97-AF65-F5344CB8AC3E}">
        <p14:creationId xmlns:p14="http://schemas.microsoft.com/office/powerpoint/2010/main" val="2011963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14</a:t>
            </a:fld>
            <a:endParaRPr lang="en-GB"/>
          </a:p>
        </p:txBody>
      </p:sp>
    </p:spTree>
    <p:extLst>
      <p:ext uri="{BB962C8B-B14F-4D97-AF65-F5344CB8AC3E}">
        <p14:creationId xmlns:p14="http://schemas.microsoft.com/office/powerpoint/2010/main" val="2011963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3E0BD-5DB1-4C20-ACD6-4CB39BDE74AA}" type="slidenum">
              <a:rPr lang="zh-CN" altLang="en-US" smtClean="0"/>
              <a:t>15</a:t>
            </a:fld>
            <a:endParaRPr lang="zh-CN" altLang="en-US"/>
          </a:p>
        </p:txBody>
      </p:sp>
    </p:spTree>
    <p:extLst>
      <p:ext uri="{BB962C8B-B14F-4D97-AF65-F5344CB8AC3E}">
        <p14:creationId xmlns:p14="http://schemas.microsoft.com/office/powerpoint/2010/main" val="2632651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3E0BD-5DB1-4C20-ACD6-4CB39BDE74AA}" type="slidenum">
              <a:rPr lang="zh-CN" altLang="en-US" smtClean="0"/>
              <a:t>19</a:t>
            </a:fld>
            <a:endParaRPr lang="zh-CN" altLang="en-US"/>
          </a:p>
        </p:txBody>
      </p:sp>
    </p:spTree>
    <p:extLst>
      <p:ext uri="{BB962C8B-B14F-4D97-AF65-F5344CB8AC3E}">
        <p14:creationId xmlns:p14="http://schemas.microsoft.com/office/powerpoint/2010/main" val="403701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2</a:t>
            </a:fld>
            <a:endParaRPr lang="en-GB"/>
          </a:p>
        </p:txBody>
      </p:sp>
    </p:spTree>
    <p:extLst>
      <p:ext uri="{BB962C8B-B14F-4D97-AF65-F5344CB8AC3E}">
        <p14:creationId xmlns:p14="http://schemas.microsoft.com/office/powerpoint/2010/main" val="378997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3</a:t>
            </a:fld>
            <a:endParaRPr lang="en-GB"/>
          </a:p>
        </p:txBody>
      </p:sp>
    </p:spTree>
    <p:extLst>
      <p:ext uri="{BB962C8B-B14F-4D97-AF65-F5344CB8AC3E}">
        <p14:creationId xmlns:p14="http://schemas.microsoft.com/office/powerpoint/2010/main" val="43377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3E0BD-5DB1-4C20-ACD6-4CB39BDE74AA}" type="slidenum">
              <a:rPr lang="zh-CN" altLang="en-US" smtClean="0"/>
              <a:t>5</a:t>
            </a:fld>
            <a:endParaRPr lang="zh-CN" altLang="en-US"/>
          </a:p>
        </p:txBody>
      </p:sp>
    </p:spTree>
    <p:extLst>
      <p:ext uri="{BB962C8B-B14F-4D97-AF65-F5344CB8AC3E}">
        <p14:creationId xmlns:p14="http://schemas.microsoft.com/office/powerpoint/2010/main" val="69950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7</a:t>
            </a:fld>
            <a:endParaRPr lang="en-GB"/>
          </a:p>
        </p:txBody>
      </p:sp>
    </p:spTree>
    <p:extLst>
      <p:ext uri="{BB962C8B-B14F-4D97-AF65-F5344CB8AC3E}">
        <p14:creationId xmlns:p14="http://schemas.microsoft.com/office/powerpoint/2010/main" val="389252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8</a:t>
            </a:fld>
            <a:endParaRPr lang="en-GB"/>
          </a:p>
        </p:txBody>
      </p:sp>
    </p:spTree>
    <p:extLst>
      <p:ext uri="{BB962C8B-B14F-4D97-AF65-F5344CB8AC3E}">
        <p14:creationId xmlns:p14="http://schemas.microsoft.com/office/powerpoint/2010/main" val="318111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9</a:t>
            </a:fld>
            <a:endParaRPr lang="en-GB"/>
          </a:p>
        </p:txBody>
      </p:sp>
    </p:spTree>
    <p:extLst>
      <p:ext uri="{BB962C8B-B14F-4D97-AF65-F5344CB8AC3E}">
        <p14:creationId xmlns:p14="http://schemas.microsoft.com/office/powerpoint/2010/main" val="154803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11</a:t>
            </a:fld>
            <a:endParaRPr lang="en-GB"/>
          </a:p>
        </p:txBody>
      </p:sp>
    </p:spTree>
    <p:extLst>
      <p:ext uri="{BB962C8B-B14F-4D97-AF65-F5344CB8AC3E}">
        <p14:creationId xmlns:p14="http://schemas.microsoft.com/office/powerpoint/2010/main" val="201196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12</a:t>
            </a:fld>
            <a:endParaRPr lang="en-GB"/>
          </a:p>
        </p:txBody>
      </p:sp>
    </p:spTree>
    <p:extLst>
      <p:ext uri="{BB962C8B-B14F-4D97-AF65-F5344CB8AC3E}">
        <p14:creationId xmlns:p14="http://schemas.microsoft.com/office/powerpoint/2010/main" val="2011963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119620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169393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64747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8664701" y="4784549"/>
            <a:ext cx="325785" cy="290574"/>
          </a:xfrm>
        </p:spPr>
        <p:txBody>
          <a:bodyPr/>
          <a:lstStyle>
            <a:lvl1pPr algn="ctr">
              <a:defRPr sz="1200">
                <a:solidFill>
                  <a:schemeClr val="tx2">
                    <a:lumMod val="60000"/>
                    <a:lumOff val="40000"/>
                  </a:schemeClr>
                </a:solidFill>
              </a:defRPr>
            </a:lvl1pPr>
          </a:lstStyle>
          <a:p>
            <a:fld id="{70C262CF-5CC9-4929-99CD-9F101191856B}" type="slidenum">
              <a:rPr lang="en-GB" smtClean="0"/>
              <a:pPr/>
              <a:t>‹#›</a:t>
            </a:fld>
            <a:endParaRPr lang="en-GB"/>
          </a:p>
        </p:txBody>
      </p:sp>
      <p:sp>
        <p:nvSpPr>
          <p:cNvPr id="3" name="Flowchart: Off-page Connector 2"/>
          <p:cNvSpPr/>
          <p:nvPr userDrawn="1"/>
        </p:nvSpPr>
        <p:spPr>
          <a:xfrm>
            <a:off x="8684942" y="4800539"/>
            <a:ext cx="285304" cy="285305"/>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GB" sz="1799"/>
          </a:p>
        </p:txBody>
      </p:sp>
    </p:spTree>
    <p:extLst>
      <p:ext uri="{BB962C8B-B14F-4D97-AF65-F5344CB8AC3E}">
        <p14:creationId xmlns:p14="http://schemas.microsoft.com/office/powerpoint/2010/main" val="409674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userDrawn="1">
            <p:custDataLst>
              <p:tags r:id="rId2"/>
            </p:custDataLst>
            <p:extLst>
              <p:ext uri="{D42A27DB-BD31-4B8C-83A1-F6EECF244321}">
                <p14:modId xmlns:p14="http://schemas.microsoft.com/office/powerpoint/2010/main" val="12661915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05"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274720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275040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201641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1231931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aphicFrame>
        <p:nvGraphicFramePr>
          <p:cNvPr id="6" name="对象 5" hidden="1"/>
          <p:cNvGraphicFramePr>
            <a:graphicFrameLocks noChangeAspect="1"/>
          </p:cNvGraphicFramePr>
          <p:nvPr userDrawn="1">
            <p:custDataLst>
              <p:tags r:id="rId2"/>
            </p:custDataLst>
            <p:extLst>
              <p:ext uri="{D42A27DB-BD31-4B8C-83A1-F6EECF244321}">
                <p14:modId xmlns:p14="http://schemas.microsoft.com/office/powerpoint/2010/main" val="27906355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71" name="think-cell Slide" r:id="rId4" imgW="421" imgH="420" progId="TCLayout.ActiveDocument.1">
                  <p:embed/>
                </p:oleObj>
              </mc:Choice>
              <mc:Fallback>
                <p:oleObj name="think-cell Slide" r:id="rId4" imgW="421" imgH="42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325820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299529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33254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12DA2389-CD16-4CC0-8A73-2C879A798B6E}" type="datetimeFigureOut">
              <a:rPr lang="zh-CN" altLang="en-US" smtClean="0"/>
              <a:t>2017/10/31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330883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userDrawn="1">
            <p:custDataLst>
              <p:tags r:id="rId15"/>
            </p:custDataLst>
            <p:extLst>
              <p:ext uri="{D42A27DB-BD31-4B8C-83A1-F6EECF244321}">
                <p14:modId xmlns:p14="http://schemas.microsoft.com/office/powerpoint/2010/main" val="34487906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48" name="think-cell Slide" r:id="rId16" imgW="421" imgH="420" progId="TCLayout.ActiveDocument.1">
                  <p:embed/>
                </p:oleObj>
              </mc:Choice>
              <mc:Fallback>
                <p:oleObj name="think-cell Slide" r:id="rId16" imgW="421" imgH="42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2DA2389-CD16-4CC0-8A73-2C879A798B6E}" type="datetimeFigureOut">
              <a:rPr lang="zh-CN" altLang="en-US" smtClean="0"/>
              <a:t>2017/10/31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DA47B74-8BCF-4ACA-A77B-2EFA516DC7C6}" type="slidenum">
              <a:rPr lang="zh-CN" altLang="en-US" smtClean="0"/>
              <a:t>‹#›</a:t>
            </a:fld>
            <a:endParaRPr lang="zh-CN" altLang="en-US"/>
          </a:p>
        </p:txBody>
      </p:sp>
    </p:spTree>
    <p:extLst>
      <p:ext uri="{BB962C8B-B14F-4D97-AF65-F5344CB8AC3E}">
        <p14:creationId xmlns:p14="http://schemas.microsoft.com/office/powerpoint/2010/main" val="4232409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image" Target="../media/image12.png"/><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slideLayout" Target="../slideLayouts/slideLayout6.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notesSlide" Target="../notesSlides/notesSlide8.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slideLayout" Target="../slideLayouts/slideLayout6.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5" Type="http://schemas.openxmlformats.org/officeDocument/2006/relationships/tags" Target="../tags/tag182.xml"/><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tags" Target="../tags/tag196.xml"/><Relationship Id="rId13" Type="http://schemas.openxmlformats.org/officeDocument/2006/relationships/notesSlide" Target="../notesSlides/notesSlide9.xml"/><Relationship Id="rId3" Type="http://schemas.openxmlformats.org/officeDocument/2006/relationships/tags" Target="../tags/tag191.xml"/><Relationship Id="rId7" Type="http://schemas.openxmlformats.org/officeDocument/2006/relationships/tags" Target="../tags/tag195.xml"/><Relationship Id="rId12" Type="http://schemas.openxmlformats.org/officeDocument/2006/relationships/slideLayout" Target="../slideLayouts/slideLayout6.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tags" Target="../tags/tag199.xml"/><Relationship Id="rId5" Type="http://schemas.openxmlformats.org/officeDocument/2006/relationships/tags" Target="../tags/tag193.xml"/><Relationship Id="rId10" Type="http://schemas.openxmlformats.org/officeDocument/2006/relationships/tags" Target="../tags/tag198.xml"/><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13" Type="http://schemas.openxmlformats.org/officeDocument/2006/relationships/tags" Target="../tags/tag212.xml"/><Relationship Id="rId18" Type="http://schemas.openxmlformats.org/officeDocument/2006/relationships/tags" Target="../tags/tag217.xml"/><Relationship Id="rId26" Type="http://schemas.openxmlformats.org/officeDocument/2006/relationships/tags" Target="../tags/tag225.xml"/><Relationship Id="rId39" Type="http://schemas.openxmlformats.org/officeDocument/2006/relationships/tags" Target="../tags/tag238.xml"/><Relationship Id="rId3" Type="http://schemas.openxmlformats.org/officeDocument/2006/relationships/tags" Target="../tags/tag202.xml"/><Relationship Id="rId21" Type="http://schemas.openxmlformats.org/officeDocument/2006/relationships/tags" Target="../tags/tag220.xml"/><Relationship Id="rId34" Type="http://schemas.openxmlformats.org/officeDocument/2006/relationships/tags" Target="../tags/tag233.xml"/><Relationship Id="rId42" Type="http://schemas.openxmlformats.org/officeDocument/2006/relationships/tags" Target="../tags/tag241.xml"/><Relationship Id="rId47" Type="http://schemas.openxmlformats.org/officeDocument/2006/relationships/tags" Target="../tags/tag246.xml"/><Relationship Id="rId50" Type="http://schemas.openxmlformats.org/officeDocument/2006/relationships/tags" Target="../tags/tag249.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tags" Target="../tags/tag216.xml"/><Relationship Id="rId25" Type="http://schemas.openxmlformats.org/officeDocument/2006/relationships/tags" Target="../tags/tag224.xml"/><Relationship Id="rId33" Type="http://schemas.openxmlformats.org/officeDocument/2006/relationships/tags" Target="../tags/tag232.xml"/><Relationship Id="rId38" Type="http://schemas.openxmlformats.org/officeDocument/2006/relationships/tags" Target="../tags/tag237.xml"/><Relationship Id="rId46" Type="http://schemas.openxmlformats.org/officeDocument/2006/relationships/tags" Target="../tags/tag245.xml"/><Relationship Id="rId2" Type="http://schemas.openxmlformats.org/officeDocument/2006/relationships/tags" Target="../tags/tag201.xml"/><Relationship Id="rId16" Type="http://schemas.openxmlformats.org/officeDocument/2006/relationships/tags" Target="../tags/tag215.xml"/><Relationship Id="rId20" Type="http://schemas.openxmlformats.org/officeDocument/2006/relationships/tags" Target="../tags/tag219.xml"/><Relationship Id="rId29" Type="http://schemas.openxmlformats.org/officeDocument/2006/relationships/tags" Target="../tags/tag228.xml"/><Relationship Id="rId41" Type="http://schemas.openxmlformats.org/officeDocument/2006/relationships/tags" Target="../tags/tag240.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24" Type="http://schemas.openxmlformats.org/officeDocument/2006/relationships/tags" Target="../tags/tag223.xml"/><Relationship Id="rId32" Type="http://schemas.openxmlformats.org/officeDocument/2006/relationships/tags" Target="../tags/tag231.xml"/><Relationship Id="rId37" Type="http://schemas.openxmlformats.org/officeDocument/2006/relationships/tags" Target="../tags/tag236.xml"/><Relationship Id="rId40" Type="http://schemas.openxmlformats.org/officeDocument/2006/relationships/tags" Target="../tags/tag239.xml"/><Relationship Id="rId45" Type="http://schemas.openxmlformats.org/officeDocument/2006/relationships/tags" Target="../tags/tag244.xml"/><Relationship Id="rId5" Type="http://schemas.openxmlformats.org/officeDocument/2006/relationships/tags" Target="../tags/tag204.xml"/><Relationship Id="rId15" Type="http://schemas.openxmlformats.org/officeDocument/2006/relationships/tags" Target="../tags/tag214.xml"/><Relationship Id="rId23" Type="http://schemas.openxmlformats.org/officeDocument/2006/relationships/tags" Target="../tags/tag222.xml"/><Relationship Id="rId28" Type="http://schemas.openxmlformats.org/officeDocument/2006/relationships/tags" Target="../tags/tag227.xml"/><Relationship Id="rId36" Type="http://schemas.openxmlformats.org/officeDocument/2006/relationships/tags" Target="../tags/tag235.xml"/><Relationship Id="rId49" Type="http://schemas.openxmlformats.org/officeDocument/2006/relationships/tags" Target="../tags/tag248.xml"/><Relationship Id="rId10" Type="http://schemas.openxmlformats.org/officeDocument/2006/relationships/tags" Target="../tags/tag209.xml"/><Relationship Id="rId19" Type="http://schemas.openxmlformats.org/officeDocument/2006/relationships/tags" Target="../tags/tag218.xml"/><Relationship Id="rId31" Type="http://schemas.openxmlformats.org/officeDocument/2006/relationships/tags" Target="../tags/tag230.xml"/><Relationship Id="rId44" Type="http://schemas.openxmlformats.org/officeDocument/2006/relationships/tags" Target="../tags/tag243.xml"/><Relationship Id="rId52" Type="http://schemas.openxmlformats.org/officeDocument/2006/relationships/notesSlide" Target="../notesSlides/notesSlide10.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 Id="rId22" Type="http://schemas.openxmlformats.org/officeDocument/2006/relationships/tags" Target="../tags/tag221.xml"/><Relationship Id="rId27" Type="http://schemas.openxmlformats.org/officeDocument/2006/relationships/tags" Target="../tags/tag226.xml"/><Relationship Id="rId30" Type="http://schemas.openxmlformats.org/officeDocument/2006/relationships/tags" Target="../tags/tag229.xml"/><Relationship Id="rId35" Type="http://schemas.openxmlformats.org/officeDocument/2006/relationships/tags" Target="../tags/tag234.xml"/><Relationship Id="rId43" Type="http://schemas.openxmlformats.org/officeDocument/2006/relationships/tags" Target="../tags/tag242.xml"/><Relationship Id="rId48" Type="http://schemas.openxmlformats.org/officeDocument/2006/relationships/tags" Target="../tags/tag247.xml"/><Relationship Id="rId8" Type="http://schemas.openxmlformats.org/officeDocument/2006/relationships/tags" Target="../tags/tag207.xml"/><Relationship Id="rId5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notesSlide" Target="../notesSlides/notesSlide11.xml"/><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slideLayout" Target="../slideLayouts/slideLayout6.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tags" Target="../tags/tag260.xml"/><Relationship Id="rId5" Type="http://schemas.openxmlformats.org/officeDocument/2006/relationships/tags" Target="../tags/tag254.xml"/><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tags" Target="../tags/tag268.xml"/><Relationship Id="rId3" Type="http://schemas.openxmlformats.org/officeDocument/2006/relationships/tags" Target="../tags/tag263.xml"/><Relationship Id="rId7" Type="http://schemas.openxmlformats.org/officeDocument/2006/relationships/tags" Target="../tags/tag267.xml"/><Relationship Id="rId12" Type="http://schemas.openxmlformats.org/officeDocument/2006/relationships/image" Target="../media/image18.jpg"/><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image" Target="../media/image17.jpg"/><Relationship Id="rId5" Type="http://schemas.openxmlformats.org/officeDocument/2006/relationships/tags" Target="../tags/tag265.xml"/><Relationship Id="rId10" Type="http://schemas.openxmlformats.org/officeDocument/2006/relationships/notesSlide" Target="../notesSlides/notesSlide12.xml"/><Relationship Id="rId4" Type="http://schemas.openxmlformats.org/officeDocument/2006/relationships/tags" Target="../tags/tag264.xml"/><Relationship Id="rId9"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image" Target="../media/image1.emf"/><Relationship Id="rId3" Type="http://schemas.openxmlformats.org/officeDocument/2006/relationships/tags" Target="../tags/tag270.xml"/><Relationship Id="rId7" Type="http://schemas.openxmlformats.org/officeDocument/2006/relationships/tags" Target="../tags/tag274.xml"/><Relationship Id="rId12" Type="http://schemas.openxmlformats.org/officeDocument/2006/relationships/oleObject" Target="../embeddings/oleObject6.bin"/><Relationship Id="rId2" Type="http://schemas.openxmlformats.org/officeDocument/2006/relationships/tags" Target="../tags/tag269.xml"/><Relationship Id="rId1" Type="http://schemas.openxmlformats.org/officeDocument/2006/relationships/vmlDrawing" Target="../drawings/vmlDrawing6.vml"/><Relationship Id="rId6" Type="http://schemas.openxmlformats.org/officeDocument/2006/relationships/tags" Target="../tags/tag273.xml"/><Relationship Id="rId11" Type="http://schemas.openxmlformats.org/officeDocument/2006/relationships/slideLayout" Target="../slideLayouts/slideLayout2.xml"/><Relationship Id="rId5" Type="http://schemas.openxmlformats.org/officeDocument/2006/relationships/tags" Target="../tags/tag272.xml"/><Relationship Id="rId10" Type="http://schemas.openxmlformats.org/officeDocument/2006/relationships/tags" Target="../tags/tag277.xml"/><Relationship Id="rId4" Type="http://schemas.openxmlformats.org/officeDocument/2006/relationships/tags" Target="../tags/tag271.xml"/><Relationship Id="rId9" Type="http://schemas.openxmlformats.org/officeDocument/2006/relationships/tags" Target="../tags/tag276.xml"/></Relationships>
</file>

<file path=ppt/slides/_rels/slide17.xml.rels><?xml version="1.0" encoding="UTF-8" standalone="yes"?>
<Relationships xmlns="http://schemas.openxmlformats.org/package/2006/relationships"><Relationship Id="rId8" Type="http://schemas.openxmlformats.org/officeDocument/2006/relationships/tags" Target="../tags/tag284.xml"/><Relationship Id="rId13" Type="http://schemas.openxmlformats.org/officeDocument/2006/relationships/image" Target="../media/image1.emf"/><Relationship Id="rId3" Type="http://schemas.openxmlformats.org/officeDocument/2006/relationships/tags" Target="../tags/tag279.xml"/><Relationship Id="rId7" Type="http://schemas.openxmlformats.org/officeDocument/2006/relationships/tags" Target="../tags/tag283.xml"/><Relationship Id="rId12" Type="http://schemas.openxmlformats.org/officeDocument/2006/relationships/oleObject" Target="../embeddings/oleObject7.bin"/><Relationship Id="rId2" Type="http://schemas.openxmlformats.org/officeDocument/2006/relationships/tags" Target="../tags/tag278.xml"/><Relationship Id="rId1" Type="http://schemas.openxmlformats.org/officeDocument/2006/relationships/vmlDrawing" Target="../drawings/vmlDrawing7.vml"/><Relationship Id="rId6" Type="http://schemas.openxmlformats.org/officeDocument/2006/relationships/tags" Target="../tags/tag282.xml"/><Relationship Id="rId11" Type="http://schemas.openxmlformats.org/officeDocument/2006/relationships/slideLayout" Target="../slideLayouts/slideLayout2.xml"/><Relationship Id="rId5" Type="http://schemas.openxmlformats.org/officeDocument/2006/relationships/tags" Target="../tags/tag281.xml"/><Relationship Id="rId10" Type="http://schemas.openxmlformats.org/officeDocument/2006/relationships/tags" Target="../tags/tag286.xml"/><Relationship Id="rId4" Type="http://schemas.openxmlformats.org/officeDocument/2006/relationships/tags" Target="../tags/tag280.xml"/><Relationship Id="rId9" Type="http://schemas.openxmlformats.org/officeDocument/2006/relationships/tags" Target="../tags/tag285.xml"/></Relationships>
</file>

<file path=ppt/slides/_rels/slide18.xml.rels><?xml version="1.0" encoding="UTF-8" standalone="yes"?>
<Relationships xmlns="http://schemas.openxmlformats.org/package/2006/relationships"><Relationship Id="rId8" Type="http://schemas.openxmlformats.org/officeDocument/2006/relationships/tags" Target="../tags/tag293.xml"/><Relationship Id="rId13" Type="http://schemas.openxmlformats.org/officeDocument/2006/relationships/image" Target="../media/image1.emf"/><Relationship Id="rId3" Type="http://schemas.openxmlformats.org/officeDocument/2006/relationships/tags" Target="../tags/tag288.xml"/><Relationship Id="rId7" Type="http://schemas.openxmlformats.org/officeDocument/2006/relationships/tags" Target="../tags/tag292.xml"/><Relationship Id="rId12" Type="http://schemas.openxmlformats.org/officeDocument/2006/relationships/oleObject" Target="../embeddings/oleObject8.bin"/><Relationship Id="rId2" Type="http://schemas.openxmlformats.org/officeDocument/2006/relationships/tags" Target="../tags/tag287.xml"/><Relationship Id="rId1" Type="http://schemas.openxmlformats.org/officeDocument/2006/relationships/vmlDrawing" Target="../drawings/vmlDrawing8.vml"/><Relationship Id="rId6" Type="http://schemas.openxmlformats.org/officeDocument/2006/relationships/tags" Target="../tags/tag291.xml"/><Relationship Id="rId11" Type="http://schemas.openxmlformats.org/officeDocument/2006/relationships/slideLayout" Target="../slideLayouts/slideLayout2.xml"/><Relationship Id="rId5" Type="http://schemas.openxmlformats.org/officeDocument/2006/relationships/tags" Target="../tags/tag290.xml"/><Relationship Id="rId10" Type="http://schemas.openxmlformats.org/officeDocument/2006/relationships/tags" Target="../tags/tag295.xml"/><Relationship Id="rId4" Type="http://schemas.openxmlformats.org/officeDocument/2006/relationships/tags" Target="../tags/tag289.xml"/><Relationship Id="rId9" Type="http://schemas.openxmlformats.org/officeDocument/2006/relationships/tags" Target="../tags/tag294.xml"/><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slideLayout" Target="../slideLayouts/slideLayout2.xml"/><Relationship Id="rId7" Type="http://schemas.openxmlformats.org/officeDocument/2006/relationships/image" Target="../media/image21.jpg"/><Relationship Id="rId12" Type="http://schemas.openxmlformats.org/officeDocument/2006/relationships/image" Target="../media/image26.gif"/><Relationship Id="rId2" Type="http://schemas.openxmlformats.org/officeDocument/2006/relationships/tags" Target="../tags/tag296.xml"/><Relationship Id="rId1" Type="http://schemas.openxmlformats.org/officeDocument/2006/relationships/vmlDrawing" Target="../drawings/vmlDrawing9.vml"/><Relationship Id="rId6" Type="http://schemas.openxmlformats.org/officeDocument/2006/relationships/image" Target="../media/image20.emf"/><Relationship Id="rId11" Type="http://schemas.openxmlformats.org/officeDocument/2006/relationships/image" Target="../media/image25.png"/><Relationship Id="rId5" Type="http://schemas.openxmlformats.org/officeDocument/2006/relationships/oleObject" Target="../embeddings/oleObject9.bin"/><Relationship Id="rId10" Type="http://schemas.openxmlformats.org/officeDocument/2006/relationships/image" Target="../media/image24.png"/><Relationship Id="rId4" Type="http://schemas.openxmlformats.org/officeDocument/2006/relationships/notesSlide" Target="../notesSlides/notesSlide13.xm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slideLayout" Target="../slideLayouts/slideLayout6.xml"/><Relationship Id="rId3" Type="http://schemas.openxmlformats.org/officeDocument/2006/relationships/tags" Target="../tags/tag7.xml"/><Relationship Id="rId21" Type="http://schemas.openxmlformats.org/officeDocument/2006/relationships/image" Target="../media/image4.jpg"/><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image" Target="../media/image3.jpe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notesSlide" Target="../notesSlides/notesSlide2.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26" Type="http://schemas.openxmlformats.org/officeDocument/2006/relationships/tags" Target="../tags/tag47.xml"/><Relationship Id="rId39" Type="http://schemas.openxmlformats.org/officeDocument/2006/relationships/tags" Target="../tags/tag60.xml"/><Relationship Id="rId3" Type="http://schemas.openxmlformats.org/officeDocument/2006/relationships/tags" Target="../tags/tag24.xml"/><Relationship Id="rId21" Type="http://schemas.openxmlformats.org/officeDocument/2006/relationships/tags" Target="../tags/tag42.xml"/><Relationship Id="rId34" Type="http://schemas.openxmlformats.org/officeDocument/2006/relationships/tags" Target="../tags/tag55.xml"/><Relationship Id="rId42" Type="http://schemas.openxmlformats.org/officeDocument/2006/relationships/tags" Target="../tags/tag63.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5" Type="http://schemas.openxmlformats.org/officeDocument/2006/relationships/tags" Target="../tags/tag46.xml"/><Relationship Id="rId33" Type="http://schemas.openxmlformats.org/officeDocument/2006/relationships/tags" Target="../tags/tag54.xml"/><Relationship Id="rId38" Type="http://schemas.openxmlformats.org/officeDocument/2006/relationships/tags" Target="../tags/tag59.xml"/><Relationship Id="rId46" Type="http://schemas.openxmlformats.org/officeDocument/2006/relationships/notesSlide" Target="../notesSlides/notesSlide3.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tags" Target="../tags/tag41.xml"/><Relationship Id="rId29" Type="http://schemas.openxmlformats.org/officeDocument/2006/relationships/tags" Target="../tags/tag50.xml"/><Relationship Id="rId41" Type="http://schemas.openxmlformats.org/officeDocument/2006/relationships/tags" Target="../tags/tag62.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tags" Target="../tags/tag45.xml"/><Relationship Id="rId32" Type="http://schemas.openxmlformats.org/officeDocument/2006/relationships/tags" Target="../tags/tag53.xml"/><Relationship Id="rId37" Type="http://schemas.openxmlformats.org/officeDocument/2006/relationships/tags" Target="../tags/tag58.xml"/><Relationship Id="rId40" Type="http://schemas.openxmlformats.org/officeDocument/2006/relationships/tags" Target="../tags/tag61.xml"/><Relationship Id="rId45" Type="http://schemas.openxmlformats.org/officeDocument/2006/relationships/slideLayout" Target="../slideLayouts/slideLayout6.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tags" Target="../tags/tag44.xml"/><Relationship Id="rId28" Type="http://schemas.openxmlformats.org/officeDocument/2006/relationships/tags" Target="../tags/tag49.xml"/><Relationship Id="rId36" Type="http://schemas.openxmlformats.org/officeDocument/2006/relationships/tags" Target="../tags/tag57.xml"/><Relationship Id="rId10" Type="http://schemas.openxmlformats.org/officeDocument/2006/relationships/tags" Target="../tags/tag31.xml"/><Relationship Id="rId19" Type="http://schemas.openxmlformats.org/officeDocument/2006/relationships/tags" Target="../tags/tag40.xml"/><Relationship Id="rId31" Type="http://schemas.openxmlformats.org/officeDocument/2006/relationships/tags" Target="../tags/tag52.xml"/><Relationship Id="rId44" Type="http://schemas.openxmlformats.org/officeDocument/2006/relationships/tags" Target="../tags/tag65.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tags" Target="../tags/tag43.xml"/><Relationship Id="rId27" Type="http://schemas.openxmlformats.org/officeDocument/2006/relationships/tags" Target="../tags/tag48.xml"/><Relationship Id="rId30" Type="http://schemas.openxmlformats.org/officeDocument/2006/relationships/tags" Target="../tags/tag51.xml"/><Relationship Id="rId35" Type="http://schemas.openxmlformats.org/officeDocument/2006/relationships/tags" Target="../tags/tag56.xml"/><Relationship Id="rId43" Type="http://schemas.openxmlformats.org/officeDocument/2006/relationships/tags" Target="../tags/tag64.xml"/></Relationships>
</file>

<file path=ppt/slides/_rels/slide4.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hyperlink" Target="http://creativecommons.org/publicdomain/zero/1.0/" TargetMode="External"/><Relationship Id="rId5" Type="http://schemas.openxmlformats.org/officeDocument/2006/relationships/tags" Target="../tags/tag70.xml"/><Relationship Id="rId10" Type="http://schemas.openxmlformats.org/officeDocument/2006/relationships/image" Target="../media/image6.jpeg"/><Relationship Id="rId4" Type="http://schemas.openxmlformats.org/officeDocument/2006/relationships/tags" Target="../tags/tag69.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10" Type="http://schemas.openxmlformats.org/officeDocument/2006/relationships/notesSlide" Target="../notesSlides/notesSlide4.xml"/><Relationship Id="rId4" Type="http://schemas.openxmlformats.org/officeDocument/2006/relationships/tags" Target="../tags/tag77.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image" Target="../media/image1.emf"/><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oleObject" Target="../embeddings/oleObject4.bin"/><Relationship Id="rId2" Type="http://schemas.openxmlformats.org/officeDocument/2006/relationships/tags" Target="../tags/tag82.xml"/><Relationship Id="rId1" Type="http://schemas.openxmlformats.org/officeDocument/2006/relationships/vmlDrawing" Target="../drawings/vmlDrawing4.vml"/><Relationship Id="rId6" Type="http://schemas.openxmlformats.org/officeDocument/2006/relationships/tags" Target="../tags/tag86.xml"/><Relationship Id="rId11" Type="http://schemas.openxmlformats.org/officeDocument/2006/relationships/slideLayout" Target="../slideLayouts/slideLayout6.xml"/><Relationship Id="rId5" Type="http://schemas.openxmlformats.org/officeDocument/2006/relationships/tags" Target="../tags/tag8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s>
</file>

<file path=ppt/slides/_rels/slide7.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26" Type="http://schemas.openxmlformats.org/officeDocument/2006/relationships/tags" Target="../tags/tag116.xml"/><Relationship Id="rId3" Type="http://schemas.openxmlformats.org/officeDocument/2006/relationships/tags" Target="../tags/tag93.xml"/><Relationship Id="rId21" Type="http://schemas.openxmlformats.org/officeDocument/2006/relationships/tags" Target="../tags/tag111.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5" Type="http://schemas.openxmlformats.org/officeDocument/2006/relationships/tags" Target="../tags/tag115.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29" Type="http://schemas.openxmlformats.org/officeDocument/2006/relationships/notesSlide" Target="../notesSlides/notesSlide5.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tags" Target="../tags/tag114.xml"/><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tags" Target="../tags/tag113.xml"/><Relationship Id="rId28" Type="http://schemas.openxmlformats.org/officeDocument/2006/relationships/slideLayout" Target="../slideLayouts/slideLayout6.xml"/><Relationship Id="rId10" Type="http://schemas.openxmlformats.org/officeDocument/2006/relationships/tags" Target="../tags/tag100.xml"/><Relationship Id="rId19" Type="http://schemas.openxmlformats.org/officeDocument/2006/relationships/tags" Target="../tags/tag109.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tags" Target="../tags/tag112.xml"/><Relationship Id="rId27" Type="http://schemas.openxmlformats.org/officeDocument/2006/relationships/tags" Target="../tags/tag117.xml"/><Relationship Id="rId30" Type="http://schemas.openxmlformats.org/officeDocument/2006/relationships/image" Target="../media/image7.jpg"/></Relationships>
</file>

<file path=ppt/slides/_rels/slide8.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image" Target="../media/image10.png"/><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image" Target="../media/image9.jpeg"/><Relationship Id="rId2" Type="http://schemas.openxmlformats.org/officeDocument/2006/relationships/tags" Target="../tags/tag119.xml"/><Relationship Id="rId16" Type="http://schemas.openxmlformats.org/officeDocument/2006/relationships/image" Target="../media/image8.png"/><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5" Type="http://schemas.openxmlformats.org/officeDocument/2006/relationships/notesSlide" Target="../notesSlides/notesSlide6.xml"/><Relationship Id="rId10" Type="http://schemas.openxmlformats.org/officeDocument/2006/relationships/tags" Target="../tags/tag127.xml"/><Relationship Id="rId19" Type="http://schemas.openxmlformats.org/officeDocument/2006/relationships/image" Target="../media/image11.png"/><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18" Type="http://schemas.openxmlformats.org/officeDocument/2006/relationships/tags" Target="../tags/tag147.xml"/><Relationship Id="rId26" Type="http://schemas.openxmlformats.org/officeDocument/2006/relationships/tags" Target="../tags/tag155.xml"/><Relationship Id="rId39" Type="http://schemas.openxmlformats.org/officeDocument/2006/relationships/notesSlide" Target="../notesSlides/notesSlide7.xml"/><Relationship Id="rId3" Type="http://schemas.openxmlformats.org/officeDocument/2006/relationships/tags" Target="../tags/tag132.xml"/><Relationship Id="rId21" Type="http://schemas.openxmlformats.org/officeDocument/2006/relationships/tags" Target="../tags/tag150.xml"/><Relationship Id="rId34" Type="http://schemas.openxmlformats.org/officeDocument/2006/relationships/tags" Target="../tags/tag163.xml"/><Relationship Id="rId42" Type="http://schemas.openxmlformats.org/officeDocument/2006/relationships/image" Target="../media/image12.png"/><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tags" Target="../tags/tag146.xml"/><Relationship Id="rId25" Type="http://schemas.openxmlformats.org/officeDocument/2006/relationships/tags" Target="../tags/tag154.xml"/><Relationship Id="rId33" Type="http://schemas.openxmlformats.org/officeDocument/2006/relationships/tags" Target="../tags/tag162.xml"/><Relationship Id="rId38" Type="http://schemas.openxmlformats.org/officeDocument/2006/relationships/slideLayout" Target="../slideLayouts/slideLayout6.xml"/><Relationship Id="rId2" Type="http://schemas.openxmlformats.org/officeDocument/2006/relationships/tags" Target="../tags/tag131.xml"/><Relationship Id="rId16" Type="http://schemas.openxmlformats.org/officeDocument/2006/relationships/tags" Target="../tags/tag145.xml"/><Relationship Id="rId20" Type="http://schemas.openxmlformats.org/officeDocument/2006/relationships/tags" Target="../tags/tag149.xml"/><Relationship Id="rId29" Type="http://schemas.openxmlformats.org/officeDocument/2006/relationships/tags" Target="../tags/tag158.xml"/><Relationship Id="rId41" Type="http://schemas.openxmlformats.org/officeDocument/2006/relationships/image" Target="../media/image1.emf"/><Relationship Id="rId1" Type="http://schemas.openxmlformats.org/officeDocument/2006/relationships/vmlDrawing" Target="../drawings/vmlDrawing5.vml"/><Relationship Id="rId6" Type="http://schemas.openxmlformats.org/officeDocument/2006/relationships/tags" Target="../tags/tag135.xml"/><Relationship Id="rId11" Type="http://schemas.openxmlformats.org/officeDocument/2006/relationships/tags" Target="../tags/tag140.xml"/><Relationship Id="rId24" Type="http://schemas.openxmlformats.org/officeDocument/2006/relationships/tags" Target="../tags/tag153.xml"/><Relationship Id="rId32" Type="http://schemas.openxmlformats.org/officeDocument/2006/relationships/tags" Target="../tags/tag161.xml"/><Relationship Id="rId37" Type="http://schemas.openxmlformats.org/officeDocument/2006/relationships/tags" Target="../tags/tag166.xml"/><Relationship Id="rId40" Type="http://schemas.openxmlformats.org/officeDocument/2006/relationships/oleObject" Target="../embeddings/oleObject5.bin"/><Relationship Id="rId5" Type="http://schemas.openxmlformats.org/officeDocument/2006/relationships/tags" Target="../tags/tag134.xml"/><Relationship Id="rId15" Type="http://schemas.openxmlformats.org/officeDocument/2006/relationships/tags" Target="../tags/tag144.xml"/><Relationship Id="rId23" Type="http://schemas.openxmlformats.org/officeDocument/2006/relationships/tags" Target="../tags/tag152.xml"/><Relationship Id="rId28" Type="http://schemas.openxmlformats.org/officeDocument/2006/relationships/tags" Target="../tags/tag157.xml"/><Relationship Id="rId36" Type="http://schemas.openxmlformats.org/officeDocument/2006/relationships/tags" Target="../tags/tag165.xml"/><Relationship Id="rId10" Type="http://schemas.openxmlformats.org/officeDocument/2006/relationships/tags" Target="../tags/tag139.xml"/><Relationship Id="rId19" Type="http://schemas.openxmlformats.org/officeDocument/2006/relationships/tags" Target="../tags/tag148.xml"/><Relationship Id="rId31" Type="http://schemas.openxmlformats.org/officeDocument/2006/relationships/tags" Target="../tags/tag160.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 Id="rId22" Type="http://schemas.openxmlformats.org/officeDocument/2006/relationships/tags" Target="../tags/tag151.xml"/><Relationship Id="rId27" Type="http://schemas.openxmlformats.org/officeDocument/2006/relationships/tags" Target="../tags/tag156.xml"/><Relationship Id="rId30" Type="http://schemas.openxmlformats.org/officeDocument/2006/relationships/tags" Target="../tags/tag159.xml"/><Relationship Id="rId35" Type="http://schemas.openxmlformats.org/officeDocument/2006/relationships/tags" Target="../tags/tag1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Photo By Anthony DELANOIX"/>
          <p:cNvPicPr>
            <a:picLocks noChangeAspect="1" noChangeArrowheads="1"/>
          </p:cNvPicPr>
          <p:nvPr/>
        </p:nvPicPr>
        <p:blipFill rotWithShape="1">
          <a:blip r:embed="rId3">
            <a:extLst>
              <a:ext uri="{28A0092B-C50C-407E-A947-70E740481C1C}">
                <a14:useLocalDpi xmlns:a14="http://schemas.microsoft.com/office/drawing/2010/main" val="0"/>
              </a:ext>
            </a:extLst>
          </a:blip>
          <a:srcRect t="15554"/>
          <a:stretch/>
        </p:blipFill>
        <p:spPr bwMode="auto">
          <a:xfrm>
            <a:off x="618" y="0"/>
            <a:ext cx="9142765" cy="51428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98573" y="-18285"/>
            <a:ext cx="9142765" cy="5143500"/>
          </a:xfrm>
          <a:prstGeom prst="rect">
            <a:avLst/>
          </a:prstGeom>
          <a:solidFill>
            <a:schemeClr val="bg2">
              <a:lumMod val="1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799" b="0" i="0" u="none" strike="noStrike" kern="120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7" name="Rectangle 6"/>
          <p:cNvSpPr/>
          <p:nvPr/>
        </p:nvSpPr>
        <p:spPr>
          <a:xfrm>
            <a:off x="618" y="1488058"/>
            <a:ext cx="9142765" cy="186572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799" b="0" i="0" u="none" strike="noStrike" kern="120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6" name="TextBox 5"/>
          <p:cNvSpPr txBox="1"/>
          <p:nvPr/>
        </p:nvSpPr>
        <p:spPr>
          <a:xfrm>
            <a:off x="2083846" y="1807247"/>
            <a:ext cx="4652531" cy="746218"/>
          </a:xfrm>
          <a:prstGeom prst="rect">
            <a:avLst/>
          </a:prstGeom>
          <a:noFill/>
        </p:spPr>
        <p:txBody>
          <a:bodyPr wrap="none" lIns="68568" tIns="34284" rIns="68568" bIns="34284"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4399" b="1" i="0" u="none" strike="noStrike" kern="1200" cap="none" spc="0" normalizeH="0" baseline="0" noProof="0" dirty="0" smtClean="0">
                <a:ln>
                  <a:noFill/>
                </a:ln>
                <a:solidFill>
                  <a:schemeClr val="bg1"/>
                </a:solidFill>
                <a:effectLst/>
                <a:uLnTx/>
                <a:uFillTx/>
                <a:latin typeface="微软雅黑" panose="020F0502020204030204"/>
                <a:ea typeface="微软雅黑"/>
                <a:cs typeface="+mn-ea"/>
                <a:sym typeface="+mn-lt"/>
              </a:rPr>
              <a:t>区域管理模拟平台</a:t>
            </a:r>
            <a:endParaRPr kumimoji="0" lang="en-GB" sz="4399" b="1" i="0" u="none" strike="noStrike" kern="1200" cap="none" spc="0" normalizeH="0" baseline="0" noProof="0" dirty="0">
              <a:ln>
                <a:noFill/>
              </a:ln>
              <a:solidFill>
                <a:schemeClr val="bg1"/>
              </a:solidFill>
              <a:effectLst/>
              <a:uLnTx/>
              <a:uFillTx/>
              <a:latin typeface="微软雅黑" panose="020F0502020204030204"/>
              <a:ea typeface="微软雅黑"/>
              <a:cs typeface="+mn-ea"/>
              <a:sym typeface="+mn-lt"/>
            </a:endParaRPr>
          </a:p>
        </p:txBody>
      </p:sp>
      <p:grpSp>
        <p:nvGrpSpPr>
          <p:cNvPr id="12" name="Group 11"/>
          <p:cNvGrpSpPr/>
          <p:nvPr/>
        </p:nvGrpSpPr>
        <p:grpSpPr>
          <a:xfrm>
            <a:off x="3329957" y="3581887"/>
            <a:ext cx="685707" cy="685800"/>
            <a:chOff x="956087" y="2725818"/>
            <a:chExt cx="914400" cy="914400"/>
          </a:xfrm>
        </p:grpSpPr>
        <p:sp>
          <p:nvSpPr>
            <p:cNvPr id="13" name="Oval 12"/>
            <p:cNvSpPr/>
            <p:nvPr/>
          </p:nvSpPr>
          <p:spPr>
            <a:xfrm>
              <a:off x="956087" y="2725818"/>
              <a:ext cx="914400" cy="9144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799" b="0" i="0" u="none" strike="noStrike" kern="120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14" name="AutoShape 47"/>
            <p:cNvSpPr>
              <a:spLocks/>
            </p:cNvSpPr>
            <p:nvPr/>
          </p:nvSpPr>
          <p:spPr bwMode="auto">
            <a:xfrm>
              <a:off x="1145836" y="2943703"/>
              <a:ext cx="464344" cy="464344"/>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4" tIns="19044" rIns="19044" bIns="19044" anchor="ctr"/>
            <a:lstStyle/>
            <a:p>
              <a:pPr marL="0" marR="0" lvl="0" indent="0" algn="ctr" defTabSz="171422" rtl="0" eaLnBrk="1"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F0502020204030204"/>
                <a:ea typeface="微软雅黑"/>
                <a:cs typeface="+mn-ea"/>
                <a:sym typeface="+mn-lt"/>
              </a:endParaRPr>
            </a:p>
          </p:txBody>
        </p:sp>
      </p:grpSp>
      <p:grpSp>
        <p:nvGrpSpPr>
          <p:cNvPr id="15" name="Group 14"/>
          <p:cNvGrpSpPr/>
          <p:nvPr/>
        </p:nvGrpSpPr>
        <p:grpSpPr>
          <a:xfrm>
            <a:off x="5138835" y="3581887"/>
            <a:ext cx="685707" cy="685800"/>
            <a:chOff x="3354251" y="2724794"/>
            <a:chExt cx="914400" cy="914400"/>
          </a:xfrm>
        </p:grpSpPr>
        <p:sp>
          <p:nvSpPr>
            <p:cNvPr id="16" name="Oval 15"/>
            <p:cNvSpPr/>
            <p:nvPr/>
          </p:nvSpPr>
          <p:spPr>
            <a:xfrm>
              <a:off x="3354251" y="2724794"/>
              <a:ext cx="914400" cy="9144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799" b="0" i="0" u="none" strike="noStrike" kern="1200" cap="none" spc="0" normalizeH="0" baseline="0" noProof="0">
                <a:ln>
                  <a:noFill/>
                </a:ln>
                <a:solidFill>
                  <a:prstClr val="white"/>
                </a:solidFill>
                <a:effectLst/>
                <a:uLnTx/>
                <a:uFillTx/>
                <a:latin typeface="微软雅黑" panose="020F0502020204030204"/>
                <a:ea typeface="微软雅黑"/>
                <a:cs typeface="+mn-ea"/>
                <a:sym typeface="+mn-lt"/>
              </a:endParaRPr>
            </a:p>
          </p:txBody>
        </p:sp>
        <p:grpSp>
          <p:nvGrpSpPr>
            <p:cNvPr id="17" name="Group 16"/>
            <p:cNvGrpSpPr/>
            <p:nvPr/>
          </p:nvGrpSpPr>
          <p:grpSpPr>
            <a:xfrm>
              <a:off x="3579279" y="2949822"/>
              <a:ext cx="464344" cy="464344"/>
              <a:chOff x="4439444" y="2582069"/>
              <a:chExt cx="464344" cy="464344"/>
            </a:xfrm>
            <a:solidFill>
              <a:schemeClr val="bg1"/>
            </a:solidFill>
          </p:grpSpPr>
          <p:sp>
            <p:nvSpPr>
              <p:cNvPr id="18" name="AutoShape 123"/>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4" tIns="19044" rIns="19044" bIns="19044" anchor="ctr"/>
              <a:lstStyle/>
              <a:p>
                <a:pPr marL="0" marR="0" lvl="0" indent="0" algn="ctr" defTabSz="171422" rtl="0" eaLnBrk="1"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F0502020204030204"/>
                  <a:ea typeface="微软雅黑"/>
                  <a:cs typeface="+mn-ea"/>
                  <a:sym typeface="+mn-lt"/>
                </a:endParaRPr>
              </a:p>
            </p:txBody>
          </p:sp>
          <p:sp>
            <p:nvSpPr>
              <p:cNvPr id="19"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4" tIns="19044" rIns="19044" bIns="19044" anchor="ctr"/>
              <a:lstStyle/>
              <a:p>
                <a:pPr marL="0" marR="0" lvl="0" indent="0" algn="ctr" defTabSz="171422" rtl="0" eaLnBrk="1"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F0502020204030204"/>
                  <a:ea typeface="微软雅黑"/>
                  <a:cs typeface="+mn-ea"/>
                  <a:sym typeface="+mn-lt"/>
                </a:endParaRPr>
              </a:p>
            </p:txBody>
          </p:sp>
          <p:sp>
            <p:nvSpPr>
              <p:cNvPr id="20"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4" tIns="19044" rIns="19044" bIns="19044" anchor="ctr"/>
              <a:lstStyle/>
              <a:p>
                <a:pPr marL="0" marR="0" lvl="0" indent="0" algn="ctr" defTabSz="171422" rtl="0" eaLnBrk="1"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F0502020204030204"/>
                  <a:ea typeface="微软雅黑"/>
                  <a:cs typeface="+mn-ea"/>
                  <a:sym typeface="+mn-lt"/>
                </a:endParaRPr>
              </a:p>
            </p:txBody>
          </p:sp>
        </p:grpSp>
      </p:grpSp>
      <p:grpSp>
        <p:nvGrpSpPr>
          <p:cNvPr id="21" name="Group 20"/>
          <p:cNvGrpSpPr/>
          <p:nvPr/>
        </p:nvGrpSpPr>
        <p:grpSpPr>
          <a:xfrm>
            <a:off x="4229147" y="3581887"/>
            <a:ext cx="685707" cy="685800"/>
            <a:chOff x="2155169" y="2725818"/>
            <a:chExt cx="914400" cy="914400"/>
          </a:xfrm>
        </p:grpSpPr>
        <p:sp>
          <p:nvSpPr>
            <p:cNvPr id="22" name="Oval 21"/>
            <p:cNvSpPr/>
            <p:nvPr/>
          </p:nvSpPr>
          <p:spPr>
            <a:xfrm>
              <a:off x="2155169" y="2725818"/>
              <a:ext cx="914400" cy="9144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799" b="0" i="0" u="none" strike="noStrike" kern="1200" cap="none" spc="0" normalizeH="0" baseline="0" noProof="0">
                <a:ln>
                  <a:noFill/>
                </a:ln>
                <a:solidFill>
                  <a:prstClr val="white"/>
                </a:solidFill>
                <a:effectLst/>
                <a:uLnTx/>
                <a:uFillTx/>
                <a:latin typeface="微软雅黑" panose="020F0502020204030204"/>
                <a:ea typeface="微软雅黑"/>
                <a:cs typeface="+mn-ea"/>
                <a:sym typeface="+mn-lt"/>
              </a:endParaRPr>
            </a:p>
          </p:txBody>
        </p:sp>
        <p:sp>
          <p:nvSpPr>
            <p:cNvPr id="23" name="AutoShape 137"/>
            <p:cNvSpPr>
              <a:spLocks/>
            </p:cNvSpPr>
            <p:nvPr/>
          </p:nvSpPr>
          <p:spPr bwMode="auto">
            <a:xfrm>
              <a:off x="2396488" y="2949822"/>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4" tIns="19044" rIns="19044" bIns="19044" anchor="ctr"/>
            <a:lstStyle/>
            <a:p>
              <a:pPr marL="0" marR="0" lvl="0" indent="0" algn="ctr" defTabSz="171422" rtl="0" eaLnBrk="1"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F0502020204030204"/>
                <a:ea typeface="微软雅黑"/>
                <a:cs typeface="+mn-ea"/>
                <a:sym typeface="+mn-lt"/>
              </a:endParaRPr>
            </a:p>
          </p:txBody>
        </p:sp>
      </p:grpSp>
      <p:sp>
        <p:nvSpPr>
          <p:cNvPr id="25" name="TextBox 5">
            <a:extLst>
              <a:ext uri="{FF2B5EF4-FFF2-40B4-BE49-F238E27FC236}">
                <a16:creationId xmlns:a16="http://schemas.microsoft.com/office/drawing/2014/main" xmlns="" id="{CAA87DF6-267C-411E-B25B-52C0407DAF00}"/>
              </a:ext>
            </a:extLst>
          </p:cNvPr>
          <p:cNvSpPr txBox="1"/>
          <p:nvPr/>
        </p:nvSpPr>
        <p:spPr>
          <a:xfrm>
            <a:off x="5084165" y="2788614"/>
            <a:ext cx="2231997" cy="377014"/>
          </a:xfrm>
          <a:prstGeom prst="rect">
            <a:avLst/>
          </a:prstGeom>
          <a:noFill/>
        </p:spPr>
        <p:txBody>
          <a:bodyPr wrap="none" lIns="68568" tIns="34284" rIns="68568" bIns="34284"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bg1"/>
                </a:solidFill>
                <a:latin typeface="微软雅黑" panose="020F0502020204030204"/>
                <a:ea typeface="微软雅黑"/>
                <a:cs typeface="+mn-ea"/>
                <a:sym typeface="+mn-lt"/>
              </a:rPr>
              <a:t>——</a:t>
            </a:r>
            <a:r>
              <a:rPr lang="zh-CN" altLang="en-US" sz="2000" dirty="0" smtClean="0">
                <a:solidFill>
                  <a:schemeClr val="bg1"/>
                </a:solidFill>
                <a:latin typeface="微软雅黑" panose="020F0502020204030204"/>
                <a:ea typeface="微软雅黑"/>
                <a:cs typeface="+mn-ea"/>
                <a:sym typeface="+mn-lt"/>
              </a:rPr>
              <a:t>北京法伯科技</a:t>
            </a:r>
            <a:endParaRPr kumimoji="0" lang="en-GB" sz="2000" i="0" u="none" strike="noStrike" kern="1200" cap="none" spc="0" normalizeH="0" baseline="0" noProof="0" dirty="0">
              <a:ln>
                <a:noFill/>
              </a:ln>
              <a:solidFill>
                <a:schemeClr val="bg1"/>
              </a:solidFill>
              <a:effectLst/>
              <a:uLnTx/>
              <a:uFillTx/>
              <a:latin typeface="微软雅黑" panose="020F0502020204030204"/>
              <a:ea typeface="微软雅黑"/>
              <a:cs typeface="+mn-ea"/>
              <a:sym typeface="+mn-lt"/>
            </a:endParaRPr>
          </a:p>
        </p:txBody>
      </p:sp>
    </p:spTree>
    <p:extLst>
      <p:ext uri="{BB962C8B-B14F-4D97-AF65-F5344CB8AC3E}">
        <p14:creationId xmlns:p14="http://schemas.microsoft.com/office/powerpoint/2010/main" val="32592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标题 1"/>
          <p:cNvSpPr txBox="1">
            <a:spLocks/>
          </p:cNvSpPr>
          <p:nvPr>
            <p:custDataLst>
              <p:tags r:id="rId1"/>
            </p:custDataLst>
          </p:nvPr>
        </p:nvSpPr>
        <p:spPr>
          <a:xfrm>
            <a:off x="3688422" y="56479"/>
            <a:ext cx="6386750" cy="728479"/>
          </a:xfrm>
          <a:prstGeom prst="rect">
            <a:avLst/>
          </a:prstGeom>
        </p:spPr>
        <p:txBody>
          <a:bodyPr vert="horz" lIns="68568" tIns="34284" rIns="68568" bIns="34284"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126">
              <a:lnSpc>
                <a:spcPct val="100000"/>
              </a:lnSpc>
              <a:spcBef>
                <a:spcPts val="0"/>
              </a:spcBef>
            </a:pPr>
            <a:r>
              <a:rPr lang="zh-CN" altLang="en-US" sz="2399" b="1" dirty="0" smtClean="0">
                <a:solidFill>
                  <a:srgbClr val="435258"/>
                </a:solidFill>
                <a:latin typeface="+mn-lt"/>
                <a:ea typeface="+mn-ea"/>
                <a:cs typeface="+mn-ea"/>
                <a:sym typeface="+mn-lt"/>
              </a:rPr>
              <a:t>测试背景信息</a:t>
            </a:r>
            <a:endParaRPr lang="en-GB" sz="2399" b="1" dirty="0">
              <a:solidFill>
                <a:srgbClr val="435258"/>
              </a:solidFill>
              <a:latin typeface="+mn-lt"/>
              <a:ea typeface="+mn-ea"/>
              <a:cs typeface="+mn-ea"/>
              <a:sym typeface="+mn-lt"/>
            </a:endParaRPr>
          </a:p>
        </p:txBody>
      </p:sp>
      <p:sp>
        <p:nvSpPr>
          <p:cNvPr id="4" name="PA_淘宝网chenying0907出品 54"/>
          <p:cNvSpPr txBox="1"/>
          <p:nvPr>
            <p:custDataLst>
              <p:tags r:id="rId2"/>
            </p:custDataLst>
          </p:nvPr>
        </p:nvSpPr>
        <p:spPr>
          <a:xfrm>
            <a:off x="4022280" y="569004"/>
            <a:ext cx="1346370" cy="253904"/>
          </a:xfrm>
          <a:prstGeom prst="rect">
            <a:avLst/>
          </a:prstGeom>
          <a:noFill/>
        </p:spPr>
        <p:txBody>
          <a:bodyPr wrap="none" lIns="68568" tIns="34284" rIns="68568" bIns="34284" rtlCol="0">
            <a:spAutoFit/>
          </a:bodyPr>
          <a:lstStyle/>
          <a:p>
            <a:r>
              <a:rPr lang="en-US" altLang="zh-CN" sz="1200" dirty="0" smtClean="0">
                <a:solidFill>
                  <a:schemeClr val="bg2">
                    <a:lumMod val="50000"/>
                  </a:schemeClr>
                </a:solidFill>
                <a:cs typeface="+mn-ea"/>
                <a:sym typeface="+mn-lt"/>
              </a:rPr>
              <a:t>Test background</a:t>
            </a:r>
            <a:endParaRPr lang="en-GB" sz="1200" dirty="0">
              <a:solidFill>
                <a:schemeClr val="accent2"/>
              </a:solidFill>
              <a:cs typeface="+mn-ea"/>
              <a:sym typeface="+mn-lt"/>
            </a:endParaRPr>
          </a:p>
        </p:txBody>
      </p:sp>
      <p:cxnSp>
        <p:nvCxnSpPr>
          <p:cNvPr id="5" name="PA_直接连接符 55"/>
          <p:cNvCxnSpPr/>
          <p:nvPr>
            <p:custDataLst>
              <p:tags r:id="rId3"/>
            </p:custDataLst>
          </p:nvPr>
        </p:nvCxnSpPr>
        <p:spPr>
          <a:xfrm>
            <a:off x="4247302" y="816501"/>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29393" y="1151905"/>
            <a:ext cx="7837714" cy="3657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100" dirty="0" smtClean="0">
              <a:solidFill>
                <a:schemeClr val="tx1"/>
              </a:solidFill>
            </a:endParaRPr>
          </a:p>
        </p:txBody>
      </p:sp>
      <p:cxnSp>
        <p:nvCxnSpPr>
          <p:cNvPr id="9" name="直接连接符 8"/>
          <p:cNvCxnSpPr/>
          <p:nvPr/>
        </p:nvCxnSpPr>
        <p:spPr>
          <a:xfrm>
            <a:off x="629393" y="2339439"/>
            <a:ext cx="78377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9393" y="3560618"/>
            <a:ext cx="78377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34442" y="1151905"/>
            <a:ext cx="0" cy="3657601"/>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p:cNvPicPr>
            <a:picLocks noChangeAspect="1" noChangeArrowheads="1"/>
          </p:cNvPicPr>
          <p:nvPr/>
        </p:nvPicPr>
        <p:blipFill rotWithShape="1">
          <a:blip r:embed="rId13">
            <a:extLst>
              <a:ext uri="{28A0092B-C50C-407E-A947-70E740481C1C}">
                <a14:useLocalDpi xmlns:a14="http://schemas.microsoft.com/office/drawing/2010/main" val="0"/>
              </a:ext>
            </a:extLst>
          </a:blip>
          <a:srcRect t="8136" r="83040" b="84091"/>
          <a:stretch/>
        </p:blipFill>
        <p:spPr bwMode="auto">
          <a:xfrm>
            <a:off x="804588" y="1448786"/>
            <a:ext cx="1522907" cy="356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rotWithShape="1">
          <a:blip r:embed="rId13">
            <a:extLst>
              <a:ext uri="{28A0092B-C50C-407E-A947-70E740481C1C}">
                <a14:useLocalDpi xmlns:a14="http://schemas.microsoft.com/office/drawing/2010/main" val="0"/>
              </a:ext>
            </a:extLst>
          </a:blip>
          <a:srcRect t="14312" r="83040" b="77914"/>
          <a:stretch/>
        </p:blipFill>
        <p:spPr bwMode="auto">
          <a:xfrm>
            <a:off x="804588" y="2802575"/>
            <a:ext cx="1522907" cy="3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rotWithShape="1">
          <a:blip r:embed="rId13">
            <a:extLst>
              <a:ext uri="{28A0092B-C50C-407E-A947-70E740481C1C}">
                <a14:useLocalDpi xmlns:a14="http://schemas.microsoft.com/office/drawing/2010/main" val="0"/>
              </a:ext>
            </a:extLst>
          </a:blip>
          <a:srcRect t="21092" r="83040" b="70617"/>
          <a:stretch/>
        </p:blipFill>
        <p:spPr bwMode="auto">
          <a:xfrm>
            <a:off x="804587" y="3989404"/>
            <a:ext cx="1522907" cy="38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2654557" y="1367935"/>
            <a:ext cx="3881191" cy="307777"/>
          </a:xfrm>
          <a:prstGeom prst="rect">
            <a:avLst/>
          </a:prstGeom>
          <a:noFill/>
        </p:spPr>
        <p:txBody>
          <a:bodyPr wrap="none" rtlCol="0">
            <a:spAutoFit/>
          </a:bodyPr>
          <a:lstStyle/>
          <a:p>
            <a:r>
              <a:rPr lang="zh-CN" altLang="en-US" sz="1400" dirty="0" smtClean="0"/>
              <a:t>分成“</a:t>
            </a:r>
            <a:r>
              <a:rPr lang="zh-CN" altLang="en-US" sz="1400" u="sng" dirty="0" smtClean="0"/>
              <a:t>新闻</a:t>
            </a:r>
            <a:r>
              <a:rPr lang="zh-CN" altLang="en-US" sz="1400" dirty="0" smtClean="0"/>
              <a:t>”与 “</a:t>
            </a:r>
            <a:r>
              <a:rPr lang="zh-CN" altLang="en-US" sz="1400" u="sng" dirty="0" smtClean="0"/>
              <a:t>客户信息</a:t>
            </a:r>
            <a:r>
              <a:rPr lang="zh-CN" altLang="en-US" sz="1400" dirty="0" smtClean="0"/>
              <a:t>”两个模块，上方</a:t>
            </a:r>
            <a:endParaRPr lang="zh-CN" altLang="en-US" sz="1400" dirty="0"/>
          </a:p>
        </p:txBody>
      </p:sp>
      <p:pic>
        <p:nvPicPr>
          <p:cNvPr id="14338" name="Picture 2"/>
          <p:cNvPicPr>
            <a:picLocks noChangeAspect="1" noChangeArrowheads="1"/>
          </p:cNvPicPr>
          <p:nvPr/>
        </p:nvPicPr>
        <p:blipFill rotWithShape="1">
          <a:blip r:embed="rId14">
            <a:extLst>
              <a:ext uri="{28A0092B-C50C-407E-A947-70E740481C1C}">
                <a14:useLocalDpi xmlns:a14="http://schemas.microsoft.com/office/drawing/2010/main" val="0"/>
              </a:ext>
            </a:extLst>
          </a:blip>
          <a:srcRect t="1" r="59370" b="12734"/>
          <a:stretch/>
        </p:blipFill>
        <p:spPr bwMode="auto">
          <a:xfrm>
            <a:off x="6400063" y="1223677"/>
            <a:ext cx="1190570" cy="40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7614640" y="1355522"/>
            <a:ext cx="543739" cy="307777"/>
          </a:xfrm>
          <a:prstGeom prst="rect">
            <a:avLst/>
          </a:prstGeom>
          <a:noFill/>
        </p:spPr>
        <p:txBody>
          <a:bodyPr wrap="none" rtlCol="0">
            <a:spAutoFit/>
          </a:bodyPr>
          <a:lstStyle/>
          <a:p>
            <a:r>
              <a:rPr lang="zh-CN" altLang="en-US" sz="1400" dirty="0" smtClean="0"/>
              <a:t>选择</a:t>
            </a:r>
            <a:endParaRPr lang="zh-CN" altLang="en-US" sz="1400" dirty="0"/>
          </a:p>
        </p:txBody>
      </p:sp>
      <p:sp>
        <p:nvSpPr>
          <p:cNvPr id="19" name="TextBox 18"/>
          <p:cNvSpPr txBox="1"/>
          <p:nvPr/>
        </p:nvSpPr>
        <p:spPr>
          <a:xfrm>
            <a:off x="2598086" y="1616332"/>
            <a:ext cx="5782352" cy="523220"/>
          </a:xfrm>
          <a:prstGeom prst="rect">
            <a:avLst/>
          </a:prstGeom>
          <a:noFill/>
        </p:spPr>
        <p:txBody>
          <a:bodyPr wrap="none" rtlCol="0">
            <a:spAutoFit/>
          </a:bodyPr>
          <a:lstStyle/>
          <a:p>
            <a:r>
              <a:rPr lang="zh-CN" altLang="en-US" sz="1400" dirty="0" smtClean="0"/>
              <a:t>模块</a:t>
            </a:r>
            <a:r>
              <a:rPr lang="en-US" altLang="zh-CN" sz="1400" dirty="0" smtClean="0"/>
              <a:t>;</a:t>
            </a:r>
            <a:r>
              <a:rPr lang="zh-CN" altLang="en-US" sz="1400" dirty="0" smtClean="0"/>
              <a:t>“</a:t>
            </a:r>
            <a:r>
              <a:rPr lang="zh-CN" altLang="en-US" sz="1400" u="sng" dirty="0" smtClean="0"/>
              <a:t>新闻</a:t>
            </a:r>
            <a:r>
              <a:rPr lang="zh-CN" altLang="en-US" sz="1400" dirty="0" smtClean="0"/>
              <a:t>”</a:t>
            </a:r>
            <a:r>
              <a:rPr lang="zh-CN" altLang="en-US" sz="1400" dirty="0"/>
              <a:t>模块</a:t>
            </a:r>
            <a:r>
              <a:rPr lang="zh-CN" altLang="en-US" sz="1400" dirty="0" smtClean="0"/>
              <a:t>介绍了</a:t>
            </a:r>
            <a:r>
              <a:rPr lang="en-US" altLang="zh-CN" sz="1400" dirty="0" smtClean="0"/>
              <a:t>10</a:t>
            </a:r>
            <a:r>
              <a:rPr lang="zh-CN" altLang="en-US" sz="1400" dirty="0" smtClean="0"/>
              <a:t>家客户医院的基本信息与他们上一周期的</a:t>
            </a:r>
            <a:endParaRPr lang="en-US" altLang="zh-CN" sz="1400" dirty="0" smtClean="0"/>
          </a:p>
          <a:p>
            <a:r>
              <a:rPr lang="zh-CN" altLang="en-US" sz="1400" dirty="0" smtClean="0"/>
              <a:t>销售额，“</a:t>
            </a:r>
            <a:r>
              <a:rPr lang="zh-CN" altLang="en-US" sz="1400" u="sng" dirty="0"/>
              <a:t>客户信息</a:t>
            </a:r>
            <a:r>
              <a:rPr lang="zh-CN" altLang="en-US" sz="1400" dirty="0" smtClean="0"/>
              <a:t>” 模块介绍了各家医院各个产品的潜力销售额</a:t>
            </a:r>
            <a:endParaRPr lang="zh-CN" altLang="en-US" sz="1400" dirty="0"/>
          </a:p>
        </p:txBody>
      </p:sp>
      <p:sp>
        <p:nvSpPr>
          <p:cNvPr id="20" name="TextBox 19"/>
          <p:cNvSpPr txBox="1"/>
          <p:nvPr/>
        </p:nvSpPr>
        <p:spPr>
          <a:xfrm>
            <a:off x="2683873" y="2611373"/>
            <a:ext cx="5389765" cy="738664"/>
          </a:xfrm>
          <a:prstGeom prst="rect">
            <a:avLst/>
          </a:prstGeom>
          <a:noFill/>
        </p:spPr>
        <p:txBody>
          <a:bodyPr wrap="square" rtlCol="0">
            <a:spAutoFit/>
          </a:bodyPr>
          <a:lstStyle/>
          <a:p>
            <a:r>
              <a:rPr lang="zh-CN" altLang="en-US" sz="1400" dirty="0" smtClean="0"/>
              <a:t>介绍了销售团队各成员情况，一共有</a:t>
            </a:r>
            <a:r>
              <a:rPr lang="en-US" altLang="zh-CN" sz="1400" dirty="0" smtClean="0"/>
              <a:t>5</a:t>
            </a:r>
            <a:r>
              <a:rPr lang="zh-CN" altLang="en-US" sz="1400" dirty="0" smtClean="0"/>
              <a:t>位业务代表，他们</a:t>
            </a:r>
            <a:endParaRPr lang="en-US" altLang="zh-CN" sz="1400" dirty="0" smtClean="0"/>
          </a:p>
          <a:p>
            <a:r>
              <a:rPr lang="zh-CN" altLang="en-US" sz="1400" dirty="0" smtClean="0"/>
              <a:t>的销售技巧，产品知识与工作积极性各不相同；提供了这个团队</a:t>
            </a:r>
            <a:endParaRPr lang="en-US" altLang="zh-CN" sz="1400" dirty="0" smtClean="0"/>
          </a:p>
          <a:p>
            <a:r>
              <a:rPr lang="zh-CN" altLang="en-US" sz="1400" dirty="0" smtClean="0"/>
              <a:t>的团队能力指数</a:t>
            </a:r>
            <a:endParaRPr lang="zh-CN" altLang="en-US" sz="1400" dirty="0"/>
          </a:p>
        </p:txBody>
      </p:sp>
      <p:sp>
        <p:nvSpPr>
          <p:cNvPr id="21" name="TextBox 20"/>
          <p:cNvSpPr txBox="1"/>
          <p:nvPr/>
        </p:nvSpPr>
        <p:spPr>
          <a:xfrm>
            <a:off x="2683873" y="3989404"/>
            <a:ext cx="5032147" cy="523220"/>
          </a:xfrm>
          <a:prstGeom prst="rect">
            <a:avLst/>
          </a:prstGeom>
          <a:noFill/>
        </p:spPr>
        <p:txBody>
          <a:bodyPr wrap="none" rtlCol="0">
            <a:spAutoFit/>
          </a:bodyPr>
          <a:lstStyle/>
          <a:p>
            <a:r>
              <a:rPr lang="zh-CN" altLang="en-US" sz="1400" dirty="0" smtClean="0"/>
              <a:t>提供了经理所在医药公司旗下的四种产品介绍，包含各产品的</a:t>
            </a:r>
            <a:endParaRPr lang="en-US" altLang="zh-CN" sz="1400" dirty="0" smtClean="0"/>
          </a:p>
          <a:p>
            <a:r>
              <a:rPr lang="zh-CN" altLang="en-US" sz="1400" dirty="0" smtClean="0"/>
              <a:t>名称、上市时间、销售价格与类型</a:t>
            </a:r>
            <a:endParaRPr lang="zh-CN" altLang="en-US" sz="1400" dirty="0"/>
          </a:p>
        </p:txBody>
      </p:sp>
      <p:grpSp>
        <p:nvGrpSpPr>
          <p:cNvPr id="23" name="组合 22"/>
          <p:cNvGrpSpPr/>
          <p:nvPr/>
        </p:nvGrpSpPr>
        <p:grpSpPr>
          <a:xfrm>
            <a:off x="6222337" y="219684"/>
            <a:ext cx="2808440" cy="283317"/>
            <a:chOff x="361678" y="1649055"/>
            <a:chExt cx="8274706" cy="1317082"/>
          </a:xfrm>
        </p:grpSpPr>
        <p:sp>
          <p:nvSpPr>
            <p:cNvPr id="24" name="PA_淘宝网chenying0907出品 78"/>
            <p:cNvSpPr/>
            <p:nvPr>
              <p:custDataLst>
                <p:tags r:id="rId4"/>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25" name="PA_淘宝网chenying0907出品 79"/>
            <p:cNvSpPr txBox="1"/>
            <p:nvPr>
              <p:custDataLst>
                <p:tags r:id="rId5"/>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26" name="PA_淘宝网chenying0907出品 81"/>
            <p:cNvSpPr/>
            <p:nvPr>
              <p:custDataLst>
                <p:tags r:id="rId6"/>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7" name="PA_淘宝网chenying0907出品 82"/>
            <p:cNvSpPr txBox="1"/>
            <p:nvPr>
              <p:custDataLst>
                <p:tags r:id="rId7"/>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chemeClr val="bg1"/>
                  </a:solidFill>
                  <a:cs typeface="+mn-ea"/>
                  <a:sym typeface="+mn-lt"/>
                </a:rPr>
                <a:t>使用</a:t>
              </a:r>
              <a:r>
                <a:rPr lang="zh-CN" altLang="en-US" sz="700" kern="0" dirty="0" smtClean="0">
                  <a:solidFill>
                    <a:schemeClr val="bg1"/>
                  </a:solidFill>
                  <a:cs typeface="+mn-ea"/>
                  <a:sym typeface="+mn-lt"/>
                </a:rPr>
                <a:t>流程</a:t>
              </a:r>
              <a:endParaRPr lang="zh-CN" altLang="en-US" sz="700" kern="0" dirty="0">
                <a:solidFill>
                  <a:schemeClr val="bg1"/>
                </a:solidFill>
                <a:cs typeface="+mn-ea"/>
                <a:sym typeface="+mn-lt"/>
              </a:endParaRPr>
            </a:p>
          </p:txBody>
        </p:sp>
        <p:sp>
          <p:nvSpPr>
            <p:cNvPr id="28" name="PA_淘宝网chenying0907出品 84"/>
            <p:cNvSpPr/>
            <p:nvPr>
              <p:custDataLst>
                <p:tags r:id="rId8"/>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9" name="PA_淘宝网chenying0907出品 85"/>
            <p:cNvSpPr txBox="1"/>
            <p:nvPr>
              <p:custDataLst>
                <p:tags r:id="rId9"/>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30" name="PA_淘宝网chenying0907出品 87"/>
            <p:cNvSpPr/>
            <p:nvPr>
              <p:custDataLst>
                <p:tags r:id="rId10"/>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31" name="PA_淘宝网chenying0907出品 89"/>
            <p:cNvSpPr/>
            <p:nvPr>
              <p:custDataLst>
                <p:tags r:id="rId11"/>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3365655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a:xfrm>
            <a:off x="3965725" y="35625"/>
            <a:ext cx="6386750" cy="728479"/>
          </a:xfrm>
        </p:spPr>
        <p:txBody>
          <a:bodyPr vert="horz" lIns="68568" tIns="34284" rIns="68568" bIns="34284" rtlCol="0" anchor="ctr">
            <a:normAutofit/>
          </a:bodyPr>
          <a:lstStyle/>
          <a:p>
            <a:pPr defTabSz="914126">
              <a:lnSpc>
                <a:spcPct val="100000"/>
              </a:lnSpc>
              <a:spcBef>
                <a:spcPts val="0"/>
              </a:spcBef>
            </a:pPr>
            <a:r>
              <a:rPr lang="zh-CN" altLang="en-US" sz="2399" b="1" dirty="0">
                <a:solidFill>
                  <a:srgbClr val="435258"/>
                </a:solidFill>
                <a:latin typeface="+mn-lt"/>
                <a:ea typeface="+mn-ea"/>
                <a:cs typeface="+mn-ea"/>
                <a:sym typeface="+mn-lt"/>
              </a:rPr>
              <a:t>业务</a:t>
            </a:r>
            <a:r>
              <a:rPr lang="zh-CN" altLang="en-US" sz="2399" b="1" dirty="0" smtClean="0">
                <a:solidFill>
                  <a:srgbClr val="435258"/>
                </a:solidFill>
                <a:latin typeface="+mn-lt"/>
                <a:ea typeface="+mn-ea"/>
                <a:cs typeface="+mn-ea"/>
                <a:sym typeface="+mn-lt"/>
              </a:rPr>
              <a:t>决策</a:t>
            </a:r>
            <a:endParaRPr lang="en-GB" sz="2399" b="1" dirty="0">
              <a:solidFill>
                <a:srgbClr val="435258"/>
              </a:solidFill>
              <a:latin typeface="+mn-lt"/>
              <a:ea typeface="+mn-ea"/>
              <a:cs typeface="+mn-ea"/>
              <a:sym typeface="+mn-lt"/>
            </a:endParaRPr>
          </a:p>
        </p:txBody>
      </p:sp>
      <p:sp>
        <p:nvSpPr>
          <p:cNvPr id="55" name="PA_淘宝网chenying0907出品 54"/>
          <p:cNvSpPr txBox="1"/>
          <p:nvPr>
            <p:custDataLst>
              <p:tags r:id="rId2"/>
            </p:custDataLst>
          </p:nvPr>
        </p:nvSpPr>
        <p:spPr>
          <a:xfrm>
            <a:off x="3878427" y="555373"/>
            <a:ext cx="1539500" cy="253904"/>
          </a:xfrm>
          <a:prstGeom prst="rect">
            <a:avLst/>
          </a:prstGeom>
          <a:noFill/>
        </p:spPr>
        <p:txBody>
          <a:bodyPr wrap="none" lIns="68568" tIns="34284" rIns="68568" bIns="34284" rtlCol="0">
            <a:spAutoFit/>
          </a:bodyPr>
          <a:lstStyle/>
          <a:p>
            <a:r>
              <a:rPr lang="en-US" altLang="zh-CN" sz="1200" dirty="0" smtClean="0">
                <a:solidFill>
                  <a:schemeClr val="bg2">
                    <a:lumMod val="50000"/>
                  </a:schemeClr>
                </a:solidFill>
                <a:cs typeface="+mn-ea"/>
                <a:sym typeface="+mn-lt"/>
              </a:rPr>
              <a:t>Accounts decisions</a:t>
            </a:r>
            <a:endParaRPr lang="en-GB" sz="1200" dirty="0">
              <a:solidFill>
                <a:schemeClr val="accent2"/>
              </a:solidFill>
              <a:cs typeface="+mn-ea"/>
              <a:sym typeface="+mn-lt"/>
            </a:endParaRPr>
          </a:p>
        </p:txBody>
      </p:sp>
      <p:cxnSp>
        <p:nvCxnSpPr>
          <p:cNvPr id="56" name="PA_直接连接符 55"/>
          <p:cNvCxnSpPr/>
          <p:nvPr>
            <p:custDataLst>
              <p:tags r:id="rId3"/>
            </p:custDataLst>
          </p:nvPr>
        </p:nvCxnSpPr>
        <p:spPr>
          <a:xfrm>
            <a:off x="4247302" y="792751"/>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1031974" y="2245222"/>
            <a:ext cx="4017078" cy="1577515"/>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6969" y="985676"/>
            <a:ext cx="2918315" cy="646331"/>
          </a:xfrm>
          <a:prstGeom prst="rect">
            <a:avLst/>
          </a:prstGeom>
          <a:noFill/>
        </p:spPr>
        <p:txBody>
          <a:bodyPr wrap="square" rtlCol="0">
            <a:spAutoFit/>
          </a:bodyPr>
          <a:lstStyle/>
          <a:p>
            <a:r>
              <a:rPr lang="zh-CN" altLang="en-US" sz="1200" dirty="0" smtClean="0"/>
              <a:t>业务决策页面的上方为系统自动计算部分，无需填写；学员可对照自动计算结果对分配进行调整</a:t>
            </a:r>
            <a:endParaRPr lang="zh-CN" altLang="en-US" sz="1200" dirty="0"/>
          </a:p>
        </p:txBody>
      </p:sp>
      <p:sp>
        <p:nvSpPr>
          <p:cNvPr id="10" name="TextBox 9"/>
          <p:cNvSpPr txBox="1"/>
          <p:nvPr/>
        </p:nvSpPr>
        <p:spPr>
          <a:xfrm>
            <a:off x="3649769" y="1078008"/>
            <a:ext cx="2109763" cy="461665"/>
          </a:xfrm>
          <a:prstGeom prst="rect">
            <a:avLst/>
          </a:prstGeom>
          <a:noFill/>
        </p:spPr>
        <p:txBody>
          <a:bodyPr wrap="square" rtlCol="0">
            <a:spAutoFit/>
          </a:bodyPr>
          <a:lstStyle/>
          <a:p>
            <a:r>
              <a:rPr lang="zh-CN" altLang="en-US" sz="1200" dirty="0" smtClean="0"/>
              <a:t>完成填写，即点击“进入下一步”，跳转至管理决策</a:t>
            </a:r>
            <a:endParaRPr lang="zh-CN" altLang="en-US" sz="1200" dirty="0"/>
          </a:p>
        </p:txBody>
      </p:sp>
      <p:sp>
        <p:nvSpPr>
          <p:cNvPr id="12" name="TextBox 11"/>
          <p:cNvSpPr txBox="1"/>
          <p:nvPr/>
        </p:nvSpPr>
        <p:spPr>
          <a:xfrm>
            <a:off x="5968630" y="1023791"/>
            <a:ext cx="2225344" cy="3785652"/>
          </a:xfrm>
          <a:prstGeom prst="rect">
            <a:avLst/>
          </a:prstGeom>
          <a:noFill/>
        </p:spPr>
        <p:txBody>
          <a:bodyPr wrap="square" rtlCol="0">
            <a:spAutoFit/>
          </a:bodyPr>
          <a:lstStyle/>
          <a:p>
            <a:r>
              <a:rPr lang="zh-CN" altLang="en-US" sz="1200" dirty="0" smtClean="0"/>
              <a:t>填写规则：</a:t>
            </a:r>
            <a:endParaRPr lang="en-US" altLang="zh-CN" sz="1200" dirty="0" smtClean="0"/>
          </a:p>
          <a:p>
            <a:endParaRPr lang="en-US" altLang="zh-CN" sz="1200" dirty="0" smtClean="0"/>
          </a:p>
          <a:p>
            <a:pPr marL="228600" indent="-228600">
              <a:buFont typeface="+mj-lt"/>
              <a:buAutoNum type="arabicPeriod"/>
            </a:pPr>
            <a:r>
              <a:rPr lang="zh-CN" altLang="en-US" sz="1200" dirty="0" smtClean="0"/>
              <a:t>所有</a:t>
            </a:r>
            <a:r>
              <a:rPr lang="zh-CN" altLang="en-US" sz="1200" dirty="0"/>
              <a:t>填空必须为纯数字，不得填写</a:t>
            </a:r>
            <a:r>
              <a:rPr lang="zh-CN" altLang="en-US" sz="1200" dirty="0" smtClean="0"/>
              <a:t>符号</a:t>
            </a:r>
            <a:endParaRPr lang="en-US" altLang="zh-CN" sz="1200" dirty="0" smtClean="0"/>
          </a:p>
          <a:p>
            <a:pPr marL="228600" indent="-228600">
              <a:buFont typeface="+mj-lt"/>
              <a:buAutoNum type="arabicPeriod"/>
            </a:pPr>
            <a:endParaRPr lang="en-US" altLang="zh-CN" sz="1200" dirty="0" smtClean="0"/>
          </a:p>
          <a:p>
            <a:pPr marL="228600" indent="-228600">
              <a:buFont typeface="+mj-lt"/>
              <a:buAutoNum type="arabicPeriod"/>
            </a:pPr>
            <a:r>
              <a:rPr lang="zh-CN" altLang="en-US" sz="1200" dirty="0" smtClean="0"/>
              <a:t>所填数值大小</a:t>
            </a:r>
            <a:r>
              <a:rPr lang="en-US" altLang="zh-CN" sz="1200" dirty="0" smtClean="0"/>
              <a:t>&gt;=0</a:t>
            </a:r>
          </a:p>
          <a:p>
            <a:pPr marL="228600" indent="-228600">
              <a:buFont typeface="+mj-lt"/>
              <a:buAutoNum type="arabicPeriod"/>
            </a:pPr>
            <a:endParaRPr lang="en-US" altLang="zh-CN" sz="1200" dirty="0" smtClean="0"/>
          </a:p>
          <a:p>
            <a:pPr marL="228600" indent="-228600">
              <a:buFont typeface="+mj-lt"/>
              <a:buAutoNum type="arabicPeriod"/>
            </a:pPr>
            <a:r>
              <a:rPr lang="zh-CN" altLang="en-US" sz="1200" dirty="0" smtClean="0"/>
              <a:t>若填空为空，则默认为</a:t>
            </a:r>
            <a:r>
              <a:rPr lang="en-US" altLang="zh-CN" sz="1200" dirty="0" smtClean="0"/>
              <a:t>0</a:t>
            </a:r>
          </a:p>
          <a:p>
            <a:pPr marL="228600" indent="-228600">
              <a:buFont typeface="+mj-lt"/>
              <a:buAutoNum type="arabicPeriod"/>
            </a:pPr>
            <a:endParaRPr lang="en-US" altLang="zh-CN" sz="1200" dirty="0" smtClean="0"/>
          </a:p>
          <a:p>
            <a:pPr marL="228600" indent="-228600">
              <a:buFont typeface="+mj-lt"/>
              <a:buAutoNum type="arabicPeriod"/>
            </a:pPr>
            <a:r>
              <a:rPr lang="zh-CN" altLang="en-US" sz="1200" dirty="0"/>
              <a:t>所有</a:t>
            </a:r>
            <a:r>
              <a:rPr lang="zh-CN" altLang="en-US" sz="1200" dirty="0" smtClean="0"/>
              <a:t>医院不可只填时间分配与推广，而不选代表</a:t>
            </a:r>
            <a:endParaRPr lang="en-US" altLang="zh-CN" sz="1200" dirty="0" smtClean="0"/>
          </a:p>
          <a:p>
            <a:pPr marL="228600" indent="-228600">
              <a:buFont typeface="+mj-lt"/>
              <a:buAutoNum type="arabicPeriod"/>
            </a:pPr>
            <a:endParaRPr lang="en-US" altLang="zh-CN" sz="1200" dirty="0" smtClean="0">
              <a:solidFill>
                <a:srgbClr val="FF0000"/>
              </a:solidFill>
            </a:endParaRPr>
          </a:p>
          <a:p>
            <a:pPr marL="228600" indent="-228600">
              <a:buFont typeface="+mj-lt"/>
              <a:buAutoNum type="arabicPeriod"/>
            </a:pPr>
            <a:r>
              <a:rPr lang="zh-CN" altLang="en-US" sz="1200" dirty="0" smtClean="0">
                <a:solidFill>
                  <a:srgbClr val="FF0000"/>
                </a:solidFill>
              </a:rPr>
              <a:t>如果“批准的医院拜访时间”为空或是</a:t>
            </a:r>
            <a:r>
              <a:rPr lang="en-US" altLang="zh-CN" sz="1200" dirty="0" smtClean="0">
                <a:solidFill>
                  <a:srgbClr val="FF0000"/>
                </a:solidFill>
              </a:rPr>
              <a:t>0</a:t>
            </a:r>
            <a:r>
              <a:rPr lang="zh-CN" altLang="en-US" sz="1200" dirty="0" smtClean="0">
                <a:solidFill>
                  <a:srgbClr val="FF0000"/>
                </a:solidFill>
              </a:rPr>
              <a:t>，则默认未给该医院该产品分配代表</a:t>
            </a:r>
            <a:endParaRPr lang="en-US" altLang="zh-CN" sz="1200" dirty="0" smtClean="0">
              <a:solidFill>
                <a:srgbClr val="FF0000"/>
              </a:solidFill>
            </a:endParaRPr>
          </a:p>
          <a:p>
            <a:pPr marL="228600" indent="-228600">
              <a:buFont typeface="+mj-lt"/>
              <a:buAutoNum type="arabicPeriod"/>
            </a:pPr>
            <a:endParaRPr lang="en-US" altLang="zh-CN" sz="1200" dirty="0" smtClean="0">
              <a:solidFill>
                <a:srgbClr val="FF0000"/>
              </a:solidFill>
            </a:endParaRPr>
          </a:p>
          <a:p>
            <a:pPr marL="228600" indent="-228600">
              <a:buFont typeface="+mj-lt"/>
              <a:buAutoNum type="arabicPeriod"/>
            </a:pPr>
            <a:r>
              <a:rPr lang="zh-CN" altLang="en-US" sz="1200" dirty="0" smtClean="0">
                <a:solidFill>
                  <a:srgbClr val="FF0000"/>
                </a:solidFill>
              </a:rPr>
              <a:t>注意：总的推广预算分配及每位代表的总时间分配不得大于</a:t>
            </a:r>
            <a:r>
              <a:rPr lang="en-US" altLang="zh-CN" sz="1200" dirty="0" smtClean="0">
                <a:solidFill>
                  <a:srgbClr val="FF0000"/>
                </a:solidFill>
              </a:rPr>
              <a:t>100%</a:t>
            </a:r>
            <a:r>
              <a:rPr lang="zh-CN" altLang="en-US" sz="1200" dirty="0">
                <a:solidFill>
                  <a:srgbClr val="FF0000"/>
                </a:solidFill>
              </a:rPr>
              <a:t>；</a:t>
            </a:r>
            <a:r>
              <a:rPr lang="zh-CN" altLang="en-US" sz="1200" dirty="0" smtClean="0">
                <a:solidFill>
                  <a:srgbClr val="FF0000"/>
                </a:solidFill>
              </a:rPr>
              <a:t>若超出</a:t>
            </a:r>
            <a:r>
              <a:rPr lang="en-US" altLang="zh-CN" sz="1200" dirty="0" smtClean="0">
                <a:solidFill>
                  <a:srgbClr val="FF0000"/>
                </a:solidFill>
              </a:rPr>
              <a:t>100%</a:t>
            </a:r>
            <a:r>
              <a:rPr lang="zh-CN" altLang="en-US" sz="1200" dirty="0" smtClean="0">
                <a:solidFill>
                  <a:srgbClr val="FF0000"/>
                </a:solidFill>
              </a:rPr>
              <a:t>，则将提交失败</a:t>
            </a:r>
            <a:endParaRPr lang="zh-CN" altLang="en-US" sz="1200" dirty="0"/>
          </a:p>
        </p:txBody>
      </p:sp>
      <p:grpSp>
        <p:nvGrpSpPr>
          <p:cNvPr id="4" name="组合 3"/>
          <p:cNvGrpSpPr/>
          <p:nvPr/>
        </p:nvGrpSpPr>
        <p:grpSpPr>
          <a:xfrm>
            <a:off x="578624" y="1589895"/>
            <a:ext cx="4590000" cy="3176174"/>
            <a:chOff x="3989070" y="1634529"/>
            <a:chExt cx="4590000" cy="3176174"/>
          </a:xfrm>
        </p:grpSpPr>
        <p:pic>
          <p:nvPicPr>
            <p:cNvPr id="3074"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989070" y="1650823"/>
              <a:ext cx="4590000" cy="315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4433144" y="1660695"/>
              <a:ext cx="270045" cy="49906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820617" y="2006070"/>
              <a:ext cx="523512" cy="216383"/>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7958170" y="1634529"/>
              <a:ext cx="99175" cy="26466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5265187" y="2397796"/>
              <a:ext cx="523512" cy="216383"/>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5788699" y="2505987"/>
              <a:ext cx="326351" cy="1865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41959" y="2788920"/>
              <a:ext cx="1187542" cy="646331"/>
            </a:xfrm>
            <a:prstGeom prst="rect">
              <a:avLst/>
            </a:prstGeom>
            <a:noFill/>
          </p:spPr>
          <p:txBody>
            <a:bodyPr wrap="square" rtlCol="0">
              <a:spAutoFit/>
            </a:bodyPr>
            <a:lstStyle/>
            <a:p>
              <a:r>
                <a:rPr lang="zh-CN" altLang="en-US" sz="1200" b="1" dirty="0" smtClean="0">
                  <a:solidFill>
                    <a:srgbClr val="FF0000"/>
                  </a:solidFill>
                </a:rPr>
                <a:t>经理指标每期较上期增长</a:t>
              </a:r>
              <a:r>
                <a:rPr lang="en-US" altLang="zh-CN" sz="1200" b="1" dirty="0" smtClean="0">
                  <a:solidFill>
                    <a:srgbClr val="FF0000"/>
                  </a:solidFill>
                </a:rPr>
                <a:t>10%</a:t>
              </a:r>
              <a:endParaRPr lang="zh-CN" altLang="en-US" sz="1200" b="1" dirty="0">
                <a:solidFill>
                  <a:srgbClr val="FF0000"/>
                </a:solidFill>
              </a:endParaRPr>
            </a:p>
          </p:txBody>
        </p:sp>
      </p:grpSp>
      <p:sp>
        <p:nvSpPr>
          <p:cNvPr id="15" name="矩形 14"/>
          <p:cNvSpPr/>
          <p:nvPr/>
        </p:nvSpPr>
        <p:spPr>
          <a:xfrm>
            <a:off x="344384" y="985676"/>
            <a:ext cx="7980219" cy="4037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100" dirty="0" smtClean="0">
              <a:solidFill>
                <a:schemeClr val="tx1"/>
              </a:solidFill>
            </a:endParaRPr>
          </a:p>
        </p:txBody>
      </p:sp>
      <p:cxnSp>
        <p:nvCxnSpPr>
          <p:cNvPr id="19" name="直接连接符 18"/>
          <p:cNvCxnSpPr/>
          <p:nvPr/>
        </p:nvCxnSpPr>
        <p:spPr>
          <a:xfrm>
            <a:off x="5759532" y="985676"/>
            <a:ext cx="0" cy="4037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6223863" y="236431"/>
            <a:ext cx="2808440" cy="283317"/>
            <a:chOff x="361678" y="1649055"/>
            <a:chExt cx="8274706" cy="1317082"/>
          </a:xfrm>
        </p:grpSpPr>
        <p:sp>
          <p:nvSpPr>
            <p:cNvPr id="26" name="PA_淘宝网chenying0907出品 78"/>
            <p:cNvSpPr/>
            <p:nvPr>
              <p:custDataLst>
                <p:tags r:id="rId4"/>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27" name="PA_淘宝网chenying0907出品 79"/>
            <p:cNvSpPr txBox="1"/>
            <p:nvPr>
              <p:custDataLst>
                <p:tags r:id="rId5"/>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28" name="PA_淘宝网chenying0907出品 81"/>
            <p:cNvSpPr/>
            <p:nvPr>
              <p:custDataLst>
                <p:tags r:id="rId6"/>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9" name="PA_淘宝网chenying0907出品 82"/>
            <p:cNvSpPr txBox="1"/>
            <p:nvPr>
              <p:custDataLst>
                <p:tags r:id="rId7"/>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chemeClr val="bg1"/>
                  </a:solidFill>
                  <a:cs typeface="+mn-ea"/>
                  <a:sym typeface="+mn-lt"/>
                </a:rPr>
                <a:t>使用</a:t>
              </a:r>
              <a:r>
                <a:rPr lang="zh-CN" altLang="en-US" sz="700" kern="0" dirty="0" smtClean="0">
                  <a:solidFill>
                    <a:schemeClr val="bg1"/>
                  </a:solidFill>
                  <a:cs typeface="+mn-ea"/>
                  <a:sym typeface="+mn-lt"/>
                </a:rPr>
                <a:t>流程</a:t>
              </a:r>
              <a:endParaRPr lang="zh-CN" altLang="en-US" sz="700" kern="0" dirty="0">
                <a:solidFill>
                  <a:schemeClr val="bg1"/>
                </a:solidFill>
                <a:cs typeface="+mn-ea"/>
                <a:sym typeface="+mn-lt"/>
              </a:endParaRPr>
            </a:p>
          </p:txBody>
        </p:sp>
        <p:sp>
          <p:nvSpPr>
            <p:cNvPr id="30" name="PA_淘宝网chenying0907出品 84"/>
            <p:cNvSpPr/>
            <p:nvPr>
              <p:custDataLst>
                <p:tags r:id="rId8"/>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31" name="PA_淘宝网chenying0907出品 85"/>
            <p:cNvSpPr txBox="1"/>
            <p:nvPr>
              <p:custDataLst>
                <p:tags r:id="rId9"/>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32" name="PA_淘宝网chenying0907出品 87"/>
            <p:cNvSpPr/>
            <p:nvPr>
              <p:custDataLst>
                <p:tags r:id="rId10"/>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33" name="PA_淘宝网chenying0907出品 89"/>
            <p:cNvSpPr/>
            <p:nvPr>
              <p:custDataLst>
                <p:tags r:id="rId11"/>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
        <p:nvSpPr>
          <p:cNvPr id="34" name="圆角矩形 33"/>
          <p:cNvSpPr/>
          <p:nvPr/>
        </p:nvSpPr>
        <p:spPr>
          <a:xfrm>
            <a:off x="894742" y="2142235"/>
            <a:ext cx="4038941" cy="1548763"/>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806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a:xfrm>
            <a:off x="3965725" y="0"/>
            <a:ext cx="6386750" cy="728479"/>
          </a:xfrm>
        </p:spPr>
        <p:txBody>
          <a:bodyPr vert="horz" lIns="68568" tIns="34284" rIns="68568" bIns="34284" rtlCol="0" anchor="ctr">
            <a:normAutofit/>
          </a:bodyPr>
          <a:lstStyle/>
          <a:p>
            <a:pPr defTabSz="914126">
              <a:lnSpc>
                <a:spcPct val="100000"/>
              </a:lnSpc>
              <a:spcBef>
                <a:spcPts val="0"/>
              </a:spcBef>
            </a:pPr>
            <a:r>
              <a:rPr lang="zh-CN" altLang="en-US" sz="2399" b="1" dirty="0">
                <a:solidFill>
                  <a:srgbClr val="435258"/>
                </a:solidFill>
                <a:latin typeface="+mn-lt"/>
                <a:ea typeface="+mn-ea"/>
                <a:cs typeface="+mn-ea"/>
                <a:sym typeface="+mn-lt"/>
              </a:rPr>
              <a:t>管理</a:t>
            </a:r>
            <a:r>
              <a:rPr lang="zh-CN" altLang="en-US" sz="2399" b="1" dirty="0" smtClean="0">
                <a:solidFill>
                  <a:srgbClr val="435258"/>
                </a:solidFill>
                <a:latin typeface="+mn-lt"/>
                <a:ea typeface="+mn-ea"/>
                <a:cs typeface="+mn-ea"/>
                <a:sym typeface="+mn-lt"/>
              </a:rPr>
              <a:t>决策</a:t>
            </a:r>
            <a:endParaRPr lang="en-GB" sz="2399" b="1" dirty="0">
              <a:solidFill>
                <a:srgbClr val="435258"/>
              </a:solidFill>
              <a:latin typeface="+mn-lt"/>
              <a:ea typeface="+mn-ea"/>
              <a:cs typeface="+mn-ea"/>
              <a:sym typeface="+mn-lt"/>
            </a:endParaRPr>
          </a:p>
        </p:txBody>
      </p:sp>
      <p:sp>
        <p:nvSpPr>
          <p:cNvPr id="55" name="PA_淘宝网chenying0907出品 54"/>
          <p:cNvSpPr txBox="1"/>
          <p:nvPr>
            <p:custDataLst>
              <p:tags r:id="rId2"/>
            </p:custDataLst>
          </p:nvPr>
        </p:nvSpPr>
        <p:spPr>
          <a:xfrm>
            <a:off x="3726142" y="548870"/>
            <a:ext cx="1844070" cy="253904"/>
          </a:xfrm>
          <a:prstGeom prst="rect">
            <a:avLst/>
          </a:prstGeom>
          <a:noFill/>
        </p:spPr>
        <p:txBody>
          <a:bodyPr wrap="none" lIns="68568" tIns="34284" rIns="68568" bIns="34284" rtlCol="0">
            <a:spAutoFit/>
          </a:bodyPr>
          <a:lstStyle/>
          <a:p>
            <a:r>
              <a:rPr lang="en-US" altLang="zh-CN" sz="1200" dirty="0" smtClean="0">
                <a:solidFill>
                  <a:schemeClr val="bg2">
                    <a:lumMod val="50000"/>
                  </a:schemeClr>
                </a:solidFill>
                <a:cs typeface="+mn-ea"/>
                <a:sym typeface="+mn-lt"/>
              </a:rPr>
              <a:t>Management decisions</a:t>
            </a:r>
            <a:endParaRPr lang="en-GB" sz="1200" dirty="0">
              <a:solidFill>
                <a:schemeClr val="accent2"/>
              </a:solidFill>
              <a:cs typeface="+mn-ea"/>
              <a:sym typeface="+mn-lt"/>
            </a:endParaRPr>
          </a:p>
        </p:txBody>
      </p:sp>
      <p:cxnSp>
        <p:nvCxnSpPr>
          <p:cNvPr id="56" name="PA_直接连接符 55"/>
          <p:cNvCxnSpPr/>
          <p:nvPr>
            <p:custDataLst>
              <p:tags r:id="rId3"/>
            </p:custDataLst>
          </p:nvPr>
        </p:nvCxnSpPr>
        <p:spPr>
          <a:xfrm>
            <a:off x="4247302" y="800137"/>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8530" y="1772959"/>
            <a:ext cx="4589934" cy="31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 7"/>
          <p:cNvSpPr/>
          <p:nvPr/>
        </p:nvSpPr>
        <p:spPr>
          <a:xfrm>
            <a:off x="1129683" y="2273974"/>
            <a:ext cx="3399071" cy="649155"/>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flipV="1">
            <a:off x="1531918" y="1772960"/>
            <a:ext cx="274304" cy="50101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48947" y="1261877"/>
            <a:ext cx="2114550" cy="461665"/>
          </a:xfrm>
          <a:prstGeom prst="rect">
            <a:avLst/>
          </a:prstGeom>
          <a:noFill/>
        </p:spPr>
        <p:txBody>
          <a:bodyPr wrap="square" rtlCol="0">
            <a:spAutoFit/>
          </a:bodyPr>
          <a:lstStyle/>
          <a:p>
            <a:r>
              <a:rPr lang="zh-CN" altLang="en-US" sz="1200" dirty="0"/>
              <a:t>管理</a:t>
            </a:r>
            <a:r>
              <a:rPr lang="zh-CN" altLang="en-US" sz="1200" dirty="0" smtClean="0"/>
              <a:t>决策页面的上方依旧为系统自动计算部分</a:t>
            </a:r>
            <a:endParaRPr lang="zh-CN" altLang="en-US" sz="1200" dirty="0"/>
          </a:p>
        </p:txBody>
      </p:sp>
      <p:grpSp>
        <p:nvGrpSpPr>
          <p:cNvPr id="4" name="组合 3"/>
          <p:cNvGrpSpPr/>
          <p:nvPr/>
        </p:nvGrpSpPr>
        <p:grpSpPr>
          <a:xfrm>
            <a:off x="4381995" y="1784833"/>
            <a:ext cx="690657" cy="501016"/>
            <a:chOff x="7519310" y="1682022"/>
            <a:chExt cx="690657" cy="501016"/>
          </a:xfrm>
        </p:grpSpPr>
        <p:sp>
          <p:nvSpPr>
            <p:cNvPr id="11" name="圆角矩形 10"/>
            <p:cNvSpPr/>
            <p:nvPr/>
          </p:nvSpPr>
          <p:spPr>
            <a:xfrm>
              <a:off x="7686455" y="2074846"/>
              <a:ext cx="523512" cy="10819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11" idx="0"/>
            </p:cNvCxnSpPr>
            <p:nvPr/>
          </p:nvCxnSpPr>
          <p:spPr>
            <a:xfrm flipH="1" flipV="1">
              <a:off x="7519310" y="1682022"/>
              <a:ext cx="428901" cy="39282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335322" y="1235034"/>
            <a:ext cx="1713730" cy="461665"/>
          </a:xfrm>
          <a:prstGeom prst="rect">
            <a:avLst/>
          </a:prstGeom>
          <a:noFill/>
        </p:spPr>
        <p:txBody>
          <a:bodyPr wrap="square" rtlCol="0">
            <a:spAutoFit/>
          </a:bodyPr>
          <a:lstStyle/>
          <a:p>
            <a:r>
              <a:rPr lang="zh-CN" altLang="en-US" sz="1200" dirty="0" smtClean="0"/>
              <a:t>完成填写，即点击“提交”，自动跳转至报告</a:t>
            </a:r>
            <a:endParaRPr lang="zh-CN" altLang="en-US" sz="1200" dirty="0"/>
          </a:p>
        </p:txBody>
      </p:sp>
      <p:sp>
        <p:nvSpPr>
          <p:cNvPr id="14" name="TextBox 13"/>
          <p:cNvSpPr txBox="1"/>
          <p:nvPr/>
        </p:nvSpPr>
        <p:spPr>
          <a:xfrm>
            <a:off x="5700840" y="1322717"/>
            <a:ext cx="2338754" cy="3600986"/>
          </a:xfrm>
          <a:prstGeom prst="rect">
            <a:avLst/>
          </a:prstGeom>
          <a:noFill/>
        </p:spPr>
        <p:txBody>
          <a:bodyPr wrap="square" rtlCol="0">
            <a:spAutoFit/>
          </a:bodyPr>
          <a:lstStyle/>
          <a:p>
            <a:r>
              <a:rPr lang="zh-CN" altLang="en-US" sz="1200" dirty="0" smtClean="0"/>
              <a:t>填写规则：</a:t>
            </a:r>
            <a:endParaRPr lang="en-US" altLang="zh-CN" sz="1200" dirty="0" smtClean="0"/>
          </a:p>
          <a:p>
            <a:endParaRPr lang="en-US" altLang="zh-CN" sz="1200" dirty="0" smtClean="0"/>
          </a:p>
          <a:p>
            <a:pPr marL="228600" indent="-228600">
              <a:buFont typeface="+mj-lt"/>
              <a:buAutoNum type="arabicPeriod"/>
            </a:pPr>
            <a:r>
              <a:rPr lang="zh-CN" altLang="en-US" sz="1200" dirty="0" smtClean="0"/>
              <a:t>“</a:t>
            </a:r>
            <a:r>
              <a:rPr lang="zh-CN" altLang="en-US" sz="1200" dirty="0"/>
              <a:t>经理时间分配</a:t>
            </a:r>
            <a:r>
              <a:rPr lang="zh-CN" altLang="en-US" sz="1200" dirty="0" smtClean="0"/>
              <a:t>”模块</a:t>
            </a:r>
            <a:r>
              <a:rPr lang="en-US" altLang="zh-CN" sz="1200" dirty="0" smtClean="0"/>
              <a:t>, </a:t>
            </a:r>
            <a:r>
              <a:rPr lang="zh-CN" altLang="en-US" sz="1200" dirty="0" smtClean="0"/>
              <a:t>每项内容的时间分配都将消耗经理的工作时间；其中，团队例会和团建也将消耗业务代表的工作时间。</a:t>
            </a:r>
            <a:endParaRPr lang="en-US" altLang="zh-CN" sz="1200" dirty="0" smtClean="0"/>
          </a:p>
          <a:p>
            <a:pPr marL="228600" indent="-228600">
              <a:buFont typeface="+mj-lt"/>
              <a:buAutoNum type="arabicPeriod"/>
            </a:pPr>
            <a:endParaRPr lang="en-US" altLang="zh-CN" sz="1200" dirty="0" smtClean="0"/>
          </a:p>
          <a:p>
            <a:pPr marL="228600" indent="-228600">
              <a:buFont typeface="+mj-lt"/>
              <a:buAutoNum type="arabicPeriod"/>
            </a:pPr>
            <a:r>
              <a:rPr lang="zh-CN" altLang="en-US" sz="1200" dirty="0" smtClean="0"/>
              <a:t>“产品培训”模块，批准每位代表的产品培训时间，将只影响业务代表的工作时间，不计入经理的工作时间。</a:t>
            </a:r>
            <a:endParaRPr lang="en-US" altLang="zh-CN" sz="1200" dirty="0" smtClean="0"/>
          </a:p>
          <a:p>
            <a:pPr marL="228600" indent="-228600">
              <a:buFont typeface="+mj-lt"/>
              <a:buAutoNum type="arabicPeriod"/>
            </a:pPr>
            <a:endParaRPr lang="en-US" altLang="zh-CN" sz="1200" dirty="0" smtClean="0">
              <a:solidFill>
                <a:srgbClr val="FF0000"/>
              </a:solidFill>
            </a:endParaRPr>
          </a:p>
          <a:p>
            <a:pPr marL="228600" indent="-228600">
              <a:buFont typeface="+mj-lt"/>
              <a:buAutoNum type="arabicPeriod"/>
            </a:pPr>
            <a:r>
              <a:rPr lang="zh-CN" altLang="en-US" sz="1200" dirty="0" smtClean="0">
                <a:solidFill>
                  <a:srgbClr val="FF0000"/>
                </a:solidFill>
              </a:rPr>
              <a:t>注意：经理总时间分配不得大于</a:t>
            </a:r>
            <a:r>
              <a:rPr lang="en-US" altLang="zh-CN" sz="1200" dirty="0" smtClean="0">
                <a:solidFill>
                  <a:srgbClr val="FF0000"/>
                </a:solidFill>
              </a:rPr>
              <a:t>100</a:t>
            </a:r>
            <a:r>
              <a:rPr lang="zh-CN" altLang="en-US" sz="1200" dirty="0" smtClean="0">
                <a:solidFill>
                  <a:srgbClr val="FF0000"/>
                </a:solidFill>
              </a:rPr>
              <a:t>，代表时间分配不得超出</a:t>
            </a:r>
            <a:r>
              <a:rPr lang="en-US" altLang="zh-CN" sz="1200" dirty="0" smtClean="0">
                <a:solidFill>
                  <a:srgbClr val="FF0000"/>
                </a:solidFill>
              </a:rPr>
              <a:t>100</a:t>
            </a:r>
            <a:r>
              <a:rPr lang="zh-CN" altLang="en-US" sz="1200" dirty="0" smtClean="0">
                <a:solidFill>
                  <a:srgbClr val="FF0000"/>
                </a:solidFill>
              </a:rPr>
              <a:t>天。</a:t>
            </a:r>
            <a:endParaRPr lang="en-US" altLang="zh-CN" sz="1200" dirty="0" smtClean="0">
              <a:solidFill>
                <a:srgbClr val="FF0000"/>
              </a:solidFill>
            </a:endParaRPr>
          </a:p>
          <a:p>
            <a:pPr marL="228600" indent="-228600">
              <a:buFont typeface="+mj-lt"/>
              <a:buAutoNum type="arabicPeriod"/>
            </a:pPr>
            <a:endParaRPr lang="en-US" altLang="zh-CN" sz="1200" dirty="0" smtClean="0">
              <a:solidFill>
                <a:srgbClr val="FF0000"/>
              </a:solidFill>
            </a:endParaRPr>
          </a:p>
          <a:p>
            <a:pPr marL="228600" indent="-228600">
              <a:buFont typeface="+mj-lt"/>
              <a:buAutoNum type="arabicPeriod"/>
            </a:pPr>
            <a:r>
              <a:rPr lang="zh-CN" altLang="en-US" sz="1200" dirty="0" smtClean="0">
                <a:solidFill>
                  <a:srgbClr val="FF0000"/>
                </a:solidFill>
              </a:rPr>
              <a:t>提示：平衡代表在业务和管理的时间分配</a:t>
            </a:r>
            <a:endParaRPr lang="en-US" altLang="zh-CN" sz="1200" dirty="0" smtClean="0"/>
          </a:p>
        </p:txBody>
      </p:sp>
      <p:sp>
        <p:nvSpPr>
          <p:cNvPr id="7" name="矩形 6"/>
          <p:cNvSpPr/>
          <p:nvPr/>
        </p:nvSpPr>
        <p:spPr>
          <a:xfrm>
            <a:off x="451262" y="1056904"/>
            <a:ext cx="7932718" cy="39544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100" dirty="0" smtClean="0">
              <a:solidFill>
                <a:schemeClr val="tx1"/>
              </a:solidFill>
            </a:endParaRPr>
          </a:p>
        </p:txBody>
      </p:sp>
      <p:cxnSp>
        <p:nvCxnSpPr>
          <p:cNvPr id="16" name="直接连接符 15"/>
          <p:cNvCxnSpPr/>
          <p:nvPr/>
        </p:nvCxnSpPr>
        <p:spPr>
          <a:xfrm>
            <a:off x="5415148" y="1056904"/>
            <a:ext cx="0" cy="3954483"/>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176361" y="241803"/>
            <a:ext cx="2808440" cy="283317"/>
            <a:chOff x="361678" y="1649055"/>
            <a:chExt cx="8274706" cy="1317082"/>
          </a:xfrm>
        </p:grpSpPr>
        <p:sp>
          <p:nvSpPr>
            <p:cNvPr id="22" name="PA_淘宝网chenying0907出品 78"/>
            <p:cNvSpPr/>
            <p:nvPr>
              <p:custDataLst>
                <p:tags r:id="rId4"/>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23" name="PA_淘宝网chenying0907出品 79"/>
            <p:cNvSpPr txBox="1"/>
            <p:nvPr>
              <p:custDataLst>
                <p:tags r:id="rId5"/>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24" name="PA_淘宝网chenying0907出品 81"/>
            <p:cNvSpPr/>
            <p:nvPr>
              <p:custDataLst>
                <p:tags r:id="rId6"/>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5" name="PA_淘宝网chenying0907出品 82"/>
            <p:cNvSpPr txBox="1"/>
            <p:nvPr>
              <p:custDataLst>
                <p:tags r:id="rId7"/>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chemeClr val="bg1"/>
                  </a:solidFill>
                  <a:cs typeface="+mn-ea"/>
                  <a:sym typeface="+mn-lt"/>
                </a:rPr>
                <a:t>使用</a:t>
              </a:r>
              <a:r>
                <a:rPr lang="zh-CN" altLang="en-US" sz="700" kern="0" dirty="0" smtClean="0">
                  <a:solidFill>
                    <a:schemeClr val="bg1"/>
                  </a:solidFill>
                  <a:cs typeface="+mn-ea"/>
                  <a:sym typeface="+mn-lt"/>
                </a:rPr>
                <a:t>流程</a:t>
              </a:r>
              <a:endParaRPr lang="zh-CN" altLang="en-US" sz="700" kern="0" dirty="0">
                <a:solidFill>
                  <a:schemeClr val="bg1"/>
                </a:solidFill>
                <a:cs typeface="+mn-ea"/>
                <a:sym typeface="+mn-lt"/>
              </a:endParaRPr>
            </a:p>
          </p:txBody>
        </p:sp>
        <p:sp>
          <p:nvSpPr>
            <p:cNvPr id="26" name="PA_淘宝网chenying0907出品 84"/>
            <p:cNvSpPr/>
            <p:nvPr>
              <p:custDataLst>
                <p:tags r:id="rId8"/>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7" name="PA_淘宝网chenying0907出品 85"/>
            <p:cNvSpPr txBox="1"/>
            <p:nvPr>
              <p:custDataLst>
                <p:tags r:id="rId9"/>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28" name="PA_淘宝网chenying0907出品 87"/>
            <p:cNvSpPr/>
            <p:nvPr>
              <p:custDataLst>
                <p:tags r:id="rId10"/>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29" name="PA_淘宝网chenying0907出品 89"/>
            <p:cNvSpPr/>
            <p:nvPr>
              <p:custDataLst>
                <p:tags r:id="rId11"/>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96192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a:xfrm>
            <a:off x="3965725" y="0"/>
            <a:ext cx="6386750" cy="728479"/>
          </a:xfrm>
        </p:spPr>
        <p:txBody>
          <a:bodyPr vert="horz" lIns="68568" tIns="34284" rIns="68568" bIns="34284" rtlCol="0" anchor="ctr">
            <a:normAutofit/>
          </a:bodyPr>
          <a:lstStyle/>
          <a:p>
            <a:pPr defTabSz="914126">
              <a:lnSpc>
                <a:spcPct val="100000"/>
              </a:lnSpc>
              <a:spcBef>
                <a:spcPts val="0"/>
              </a:spcBef>
            </a:pPr>
            <a:r>
              <a:rPr lang="zh-CN" altLang="en-US" sz="2399" b="1" dirty="0" smtClean="0">
                <a:solidFill>
                  <a:srgbClr val="435258"/>
                </a:solidFill>
                <a:latin typeface="+mn-lt"/>
                <a:ea typeface="+mn-ea"/>
                <a:cs typeface="+mn-ea"/>
                <a:sym typeface="+mn-lt"/>
              </a:rPr>
              <a:t>学员须知</a:t>
            </a:r>
            <a:endParaRPr lang="en-GB" sz="2399" b="1" dirty="0">
              <a:solidFill>
                <a:srgbClr val="435258"/>
              </a:solidFill>
              <a:latin typeface="+mn-lt"/>
              <a:ea typeface="+mn-ea"/>
              <a:cs typeface="+mn-ea"/>
              <a:sym typeface="+mn-lt"/>
            </a:endParaRPr>
          </a:p>
        </p:txBody>
      </p:sp>
      <p:sp>
        <p:nvSpPr>
          <p:cNvPr id="55" name="PA_淘宝网chenying0907出品 54"/>
          <p:cNvSpPr txBox="1"/>
          <p:nvPr>
            <p:custDataLst>
              <p:tags r:id="rId2"/>
            </p:custDataLst>
          </p:nvPr>
        </p:nvSpPr>
        <p:spPr>
          <a:xfrm>
            <a:off x="4197749" y="562354"/>
            <a:ext cx="832320" cy="253904"/>
          </a:xfrm>
          <a:prstGeom prst="rect">
            <a:avLst/>
          </a:prstGeom>
          <a:noFill/>
        </p:spPr>
        <p:txBody>
          <a:bodyPr wrap="none" lIns="68568" tIns="34284" rIns="68568" bIns="34284" rtlCol="0">
            <a:spAutoFit/>
          </a:bodyPr>
          <a:lstStyle/>
          <a:p>
            <a:r>
              <a:rPr lang="en-US" altLang="zh-CN" sz="1200" dirty="0" smtClean="0">
                <a:solidFill>
                  <a:schemeClr val="bg2">
                    <a:lumMod val="50000"/>
                  </a:schemeClr>
                </a:solidFill>
                <a:cs typeface="+mn-ea"/>
                <a:sym typeface="+mn-lt"/>
              </a:rPr>
              <a:t>Attention</a:t>
            </a:r>
            <a:endParaRPr lang="en-GB" sz="1200" dirty="0">
              <a:solidFill>
                <a:schemeClr val="accent2"/>
              </a:solidFill>
              <a:cs typeface="+mn-ea"/>
              <a:sym typeface="+mn-lt"/>
            </a:endParaRPr>
          </a:p>
        </p:txBody>
      </p:sp>
      <p:cxnSp>
        <p:nvCxnSpPr>
          <p:cNvPr id="56" name="PA_直接连接符 55"/>
          <p:cNvCxnSpPr/>
          <p:nvPr>
            <p:custDataLst>
              <p:tags r:id="rId3"/>
            </p:custDataLst>
          </p:nvPr>
        </p:nvCxnSpPr>
        <p:spPr>
          <a:xfrm>
            <a:off x="4247302" y="800137"/>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11087" y="1025780"/>
            <a:ext cx="5558118" cy="369332"/>
          </a:xfrm>
          <a:prstGeom prst="rect">
            <a:avLst/>
          </a:prstGeom>
          <a:noFill/>
        </p:spPr>
        <p:txBody>
          <a:bodyPr wrap="square" rtlCol="0">
            <a:spAutoFit/>
          </a:bodyPr>
          <a:lstStyle/>
          <a:p>
            <a:r>
              <a:rPr lang="zh-CN" altLang="en-US" dirty="0" smtClean="0"/>
              <a:t>若周期决策提交失败，系统将跳出提示</a:t>
            </a:r>
            <a:r>
              <a:rPr lang="zh-CN" altLang="en-US" dirty="0"/>
              <a:t>，</a:t>
            </a:r>
          </a:p>
        </p:txBody>
      </p:sp>
      <p:grpSp>
        <p:nvGrpSpPr>
          <p:cNvPr id="11" name="PA_组合 35"/>
          <p:cNvGrpSpPr/>
          <p:nvPr>
            <p:custDataLst>
              <p:tags r:id="rId4"/>
            </p:custDataLst>
          </p:nvPr>
        </p:nvGrpSpPr>
        <p:grpSpPr>
          <a:xfrm rot="2107347">
            <a:off x="6851838" y="847840"/>
            <a:ext cx="812099" cy="3983542"/>
            <a:chOff x="5529181" y="1323332"/>
            <a:chExt cx="1082945" cy="5311388"/>
          </a:xfrm>
        </p:grpSpPr>
        <p:sp>
          <p:nvSpPr>
            <p:cNvPr id="12" name="PA_矩形 36"/>
            <p:cNvSpPr/>
            <p:nvPr>
              <p:custDataLst>
                <p:tags r:id="rId13"/>
              </p:custDataLst>
            </p:nvPr>
          </p:nvSpPr>
          <p:spPr>
            <a:xfrm>
              <a:off x="5674859" y="1469010"/>
              <a:ext cx="769258" cy="3872246"/>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grpSp>
          <p:nvGrpSpPr>
            <p:cNvPr id="13" name="Group 37"/>
            <p:cNvGrpSpPr/>
            <p:nvPr/>
          </p:nvGrpSpPr>
          <p:grpSpPr>
            <a:xfrm>
              <a:off x="5674859" y="5586622"/>
              <a:ext cx="769258" cy="1048098"/>
              <a:chOff x="5674859" y="5586622"/>
              <a:chExt cx="769258" cy="1048098"/>
            </a:xfrm>
          </p:grpSpPr>
          <p:sp>
            <p:nvSpPr>
              <p:cNvPr id="52" name="PA_等腰三角形 73"/>
              <p:cNvSpPr/>
              <p:nvPr>
                <p:custDataLst>
                  <p:tags r:id="rId49"/>
                </p:custDataLst>
              </p:nvPr>
            </p:nvSpPr>
            <p:spPr>
              <a:xfrm flipV="1">
                <a:off x="5674859" y="5586622"/>
                <a:ext cx="769258" cy="104809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53" name="PA_等腰三角形 7"/>
              <p:cNvSpPr/>
              <p:nvPr>
                <p:custDataLst>
                  <p:tags r:id="rId50"/>
                </p:custDataLst>
              </p:nvPr>
            </p:nvSpPr>
            <p:spPr>
              <a:xfrm flipV="1">
                <a:off x="5882403" y="6097350"/>
                <a:ext cx="354170" cy="537369"/>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grpSp>
        <p:sp>
          <p:nvSpPr>
            <p:cNvPr id="14" name="PA_椭圆 38"/>
            <p:cNvSpPr/>
            <p:nvPr>
              <p:custDataLst>
                <p:tags r:id="rId14"/>
              </p:custDataLst>
            </p:nvPr>
          </p:nvSpPr>
          <p:spPr>
            <a:xfrm>
              <a:off x="5966215" y="5245359"/>
              <a:ext cx="199000" cy="19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cxnSp>
          <p:nvCxnSpPr>
            <p:cNvPr id="18" name="PA_直接连接符 39"/>
            <p:cNvCxnSpPr>
              <a:endCxn id="37" idx="7"/>
            </p:cNvCxnSpPr>
            <p:nvPr>
              <p:custDataLst>
                <p:tags r:id="rId15"/>
              </p:custDataLst>
            </p:nvPr>
          </p:nvCxnSpPr>
          <p:spPr>
            <a:xfrm flipH="1">
              <a:off x="5745363" y="1501892"/>
              <a:ext cx="648320" cy="43399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19" name="PA_直接连接符 40"/>
            <p:cNvCxnSpPr>
              <a:endCxn id="41" idx="7"/>
            </p:cNvCxnSpPr>
            <p:nvPr>
              <p:custDataLst>
                <p:tags r:id="rId16"/>
              </p:custDataLst>
            </p:nvPr>
          </p:nvCxnSpPr>
          <p:spPr>
            <a:xfrm flipH="1">
              <a:off x="6131091" y="1960955"/>
              <a:ext cx="225981" cy="20602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0" name="PA_直接连接符 41"/>
            <p:cNvCxnSpPr>
              <a:endCxn id="41" idx="5"/>
            </p:cNvCxnSpPr>
            <p:nvPr>
              <p:custDataLst>
                <p:tags r:id="rId17"/>
              </p:custDataLst>
            </p:nvPr>
          </p:nvCxnSpPr>
          <p:spPr>
            <a:xfrm flipH="1" flipV="1">
              <a:off x="6131091" y="2372995"/>
              <a:ext cx="218473" cy="261112"/>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1" name="PA_直接连接符 42"/>
            <p:cNvCxnSpPr>
              <a:stCxn id="41" idx="1"/>
            </p:cNvCxnSpPr>
            <p:nvPr>
              <p:custDataLst>
                <p:tags r:id="rId18"/>
              </p:custDataLst>
            </p:nvPr>
          </p:nvCxnSpPr>
          <p:spPr>
            <a:xfrm flipH="1" flipV="1">
              <a:off x="5674860" y="1974065"/>
              <a:ext cx="250211" cy="19291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2" name="PA_直接连接符 43"/>
            <p:cNvCxnSpPr>
              <a:stCxn id="44" idx="7"/>
            </p:cNvCxnSpPr>
            <p:nvPr>
              <p:custDataLst>
                <p:tags r:id="rId19"/>
              </p:custDataLst>
            </p:nvPr>
          </p:nvCxnSpPr>
          <p:spPr>
            <a:xfrm flipV="1">
              <a:off x="5745363" y="2308332"/>
              <a:ext cx="233620" cy="36576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3" name="PA_直接连接符 44"/>
            <p:cNvCxnSpPr>
              <a:stCxn id="43" idx="1"/>
            </p:cNvCxnSpPr>
            <p:nvPr>
              <p:custDataLst>
                <p:tags r:id="rId20"/>
              </p:custDataLst>
            </p:nvPr>
          </p:nvCxnSpPr>
          <p:spPr>
            <a:xfrm flipH="1" flipV="1">
              <a:off x="6007136" y="3077187"/>
              <a:ext cx="350523" cy="1140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4" name="PA_直接连接符 45"/>
            <p:cNvCxnSpPr>
              <a:stCxn id="42" idx="7"/>
            </p:cNvCxnSpPr>
            <p:nvPr>
              <p:custDataLst>
                <p:tags r:id="rId21"/>
              </p:custDataLst>
            </p:nvPr>
          </p:nvCxnSpPr>
          <p:spPr>
            <a:xfrm flipV="1">
              <a:off x="5761616" y="3091254"/>
              <a:ext cx="202309" cy="411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PA_直接连接符 46"/>
            <p:cNvCxnSpPr/>
            <p:nvPr>
              <p:custDataLst>
                <p:tags r:id="rId22"/>
              </p:custDataLst>
            </p:nvPr>
          </p:nvCxnSpPr>
          <p:spPr>
            <a:xfrm flipH="1" flipV="1">
              <a:off x="5659729" y="2786494"/>
              <a:ext cx="336895" cy="27833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PA_直接连接符 47"/>
            <p:cNvCxnSpPr/>
            <p:nvPr>
              <p:custDataLst>
                <p:tags r:id="rId23"/>
              </p:custDataLst>
            </p:nvPr>
          </p:nvCxnSpPr>
          <p:spPr>
            <a:xfrm flipV="1">
              <a:off x="6028081" y="2655938"/>
              <a:ext cx="416280" cy="36494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PA_直接连接符 48"/>
            <p:cNvCxnSpPr>
              <a:stCxn id="42" idx="6"/>
            </p:cNvCxnSpPr>
            <p:nvPr>
              <p:custDataLst>
                <p:tags r:id="rId24"/>
              </p:custDataLst>
            </p:nvPr>
          </p:nvCxnSpPr>
          <p:spPr>
            <a:xfrm flipV="1">
              <a:off x="5800405" y="3322550"/>
              <a:ext cx="673799" cy="27430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PA_直接连接符 49"/>
            <p:cNvCxnSpPr>
              <a:stCxn id="50" idx="1"/>
            </p:cNvCxnSpPr>
            <p:nvPr>
              <p:custDataLst>
                <p:tags r:id="rId25"/>
              </p:custDataLst>
            </p:nvPr>
          </p:nvCxnSpPr>
          <p:spPr>
            <a:xfrm flipH="1" flipV="1">
              <a:off x="5703418" y="3660075"/>
              <a:ext cx="155908" cy="35394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PA_直接连接符 50"/>
            <p:cNvCxnSpPr>
              <a:stCxn id="50" idx="3"/>
            </p:cNvCxnSpPr>
            <p:nvPr>
              <p:custDataLst>
                <p:tags r:id="rId26"/>
              </p:custDataLst>
            </p:nvPr>
          </p:nvCxnSpPr>
          <p:spPr>
            <a:xfrm flipV="1">
              <a:off x="5859326" y="3828930"/>
              <a:ext cx="555891" cy="37237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PA_直接连接符 51"/>
            <p:cNvCxnSpPr>
              <a:stCxn id="47" idx="1"/>
            </p:cNvCxnSpPr>
            <p:nvPr>
              <p:custDataLst>
                <p:tags r:id="rId27"/>
              </p:custDataLst>
            </p:nvPr>
          </p:nvCxnSpPr>
          <p:spPr>
            <a:xfrm flipH="1" flipV="1">
              <a:off x="6051555" y="4670502"/>
              <a:ext cx="322205" cy="4867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PA_直接连接符 52"/>
            <p:cNvCxnSpPr/>
            <p:nvPr>
              <p:custDataLst>
                <p:tags r:id="rId28"/>
              </p:custDataLst>
            </p:nvPr>
          </p:nvCxnSpPr>
          <p:spPr>
            <a:xfrm flipH="1">
              <a:off x="5734273" y="4644686"/>
              <a:ext cx="231941" cy="62087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PA_直接连接符 53"/>
            <p:cNvCxnSpPr/>
            <p:nvPr>
              <p:custDataLst>
                <p:tags r:id="rId29"/>
              </p:custDataLst>
            </p:nvPr>
          </p:nvCxnSpPr>
          <p:spPr>
            <a:xfrm flipH="1" flipV="1">
              <a:off x="6036673" y="4731339"/>
              <a:ext cx="378544" cy="54852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PA_直接连接符 54"/>
            <p:cNvCxnSpPr/>
            <p:nvPr>
              <p:custDataLst>
                <p:tags r:id="rId30"/>
              </p:custDataLst>
            </p:nvPr>
          </p:nvCxnSpPr>
          <p:spPr>
            <a:xfrm flipV="1">
              <a:off x="5997660" y="3903674"/>
              <a:ext cx="358924" cy="73650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34" name="PA_椭圆 55"/>
            <p:cNvSpPr/>
            <p:nvPr>
              <p:custDataLst>
                <p:tags r:id="rId31"/>
              </p:custDataLst>
            </p:nvPr>
          </p:nvSpPr>
          <p:spPr>
            <a:xfrm>
              <a:off x="5529181" y="1323332"/>
              <a:ext cx="291356" cy="2913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35" name="PA_椭圆 56"/>
            <p:cNvSpPr/>
            <p:nvPr>
              <p:custDataLst>
                <p:tags r:id="rId32"/>
              </p:custDataLst>
            </p:nvPr>
          </p:nvSpPr>
          <p:spPr>
            <a:xfrm>
              <a:off x="6284233" y="1326934"/>
              <a:ext cx="291356" cy="291356"/>
            </a:xfrm>
            <a:prstGeom prst="ellipse">
              <a:avLst/>
            </a:prstGeom>
            <a:solidFill>
              <a:srgbClr val="4E8A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36" name="PA_椭圆 57"/>
            <p:cNvSpPr/>
            <p:nvPr>
              <p:custDataLst>
                <p:tags r:id="rId33"/>
              </p:custDataLst>
            </p:nvPr>
          </p:nvSpPr>
          <p:spPr>
            <a:xfrm>
              <a:off x="6320461" y="1794381"/>
              <a:ext cx="218900" cy="21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37" name="PA_椭圆 58"/>
            <p:cNvSpPr/>
            <p:nvPr>
              <p:custDataLst>
                <p:tags r:id="rId34"/>
              </p:custDataLst>
            </p:nvPr>
          </p:nvSpPr>
          <p:spPr>
            <a:xfrm>
              <a:off x="5558520" y="1903831"/>
              <a:ext cx="218900" cy="2189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38" name="PA_椭圆 59"/>
            <p:cNvSpPr/>
            <p:nvPr>
              <p:custDataLst>
                <p:tags r:id="rId35"/>
              </p:custDataLst>
            </p:nvPr>
          </p:nvSpPr>
          <p:spPr>
            <a:xfrm>
              <a:off x="5959988" y="1363160"/>
              <a:ext cx="199000" cy="199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39" name="PA_椭圆 60"/>
            <p:cNvSpPr/>
            <p:nvPr>
              <p:custDataLst>
                <p:tags r:id="rId36"/>
              </p:custDataLst>
            </p:nvPr>
          </p:nvSpPr>
          <p:spPr>
            <a:xfrm>
              <a:off x="5529181" y="5137946"/>
              <a:ext cx="291356" cy="2913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0" name="PA_椭圆 61"/>
            <p:cNvSpPr/>
            <p:nvPr>
              <p:custDataLst>
                <p:tags r:id="rId37"/>
              </p:custDataLst>
            </p:nvPr>
          </p:nvSpPr>
          <p:spPr>
            <a:xfrm>
              <a:off x="6270027" y="5137945"/>
              <a:ext cx="291356" cy="2913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1" name="PA_椭圆 62"/>
            <p:cNvSpPr/>
            <p:nvPr>
              <p:custDataLst>
                <p:tags r:id="rId38"/>
              </p:custDataLst>
            </p:nvPr>
          </p:nvSpPr>
          <p:spPr>
            <a:xfrm>
              <a:off x="5882403" y="2124307"/>
              <a:ext cx="291356" cy="2913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2" name="PA_椭圆 63"/>
            <p:cNvSpPr/>
            <p:nvPr>
              <p:custDataLst>
                <p:tags r:id="rId39"/>
              </p:custDataLst>
            </p:nvPr>
          </p:nvSpPr>
          <p:spPr>
            <a:xfrm>
              <a:off x="5535536" y="3464421"/>
              <a:ext cx="264869" cy="264869"/>
            </a:xfrm>
            <a:prstGeom prst="ellipse">
              <a:avLst/>
            </a:prstGeom>
            <a:solidFill>
              <a:srgbClr val="4E8A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3" name="PA_椭圆 64"/>
            <p:cNvSpPr/>
            <p:nvPr>
              <p:custDataLst>
                <p:tags r:id="rId40"/>
              </p:custDataLst>
            </p:nvPr>
          </p:nvSpPr>
          <p:spPr>
            <a:xfrm>
              <a:off x="6325602" y="3159217"/>
              <a:ext cx="218900" cy="218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4" name="PA_椭圆 65"/>
            <p:cNvSpPr/>
            <p:nvPr>
              <p:custDataLst>
                <p:tags r:id="rId41"/>
              </p:custDataLst>
            </p:nvPr>
          </p:nvSpPr>
          <p:spPr>
            <a:xfrm>
              <a:off x="5558520" y="2642039"/>
              <a:ext cx="218900" cy="218900"/>
            </a:xfrm>
            <a:prstGeom prst="ellipse">
              <a:avLst/>
            </a:prstGeom>
            <a:solidFill>
              <a:srgbClr val="4E8A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5" name="PA_椭圆 66"/>
            <p:cNvSpPr/>
            <p:nvPr>
              <p:custDataLst>
                <p:tags r:id="rId42"/>
              </p:custDataLst>
            </p:nvPr>
          </p:nvSpPr>
          <p:spPr>
            <a:xfrm>
              <a:off x="6299057" y="3706305"/>
              <a:ext cx="291356" cy="2913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6" name="PA_椭圆 67"/>
            <p:cNvSpPr/>
            <p:nvPr>
              <p:custDataLst>
                <p:tags r:id="rId43"/>
              </p:custDataLst>
            </p:nvPr>
          </p:nvSpPr>
          <p:spPr>
            <a:xfrm>
              <a:off x="6320770" y="2480618"/>
              <a:ext cx="291356" cy="2913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7" name="PA_椭圆 68"/>
            <p:cNvSpPr/>
            <p:nvPr>
              <p:custDataLst>
                <p:tags r:id="rId44"/>
              </p:custDataLst>
            </p:nvPr>
          </p:nvSpPr>
          <p:spPr>
            <a:xfrm>
              <a:off x="6344617" y="4690038"/>
              <a:ext cx="199000" cy="199000"/>
            </a:xfrm>
            <a:prstGeom prst="ellipse">
              <a:avLst/>
            </a:prstGeom>
            <a:solidFill>
              <a:srgbClr val="4E8A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8" name="PA_椭圆 69"/>
            <p:cNvSpPr/>
            <p:nvPr>
              <p:custDataLst>
                <p:tags r:id="rId45"/>
              </p:custDataLst>
            </p:nvPr>
          </p:nvSpPr>
          <p:spPr>
            <a:xfrm>
              <a:off x="5589565" y="4269595"/>
              <a:ext cx="199000" cy="19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49" name="PA_椭圆 70"/>
            <p:cNvSpPr/>
            <p:nvPr>
              <p:custDataLst>
                <p:tags r:id="rId46"/>
              </p:custDataLst>
            </p:nvPr>
          </p:nvSpPr>
          <p:spPr>
            <a:xfrm>
              <a:off x="5820537" y="4436997"/>
              <a:ext cx="352541" cy="3525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50" name="PA_椭圆 71"/>
            <p:cNvSpPr/>
            <p:nvPr>
              <p:custDataLst>
                <p:tags r:id="rId47"/>
              </p:custDataLst>
            </p:nvPr>
          </p:nvSpPr>
          <p:spPr>
            <a:xfrm>
              <a:off x="5820537" y="3975227"/>
              <a:ext cx="264869" cy="2648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sp>
          <p:nvSpPr>
            <p:cNvPr id="51" name="PA_椭圆 72"/>
            <p:cNvSpPr/>
            <p:nvPr>
              <p:custDataLst>
                <p:tags r:id="rId48"/>
              </p:custDataLst>
            </p:nvPr>
          </p:nvSpPr>
          <p:spPr>
            <a:xfrm>
              <a:off x="5854553" y="2904089"/>
              <a:ext cx="291356" cy="2913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cs typeface="+mn-ea"/>
                <a:sym typeface="+mn-lt"/>
              </a:endParaRPr>
            </a:p>
          </p:txBody>
        </p:sp>
      </p:grpSp>
      <p:sp>
        <p:nvSpPr>
          <p:cNvPr id="5" name="TextBox 4"/>
          <p:cNvSpPr txBox="1"/>
          <p:nvPr/>
        </p:nvSpPr>
        <p:spPr>
          <a:xfrm>
            <a:off x="1290709" y="1457064"/>
            <a:ext cx="5977868" cy="815608"/>
          </a:xfrm>
          <a:prstGeom prst="rect">
            <a:avLst/>
          </a:prstGeom>
          <a:noFill/>
        </p:spPr>
        <p:txBody>
          <a:bodyPr wrap="square" rtlCol="0">
            <a:spAutoFit/>
          </a:bodyPr>
          <a:lstStyle/>
          <a:p>
            <a:pPr>
              <a:spcAft>
                <a:spcPts val="600"/>
              </a:spcAft>
            </a:pPr>
            <a:r>
              <a:rPr lang="zh-CN" altLang="en-US" sz="1400" dirty="0" smtClean="0">
                <a:solidFill>
                  <a:srgbClr val="FF0000"/>
                </a:solidFill>
              </a:rPr>
              <a:t>提示</a:t>
            </a:r>
            <a:r>
              <a:rPr lang="en-US" altLang="zh-CN" sz="1400" dirty="0" smtClean="0">
                <a:solidFill>
                  <a:srgbClr val="FF0000"/>
                </a:solidFill>
              </a:rPr>
              <a:t>1: </a:t>
            </a:r>
            <a:r>
              <a:rPr lang="zh-CN" altLang="en-US" sz="1400" dirty="0" smtClean="0">
                <a:solidFill>
                  <a:srgbClr val="FF0000"/>
                </a:solidFill>
              </a:rPr>
              <a:t>代表</a:t>
            </a:r>
            <a:r>
              <a:rPr lang="zh-CN" altLang="en-US" sz="1400" dirty="0">
                <a:solidFill>
                  <a:srgbClr val="FF0000"/>
                </a:solidFill>
              </a:rPr>
              <a:t>已分配时间或推广预算已分配不能为</a:t>
            </a:r>
            <a:r>
              <a:rPr lang="en-US" altLang="zh-CN" sz="1400" dirty="0" smtClean="0">
                <a:solidFill>
                  <a:srgbClr val="FF0000"/>
                </a:solidFill>
              </a:rPr>
              <a:t>0</a:t>
            </a:r>
          </a:p>
          <a:p>
            <a:pPr>
              <a:spcAft>
                <a:spcPts val="600"/>
              </a:spcAft>
            </a:pPr>
            <a:r>
              <a:rPr lang="zh-CN" altLang="en-US" sz="1400" dirty="0" smtClean="0"/>
              <a:t>解决方法： 返回业务决策页面，检查是否有代表没有分配时间或是未进行推广预算分配</a:t>
            </a:r>
            <a:endParaRPr lang="zh-CN" altLang="en-US" sz="1400" dirty="0"/>
          </a:p>
        </p:txBody>
      </p:sp>
      <p:sp>
        <p:nvSpPr>
          <p:cNvPr id="54" name="TextBox 53"/>
          <p:cNvSpPr txBox="1"/>
          <p:nvPr/>
        </p:nvSpPr>
        <p:spPr>
          <a:xfrm>
            <a:off x="1304426" y="2362286"/>
            <a:ext cx="5192006" cy="1031051"/>
          </a:xfrm>
          <a:prstGeom prst="rect">
            <a:avLst/>
          </a:prstGeom>
          <a:noFill/>
        </p:spPr>
        <p:txBody>
          <a:bodyPr wrap="square" rtlCol="0">
            <a:spAutoFit/>
          </a:bodyPr>
          <a:lstStyle/>
          <a:p>
            <a:pPr>
              <a:spcAft>
                <a:spcPts val="600"/>
              </a:spcAft>
            </a:pPr>
            <a:r>
              <a:rPr lang="zh-CN" altLang="en-US" sz="1400" dirty="0" smtClean="0">
                <a:solidFill>
                  <a:srgbClr val="FF0000"/>
                </a:solidFill>
              </a:rPr>
              <a:t>提示</a:t>
            </a:r>
            <a:r>
              <a:rPr lang="en-US" altLang="zh-CN" sz="1400" dirty="0">
                <a:solidFill>
                  <a:srgbClr val="FF0000"/>
                </a:solidFill>
              </a:rPr>
              <a:t>2</a:t>
            </a:r>
            <a:r>
              <a:rPr lang="en-US" altLang="zh-CN" sz="1400" dirty="0" smtClean="0">
                <a:solidFill>
                  <a:srgbClr val="FF0000"/>
                </a:solidFill>
              </a:rPr>
              <a:t>: </a:t>
            </a:r>
            <a:r>
              <a:rPr lang="zh-CN" altLang="en-US" sz="1400" dirty="0" smtClean="0">
                <a:solidFill>
                  <a:srgbClr val="FF0000"/>
                </a:solidFill>
              </a:rPr>
              <a:t>推广预算分配或是时间分配超出最大值</a:t>
            </a:r>
            <a:endParaRPr lang="en-US" altLang="zh-CN" sz="1400" dirty="0" smtClean="0">
              <a:solidFill>
                <a:srgbClr val="FF0000"/>
              </a:solidFill>
            </a:endParaRPr>
          </a:p>
          <a:p>
            <a:pPr>
              <a:spcAft>
                <a:spcPts val="600"/>
              </a:spcAft>
            </a:pPr>
            <a:r>
              <a:rPr lang="zh-CN" altLang="en-US" sz="1400" dirty="0" smtClean="0"/>
              <a:t>解决方法： 返回业务决策页面，查看系统自动计算模块，检查是否存在某一项计算结果超出</a:t>
            </a:r>
            <a:r>
              <a:rPr lang="en-US" altLang="zh-CN" sz="1400" dirty="0" smtClean="0"/>
              <a:t>100</a:t>
            </a:r>
            <a:r>
              <a:rPr lang="zh-CN" altLang="en-US" sz="1400" dirty="0" smtClean="0"/>
              <a:t>，对超出的那一项重新调整分配</a:t>
            </a:r>
            <a:endParaRPr lang="zh-CN" altLang="en-US" sz="1400" dirty="0"/>
          </a:p>
        </p:txBody>
      </p:sp>
      <p:sp>
        <p:nvSpPr>
          <p:cNvPr id="57" name="TextBox 56"/>
          <p:cNvSpPr txBox="1"/>
          <p:nvPr/>
        </p:nvSpPr>
        <p:spPr>
          <a:xfrm>
            <a:off x="1305307" y="3477998"/>
            <a:ext cx="4775453" cy="1031051"/>
          </a:xfrm>
          <a:prstGeom prst="rect">
            <a:avLst/>
          </a:prstGeom>
          <a:noFill/>
        </p:spPr>
        <p:txBody>
          <a:bodyPr wrap="square" rtlCol="0">
            <a:spAutoFit/>
          </a:bodyPr>
          <a:lstStyle/>
          <a:p>
            <a:pPr>
              <a:spcAft>
                <a:spcPts val="600"/>
              </a:spcAft>
            </a:pPr>
            <a:r>
              <a:rPr lang="zh-CN" altLang="en-US" sz="1400" dirty="0" smtClean="0">
                <a:solidFill>
                  <a:srgbClr val="FF0000"/>
                </a:solidFill>
              </a:rPr>
              <a:t>提示</a:t>
            </a:r>
            <a:r>
              <a:rPr lang="en-US" altLang="zh-CN" sz="1400" dirty="0" smtClean="0">
                <a:solidFill>
                  <a:srgbClr val="FF0000"/>
                </a:solidFill>
              </a:rPr>
              <a:t>3: </a:t>
            </a:r>
            <a:r>
              <a:rPr lang="zh-CN" altLang="en-US" sz="1400" dirty="0" smtClean="0">
                <a:solidFill>
                  <a:srgbClr val="FF0000"/>
                </a:solidFill>
              </a:rPr>
              <a:t>第 </a:t>
            </a:r>
            <a:r>
              <a:rPr lang="en-US" altLang="zh-CN" sz="1400" dirty="0" smtClean="0">
                <a:solidFill>
                  <a:srgbClr val="FF0000"/>
                </a:solidFill>
              </a:rPr>
              <a:t>x </a:t>
            </a:r>
            <a:r>
              <a:rPr lang="zh-CN" altLang="en-US" sz="1400" dirty="0" smtClean="0">
                <a:solidFill>
                  <a:srgbClr val="FF0000"/>
                </a:solidFill>
              </a:rPr>
              <a:t>家医院未填写代表</a:t>
            </a:r>
            <a:endParaRPr lang="en-US" altLang="zh-CN" sz="1400" dirty="0" smtClean="0">
              <a:solidFill>
                <a:srgbClr val="FF0000"/>
              </a:solidFill>
            </a:endParaRPr>
          </a:p>
          <a:p>
            <a:pPr>
              <a:spcAft>
                <a:spcPts val="600"/>
              </a:spcAft>
            </a:pPr>
            <a:r>
              <a:rPr lang="zh-CN" altLang="en-US" sz="1400" dirty="0" smtClean="0"/>
              <a:t>解决方法： 返回业务决策页面，检查是否第</a:t>
            </a:r>
            <a:r>
              <a:rPr lang="en-US" altLang="zh-CN" sz="1400" dirty="0" smtClean="0"/>
              <a:t>x</a:t>
            </a:r>
            <a:r>
              <a:rPr lang="zh-CN" altLang="en-US" sz="1400" dirty="0" smtClean="0"/>
              <a:t>家医院填写了时间分配或推广预算，但是未选定代表，为其选择代表，或将时间分配和推广预算清空</a:t>
            </a:r>
            <a:endParaRPr lang="zh-CN" altLang="en-US" sz="1400" dirty="0"/>
          </a:p>
        </p:txBody>
      </p:sp>
      <p:grpSp>
        <p:nvGrpSpPr>
          <p:cNvPr id="58" name="组合 57"/>
          <p:cNvGrpSpPr/>
          <p:nvPr/>
        </p:nvGrpSpPr>
        <p:grpSpPr>
          <a:xfrm>
            <a:off x="6101671" y="218965"/>
            <a:ext cx="2808440" cy="283317"/>
            <a:chOff x="361678" y="1649055"/>
            <a:chExt cx="8274706" cy="1317082"/>
          </a:xfrm>
        </p:grpSpPr>
        <p:sp>
          <p:nvSpPr>
            <p:cNvPr id="59" name="PA_淘宝网chenying0907出品 78"/>
            <p:cNvSpPr/>
            <p:nvPr>
              <p:custDataLst>
                <p:tags r:id="rId5"/>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60" name="PA_淘宝网chenying0907出品 79"/>
            <p:cNvSpPr txBox="1"/>
            <p:nvPr>
              <p:custDataLst>
                <p:tags r:id="rId6"/>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61" name="PA_淘宝网chenying0907出品 81"/>
            <p:cNvSpPr/>
            <p:nvPr>
              <p:custDataLst>
                <p:tags r:id="rId7"/>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62" name="PA_淘宝网chenying0907出品 82"/>
            <p:cNvSpPr txBox="1"/>
            <p:nvPr>
              <p:custDataLst>
                <p:tags r:id="rId8"/>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chemeClr val="bg1"/>
                  </a:solidFill>
                  <a:cs typeface="+mn-ea"/>
                  <a:sym typeface="+mn-lt"/>
                </a:rPr>
                <a:t>使用</a:t>
              </a:r>
              <a:r>
                <a:rPr lang="zh-CN" altLang="en-US" sz="700" kern="0" dirty="0" smtClean="0">
                  <a:solidFill>
                    <a:schemeClr val="bg1"/>
                  </a:solidFill>
                  <a:cs typeface="+mn-ea"/>
                  <a:sym typeface="+mn-lt"/>
                </a:rPr>
                <a:t>流程</a:t>
              </a:r>
              <a:endParaRPr lang="zh-CN" altLang="en-US" sz="700" kern="0" dirty="0">
                <a:solidFill>
                  <a:schemeClr val="bg1"/>
                </a:solidFill>
                <a:cs typeface="+mn-ea"/>
                <a:sym typeface="+mn-lt"/>
              </a:endParaRPr>
            </a:p>
          </p:txBody>
        </p:sp>
        <p:sp>
          <p:nvSpPr>
            <p:cNvPr id="63" name="PA_淘宝网chenying0907出品 84"/>
            <p:cNvSpPr/>
            <p:nvPr>
              <p:custDataLst>
                <p:tags r:id="rId9"/>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64" name="PA_淘宝网chenying0907出品 85"/>
            <p:cNvSpPr txBox="1"/>
            <p:nvPr>
              <p:custDataLst>
                <p:tags r:id="rId10"/>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65" name="PA_淘宝网chenying0907出品 87"/>
            <p:cNvSpPr/>
            <p:nvPr>
              <p:custDataLst>
                <p:tags r:id="rId11"/>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66" name="PA_淘宝网chenying0907出品 89"/>
            <p:cNvSpPr/>
            <p:nvPr>
              <p:custDataLst>
                <p:tags r:id="rId12"/>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2956342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a:xfrm>
            <a:off x="3965725" y="0"/>
            <a:ext cx="6386750" cy="728479"/>
          </a:xfrm>
        </p:spPr>
        <p:txBody>
          <a:bodyPr vert="horz" lIns="68568" tIns="34284" rIns="68568" bIns="34284" rtlCol="0" anchor="ctr">
            <a:normAutofit/>
          </a:bodyPr>
          <a:lstStyle/>
          <a:p>
            <a:pPr defTabSz="914126">
              <a:lnSpc>
                <a:spcPct val="100000"/>
              </a:lnSpc>
              <a:spcBef>
                <a:spcPts val="0"/>
              </a:spcBef>
            </a:pPr>
            <a:r>
              <a:rPr lang="zh-CN" altLang="en-US" sz="2399" b="1" dirty="0" smtClean="0">
                <a:solidFill>
                  <a:srgbClr val="435258"/>
                </a:solidFill>
                <a:latin typeface="+mn-lt"/>
                <a:ea typeface="+mn-ea"/>
                <a:cs typeface="+mn-ea"/>
                <a:sym typeface="+mn-lt"/>
              </a:rPr>
              <a:t>报告页面</a:t>
            </a:r>
            <a:endParaRPr lang="en-GB" sz="2399" b="1" dirty="0">
              <a:solidFill>
                <a:srgbClr val="435258"/>
              </a:solidFill>
              <a:latin typeface="+mn-lt"/>
              <a:ea typeface="+mn-ea"/>
              <a:cs typeface="+mn-ea"/>
              <a:sym typeface="+mn-lt"/>
            </a:endParaRPr>
          </a:p>
        </p:txBody>
      </p:sp>
      <p:sp>
        <p:nvSpPr>
          <p:cNvPr id="55" name="PA_淘宝网chenying0907出品 54"/>
          <p:cNvSpPr txBox="1"/>
          <p:nvPr>
            <p:custDataLst>
              <p:tags r:id="rId2"/>
            </p:custDataLst>
          </p:nvPr>
        </p:nvSpPr>
        <p:spPr>
          <a:xfrm>
            <a:off x="4008206" y="526729"/>
            <a:ext cx="1279942" cy="253904"/>
          </a:xfrm>
          <a:prstGeom prst="rect">
            <a:avLst/>
          </a:prstGeom>
          <a:noFill/>
        </p:spPr>
        <p:txBody>
          <a:bodyPr wrap="none" lIns="68568" tIns="34284" rIns="68568" bIns="34284" rtlCol="0">
            <a:spAutoFit/>
          </a:bodyPr>
          <a:lstStyle/>
          <a:p>
            <a:r>
              <a:rPr lang="en-US" altLang="zh-CN" sz="1200" dirty="0" smtClean="0">
                <a:solidFill>
                  <a:schemeClr val="bg2">
                    <a:lumMod val="50000"/>
                  </a:schemeClr>
                </a:solidFill>
                <a:cs typeface="+mn-ea"/>
                <a:sym typeface="+mn-lt"/>
              </a:rPr>
              <a:t>Reports section</a:t>
            </a:r>
            <a:endParaRPr lang="en-GB" sz="1200" dirty="0">
              <a:solidFill>
                <a:schemeClr val="accent2"/>
              </a:solidFill>
              <a:cs typeface="+mn-ea"/>
              <a:sym typeface="+mn-lt"/>
            </a:endParaRPr>
          </a:p>
        </p:txBody>
      </p:sp>
      <p:cxnSp>
        <p:nvCxnSpPr>
          <p:cNvPr id="56" name="PA_直接连接符 55"/>
          <p:cNvCxnSpPr/>
          <p:nvPr>
            <p:custDataLst>
              <p:tags r:id="rId3"/>
            </p:custDataLst>
          </p:nvPr>
        </p:nvCxnSpPr>
        <p:spPr>
          <a:xfrm>
            <a:off x="4247302" y="800137"/>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4423" y="1384656"/>
            <a:ext cx="4593725" cy="309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649764" y="1040813"/>
            <a:ext cx="2372153" cy="3785652"/>
          </a:xfrm>
          <a:prstGeom prst="rect">
            <a:avLst/>
          </a:prstGeom>
          <a:noFill/>
        </p:spPr>
        <p:txBody>
          <a:bodyPr wrap="square" rtlCol="0">
            <a:spAutoFit/>
          </a:bodyPr>
          <a:lstStyle/>
          <a:p>
            <a:r>
              <a:rPr lang="zh-CN" altLang="en-US" sz="1200" dirty="0" smtClean="0"/>
              <a:t>页面介绍：</a:t>
            </a:r>
            <a:endParaRPr lang="en-US" altLang="zh-CN" sz="1200" dirty="0" smtClean="0"/>
          </a:p>
          <a:p>
            <a:endParaRPr lang="en-US" altLang="zh-CN" sz="1200" dirty="0" smtClean="0"/>
          </a:p>
          <a:p>
            <a:r>
              <a:rPr lang="zh-CN" altLang="en-US" sz="1200" dirty="0" smtClean="0"/>
              <a:t>包含</a:t>
            </a:r>
            <a:r>
              <a:rPr lang="en-US" altLang="zh-CN" sz="1200" dirty="0" smtClean="0"/>
              <a:t>6</a:t>
            </a:r>
            <a:r>
              <a:rPr lang="zh-CN" altLang="en-US" sz="1200" dirty="0" smtClean="0"/>
              <a:t>份报告，分别是：</a:t>
            </a:r>
            <a:endParaRPr lang="en-US" altLang="zh-CN" sz="1200" dirty="0" smtClean="0"/>
          </a:p>
          <a:p>
            <a:pPr marL="171450" indent="-171450">
              <a:buFont typeface="Arial" pitchFamily="34" charset="0"/>
              <a:buChar char="•"/>
            </a:pPr>
            <a:r>
              <a:rPr lang="zh-CN" altLang="en-US" sz="1200" b="1" u="sng" dirty="0" smtClean="0"/>
              <a:t>市场销售报告</a:t>
            </a:r>
            <a:r>
              <a:rPr lang="zh-CN" altLang="en-US" sz="1200" dirty="0" smtClean="0"/>
              <a:t>（包含总销售额，团队能力指数</a:t>
            </a:r>
            <a:r>
              <a:rPr lang="zh-CN" altLang="en-US" sz="1200" dirty="0"/>
              <a:t>、</a:t>
            </a:r>
            <a:r>
              <a:rPr lang="zh-CN" altLang="en-US" sz="1200" dirty="0" smtClean="0"/>
              <a:t>得分和各医院的销售额）</a:t>
            </a:r>
            <a:endParaRPr lang="en-US" altLang="zh-CN" sz="1200" dirty="0" smtClean="0"/>
          </a:p>
          <a:p>
            <a:pPr marL="171450" indent="-171450">
              <a:buFont typeface="Arial" pitchFamily="34" charset="0"/>
              <a:buChar char="•"/>
            </a:pPr>
            <a:r>
              <a:rPr lang="zh-CN" altLang="en-US" sz="1200" b="1" u="sng" dirty="0" smtClean="0"/>
              <a:t>代表报告</a:t>
            </a:r>
            <a:r>
              <a:rPr lang="zh-CN" altLang="en-US" sz="1200" dirty="0" smtClean="0"/>
              <a:t>（是对代表的医院拜访与培训时间，还有产品知识，销售技巧与工作积极性的汇总）</a:t>
            </a:r>
            <a:endParaRPr lang="en-US" altLang="zh-CN" sz="1200" dirty="0" smtClean="0"/>
          </a:p>
          <a:p>
            <a:pPr marL="171450" indent="-171450">
              <a:buFont typeface="Arial" pitchFamily="34" charset="0"/>
              <a:buChar char="•"/>
            </a:pPr>
            <a:r>
              <a:rPr lang="zh-CN" altLang="en-US" sz="1200" b="1" u="sng" dirty="0" smtClean="0"/>
              <a:t>经理报告</a:t>
            </a:r>
            <a:r>
              <a:rPr lang="zh-CN" altLang="en-US" sz="1200" dirty="0" smtClean="0"/>
              <a:t>（展示了职员成本，与经理时间分配的汇总）</a:t>
            </a:r>
            <a:endParaRPr lang="en-US" altLang="zh-CN" sz="1200" dirty="0" smtClean="0"/>
          </a:p>
          <a:p>
            <a:pPr marL="171450" indent="-171450">
              <a:buFont typeface="Arial" pitchFamily="34" charset="0"/>
              <a:buChar char="•"/>
            </a:pPr>
            <a:r>
              <a:rPr lang="zh-CN" altLang="en-US" sz="1200" b="1" u="sng" dirty="0" smtClean="0"/>
              <a:t>分配报告</a:t>
            </a:r>
            <a:r>
              <a:rPr lang="zh-CN" altLang="en-US" sz="1200" dirty="0" smtClean="0"/>
              <a:t>（是对每家医院的代表、推广预算和拜访时间分配的汇总）</a:t>
            </a:r>
            <a:endParaRPr lang="en-US" altLang="zh-CN" sz="1200" dirty="0" smtClean="0"/>
          </a:p>
          <a:p>
            <a:pPr marL="171450" indent="-171450">
              <a:buFont typeface="Arial" pitchFamily="34" charset="0"/>
              <a:buChar char="•"/>
            </a:pPr>
            <a:r>
              <a:rPr lang="zh-CN" altLang="en-US" sz="1200" b="1" u="sng" dirty="0" smtClean="0"/>
              <a:t>销售明细报告</a:t>
            </a:r>
            <a:r>
              <a:rPr lang="zh-CN" altLang="en-US" sz="1200" dirty="0" smtClean="0"/>
              <a:t>（展示了每家医院下每个产品销售额与推广预算比例）</a:t>
            </a:r>
            <a:endParaRPr lang="en-US" altLang="zh-CN" sz="1200" dirty="0" smtClean="0"/>
          </a:p>
          <a:p>
            <a:pPr marL="171450" indent="-171450">
              <a:buFont typeface="Arial" pitchFamily="34" charset="0"/>
              <a:buChar char="•"/>
            </a:pPr>
            <a:r>
              <a:rPr lang="zh-CN" altLang="en-US" sz="1200" b="1" u="sng" dirty="0" smtClean="0"/>
              <a:t>销售报告</a:t>
            </a:r>
            <a:r>
              <a:rPr lang="zh-CN" altLang="en-US" sz="1200" dirty="0" smtClean="0"/>
              <a:t>（从医院，代表和产品三个角度分别对销售额进行了汇总）</a:t>
            </a:r>
            <a:endParaRPr lang="en-US" altLang="zh-CN" sz="1200" b="1" dirty="0" smtClean="0"/>
          </a:p>
        </p:txBody>
      </p:sp>
      <p:sp>
        <p:nvSpPr>
          <p:cNvPr id="16" name="圆角矩形 15"/>
          <p:cNvSpPr/>
          <p:nvPr/>
        </p:nvSpPr>
        <p:spPr>
          <a:xfrm>
            <a:off x="4545259" y="1733269"/>
            <a:ext cx="656134" cy="256516"/>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endCxn id="3" idx="3"/>
          </p:cNvCxnSpPr>
          <p:nvPr/>
        </p:nvCxnSpPr>
        <p:spPr>
          <a:xfrm flipH="1" flipV="1">
            <a:off x="4008206" y="1213181"/>
            <a:ext cx="1040846" cy="45565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47076" y="997737"/>
            <a:ext cx="1361130" cy="430887"/>
          </a:xfrm>
          <a:prstGeom prst="rect">
            <a:avLst/>
          </a:prstGeom>
          <a:noFill/>
        </p:spPr>
        <p:txBody>
          <a:bodyPr wrap="square" rtlCol="0">
            <a:spAutoFit/>
          </a:bodyPr>
          <a:lstStyle/>
          <a:p>
            <a:r>
              <a:rPr lang="zh-CN" altLang="en-US" sz="1100" dirty="0" smtClean="0"/>
              <a:t>提供了下载按钮，供报告的本地下载</a:t>
            </a:r>
            <a:endParaRPr lang="zh-CN" altLang="en-US" sz="1100" dirty="0"/>
          </a:p>
        </p:txBody>
      </p:sp>
      <p:sp>
        <p:nvSpPr>
          <p:cNvPr id="6" name="矩形 5"/>
          <p:cNvSpPr/>
          <p:nvPr/>
        </p:nvSpPr>
        <p:spPr>
          <a:xfrm>
            <a:off x="570016" y="914400"/>
            <a:ext cx="7968342" cy="40613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100" dirty="0" smtClean="0">
              <a:solidFill>
                <a:schemeClr val="tx1"/>
              </a:solidFill>
            </a:endParaRPr>
          </a:p>
        </p:txBody>
      </p:sp>
      <p:cxnSp>
        <p:nvCxnSpPr>
          <p:cNvPr id="8" name="直接连接符 7"/>
          <p:cNvCxnSpPr/>
          <p:nvPr/>
        </p:nvCxnSpPr>
        <p:spPr>
          <a:xfrm>
            <a:off x="5438899" y="914400"/>
            <a:ext cx="0" cy="406136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6188237" y="243412"/>
            <a:ext cx="2808440" cy="283317"/>
            <a:chOff x="361678" y="1649055"/>
            <a:chExt cx="8274706" cy="1317082"/>
          </a:xfrm>
        </p:grpSpPr>
        <p:sp>
          <p:nvSpPr>
            <p:cNvPr id="19" name="PA_淘宝网chenying0907出品 78"/>
            <p:cNvSpPr/>
            <p:nvPr>
              <p:custDataLst>
                <p:tags r:id="rId4"/>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20" name="PA_淘宝网chenying0907出品 79"/>
            <p:cNvSpPr txBox="1"/>
            <p:nvPr>
              <p:custDataLst>
                <p:tags r:id="rId5"/>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21" name="PA_淘宝网chenying0907出品 81"/>
            <p:cNvSpPr/>
            <p:nvPr>
              <p:custDataLst>
                <p:tags r:id="rId6"/>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2" name="PA_淘宝网chenying0907出品 82"/>
            <p:cNvSpPr txBox="1"/>
            <p:nvPr>
              <p:custDataLst>
                <p:tags r:id="rId7"/>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chemeClr val="bg1"/>
                  </a:solidFill>
                  <a:cs typeface="+mn-ea"/>
                  <a:sym typeface="+mn-lt"/>
                </a:rPr>
                <a:t>使用</a:t>
              </a:r>
              <a:r>
                <a:rPr lang="zh-CN" altLang="en-US" sz="700" kern="0" dirty="0" smtClean="0">
                  <a:solidFill>
                    <a:schemeClr val="bg1"/>
                  </a:solidFill>
                  <a:cs typeface="+mn-ea"/>
                  <a:sym typeface="+mn-lt"/>
                </a:rPr>
                <a:t>流程</a:t>
              </a:r>
              <a:endParaRPr lang="zh-CN" altLang="en-US" sz="700" kern="0" dirty="0">
                <a:solidFill>
                  <a:schemeClr val="bg1"/>
                </a:solidFill>
                <a:cs typeface="+mn-ea"/>
                <a:sym typeface="+mn-lt"/>
              </a:endParaRPr>
            </a:p>
          </p:txBody>
        </p:sp>
        <p:sp>
          <p:nvSpPr>
            <p:cNvPr id="23" name="PA_淘宝网chenying0907出品 84"/>
            <p:cNvSpPr/>
            <p:nvPr>
              <p:custDataLst>
                <p:tags r:id="rId8"/>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4" name="PA_淘宝网chenying0907出品 85"/>
            <p:cNvSpPr txBox="1"/>
            <p:nvPr>
              <p:custDataLst>
                <p:tags r:id="rId9"/>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25" name="PA_淘宝网chenying0907出品 87"/>
            <p:cNvSpPr/>
            <p:nvPr>
              <p:custDataLst>
                <p:tags r:id="rId10"/>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26" name="PA_淘宝网chenying0907出品 89"/>
            <p:cNvSpPr/>
            <p:nvPr>
              <p:custDataLst>
                <p:tags r:id="rId11"/>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649346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ángulo 51"/>
          <p:cNvSpPr/>
          <p:nvPr/>
        </p:nvSpPr>
        <p:spPr>
          <a:xfrm>
            <a:off x="1" y="0"/>
            <a:ext cx="9143999" cy="51435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dirty="0"/>
          </a:p>
        </p:txBody>
      </p:sp>
      <p:pic>
        <p:nvPicPr>
          <p:cNvPr id="45" name="Imagen 44"/>
          <p:cNvPicPr>
            <a:picLocks noChangeAspect="1"/>
          </p:cNvPicPr>
          <p:nvPr/>
        </p:nvPicPr>
        <p:blipFill rotWithShape="1">
          <a:blip r:embed="rId11">
            <a:extLst>
              <a:ext uri="{28A0092B-C50C-407E-A947-70E740481C1C}">
                <a14:useLocalDpi xmlns:a14="http://schemas.microsoft.com/office/drawing/2010/main" val="0"/>
              </a:ext>
            </a:extLst>
          </a:blip>
          <a:srcRect l="26360" r="6570"/>
          <a:stretch/>
        </p:blipFill>
        <p:spPr>
          <a:xfrm>
            <a:off x="962807" y="1344015"/>
            <a:ext cx="3668487" cy="3646388"/>
          </a:xfrm>
          <a:prstGeom prst="rect">
            <a:avLst/>
          </a:prstGeom>
        </p:spPr>
      </p:pic>
      <p:pic>
        <p:nvPicPr>
          <p:cNvPr id="27" name="Imagen 26"/>
          <p:cNvPicPr>
            <a:picLocks noChangeAspect="1"/>
          </p:cNvPicPr>
          <p:nvPr/>
        </p:nvPicPr>
        <p:blipFill rotWithShape="1">
          <a:blip r:embed="rId12">
            <a:extLst>
              <a:ext uri="{28A0092B-C50C-407E-A947-70E740481C1C}">
                <a14:useLocalDpi xmlns:a14="http://schemas.microsoft.com/office/drawing/2010/main" val="0"/>
              </a:ext>
            </a:extLst>
          </a:blip>
          <a:srcRect l="11439" r="24784" b="542"/>
          <a:stretch/>
        </p:blipFill>
        <p:spPr>
          <a:xfrm>
            <a:off x="4653066" y="1344507"/>
            <a:ext cx="3516085" cy="3655421"/>
          </a:xfrm>
          <a:prstGeom prst="rect">
            <a:avLst/>
          </a:prstGeom>
        </p:spPr>
      </p:pic>
      <p:sp>
        <p:nvSpPr>
          <p:cNvPr id="4" name="Rectángulo 3"/>
          <p:cNvSpPr/>
          <p:nvPr/>
        </p:nvSpPr>
        <p:spPr>
          <a:xfrm>
            <a:off x="4632507" y="1329635"/>
            <a:ext cx="3547530" cy="3678381"/>
          </a:xfrm>
          <a:prstGeom prst="rect">
            <a:avLst/>
          </a:prstGeom>
          <a:solidFill>
            <a:srgbClr val="D22244">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6" name="Anillo 5"/>
          <p:cNvSpPr/>
          <p:nvPr/>
        </p:nvSpPr>
        <p:spPr>
          <a:xfrm>
            <a:off x="4949440" y="1722934"/>
            <a:ext cx="2888549" cy="2888549"/>
          </a:xfrm>
          <a:prstGeom prst="donut">
            <a:avLst>
              <a:gd name="adj" fmla="val 10876"/>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solidFill>
                <a:schemeClr val="tx1"/>
              </a:solidFill>
            </a:endParaRPr>
          </a:p>
        </p:txBody>
      </p:sp>
      <p:sp>
        <p:nvSpPr>
          <p:cNvPr id="7" name="Anillo 6"/>
          <p:cNvSpPr/>
          <p:nvPr/>
        </p:nvSpPr>
        <p:spPr>
          <a:xfrm>
            <a:off x="5257860" y="2029467"/>
            <a:ext cx="2278856" cy="2278856"/>
          </a:xfrm>
          <a:prstGeom prst="donut">
            <a:avLst>
              <a:gd name="adj" fmla="val 13663"/>
            </a:avLst>
          </a:prstGeom>
          <a:solidFill>
            <a:srgbClr val="D22244">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solidFill>
                <a:schemeClr val="tx1"/>
              </a:solidFill>
            </a:endParaRPr>
          </a:p>
        </p:txBody>
      </p:sp>
      <p:sp>
        <p:nvSpPr>
          <p:cNvPr id="8" name="Anillo 7"/>
          <p:cNvSpPr/>
          <p:nvPr/>
        </p:nvSpPr>
        <p:spPr>
          <a:xfrm>
            <a:off x="5565041" y="2335719"/>
            <a:ext cx="1668456" cy="1668456"/>
          </a:xfrm>
          <a:prstGeom prst="donut">
            <a:avLst>
              <a:gd name="adj" fmla="val 17538"/>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solidFill>
                <a:schemeClr val="tx1"/>
              </a:solidFill>
            </a:endParaRPr>
          </a:p>
        </p:txBody>
      </p:sp>
      <p:sp>
        <p:nvSpPr>
          <p:cNvPr id="9" name="Rectángulo 8"/>
          <p:cNvSpPr/>
          <p:nvPr/>
        </p:nvSpPr>
        <p:spPr>
          <a:xfrm>
            <a:off x="2793806" y="1329633"/>
            <a:ext cx="1838700" cy="1838700"/>
          </a:xfrm>
          <a:prstGeom prst="rect">
            <a:avLst/>
          </a:prstGeom>
          <a:solidFill>
            <a:srgbClr val="2AB89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0" name="Rectángulo 9"/>
          <p:cNvSpPr/>
          <p:nvPr/>
        </p:nvSpPr>
        <p:spPr>
          <a:xfrm>
            <a:off x="948251" y="1328017"/>
            <a:ext cx="1838700" cy="1838700"/>
          </a:xfrm>
          <a:prstGeom prst="rect">
            <a:avLst/>
          </a:prstGeom>
          <a:solidFill>
            <a:srgbClr val="3E2A2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s-MX" dirty="0">
              <a:solidFill>
                <a:schemeClr val="bg1"/>
              </a:solidFill>
            </a:endParaRPr>
          </a:p>
        </p:txBody>
      </p:sp>
      <p:sp>
        <p:nvSpPr>
          <p:cNvPr id="12" name="Rectángulo 11"/>
          <p:cNvSpPr/>
          <p:nvPr/>
        </p:nvSpPr>
        <p:spPr>
          <a:xfrm>
            <a:off x="2792005" y="3169947"/>
            <a:ext cx="1838700" cy="1838700"/>
          </a:xfrm>
          <a:prstGeom prst="rect">
            <a:avLst/>
          </a:prstGeom>
          <a:solidFill>
            <a:srgbClr val="38C6CB">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3" name="Rectángulo 12"/>
          <p:cNvSpPr/>
          <p:nvPr/>
        </p:nvSpPr>
        <p:spPr>
          <a:xfrm>
            <a:off x="955103" y="3168333"/>
            <a:ext cx="1838700" cy="1838700"/>
          </a:xfrm>
          <a:prstGeom prst="rect">
            <a:avLst/>
          </a:prstGeom>
          <a:solidFill>
            <a:srgbClr val="A5B90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cxnSp>
        <p:nvCxnSpPr>
          <p:cNvPr id="18" name="Conector recto 17"/>
          <p:cNvCxnSpPr/>
          <p:nvPr/>
        </p:nvCxnSpPr>
        <p:spPr>
          <a:xfrm flipH="1">
            <a:off x="953303" y="3168333"/>
            <a:ext cx="3679202"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4642179" y="1329634"/>
            <a:ext cx="3334" cy="3678383"/>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flipH="1" flipV="1">
            <a:off x="917582" y="1342268"/>
            <a:ext cx="7274904" cy="174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5967335" y="2993593"/>
            <a:ext cx="859356" cy="346249"/>
          </a:xfrm>
          <a:prstGeom prst="rect">
            <a:avLst/>
          </a:prstGeom>
          <a:noFill/>
        </p:spPr>
        <p:txBody>
          <a:bodyPr wrap="square" lIns="68580" tIns="34290" rIns="68580" bIns="34290" rtlCol="0">
            <a:spAutoFit/>
          </a:bodyPr>
          <a:lstStyle/>
          <a:p>
            <a:pPr algn="ctr"/>
            <a:r>
              <a:rPr lang="zh-CN" altLang="en-US"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总分</a:t>
            </a:r>
            <a:endParaRPr lang="es-MX" dirty="0">
              <a:solidFill>
                <a:schemeClr val="bg1"/>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33" name="CuadroTexto 32"/>
          <p:cNvSpPr txBox="1"/>
          <p:nvPr/>
        </p:nvSpPr>
        <p:spPr>
          <a:xfrm>
            <a:off x="1634725" y="1941813"/>
            <a:ext cx="464951" cy="623248"/>
          </a:xfrm>
          <a:prstGeom prst="rect">
            <a:avLst/>
          </a:prstGeom>
          <a:noFill/>
        </p:spPr>
        <p:txBody>
          <a:bodyPr wrap="square" lIns="68580" tIns="34290" rIns="68580" bIns="34290" rtlCol="0">
            <a:spAutoFit/>
          </a:bodyPr>
          <a:lstStyle/>
          <a:p>
            <a:pPr algn="ctr"/>
            <a:r>
              <a:rPr lang="es-MX" sz="3600" dirty="0">
                <a:solidFill>
                  <a:schemeClr val="bg1"/>
                </a:solidFill>
                <a:latin typeface="FontAwesome" pitchFamily="50" charset="0"/>
                <a:ea typeface="Segoe UI" panose="020B0502040204020203" pitchFamily="34" charset="0"/>
                <a:cs typeface="Segoe UI" panose="020B0502040204020203" pitchFamily="34" charset="0"/>
              </a:rPr>
              <a:t></a:t>
            </a:r>
            <a:endParaRPr lang="es-MX" sz="3600" dirty="0">
              <a:solidFill>
                <a:schemeClr val="bg1"/>
              </a:solidFill>
              <a:latin typeface="Berlin Sans FB" panose="020E0602020502020306" pitchFamily="34" charset="0"/>
              <a:ea typeface="Segoe UI" panose="020B0502040204020203" pitchFamily="34" charset="0"/>
              <a:cs typeface="Segoe UI" panose="020B0502040204020203" pitchFamily="34" charset="0"/>
            </a:endParaRPr>
          </a:p>
        </p:txBody>
      </p:sp>
      <p:sp>
        <p:nvSpPr>
          <p:cNvPr id="36" name="CuadroTexto 35"/>
          <p:cNvSpPr txBox="1"/>
          <p:nvPr/>
        </p:nvSpPr>
        <p:spPr>
          <a:xfrm>
            <a:off x="1141402" y="4584214"/>
            <a:ext cx="754053" cy="253916"/>
          </a:xfrm>
          <a:prstGeom prst="rect">
            <a:avLst/>
          </a:prstGeom>
          <a:noFill/>
        </p:spPr>
        <p:txBody>
          <a:bodyPr wrap="none" lIns="68580" tIns="34290" rIns="68580" bIns="34290" rtlCol="0">
            <a:spAutoFit/>
          </a:bodyPr>
          <a:lstStyle/>
          <a:p>
            <a:r>
              <a:rPr lang="zh-CN" altLang="en-US" sz="1200" b="1" dirty="0" smtClean="0">
                <a:solidFill>
                  <a:schemeClr val="bg1"/>
                </a:solidFill>
                <a:latin typeface="Segoe UI Light" panose="020B0502040204020203" pitchFamily="34" charset="0"/>
              </a:rPr>
              <a:t>产品知识</a:t>
            </a:r>
            <a:endParaRPr lang="es-MX" sz="1200" b="1" dirty="0">
              <a:solidFill>
                <a:schemeClr val="bg1"/>
              </a:solidFill>
              <a:latin typeface="Segoe UI Light" panose="020B0502040204020203" pitchFamily="34" charset="0"/>
            </a:endParaRPr>
          </a:p>
        </p:txBody>
      </p:sp>
      <p:sp>
        <p:nvSpPr>
          <p:cNvPr id="37" name="CuadroTexto 36"/>
          <p:cNvSpPr txBox="1"/>
          <p:nvPr/>
        </p:nvSpPr>
        <p:spPr>
          <a:xfrm>
            <a:off x="2980013" y="4583678"/>
            <a:ext cx="907941" cy="253916"/>
          </a:xfrm>
          <a:prstGeom prst="rect">
            <a:avLst/>
          </a:prstGeom>
          <a:noFill/>
        </p:spPr>
        <p:txBody>
          <a:bodyPr wrap="none" lIns="68580" tIns="34290" rIns="68580" bIns="34290" rtlCol="0">
            <a:spAutoFit/>
          </a:bodyPr>
          <a:lstStyle/>
          <a:p>
            <a:r>
              <a:rPr lang="zh-CN" altLang="en-US" sz="1200" b="1" dirty="0" smtClean="0">
                <a:solidFill>
                  <a:schemeClr val="bg1"/>
                </a:solidFill>
                <a:latin typeface="Segoe UI Light" panose="020B0502040204020203" pitchFamily="34" charset="0"/>
              </a:rPr>
              <a:t>工作积极性</a:t>
            </a:r>
            <a:endParaRPr lang="es-MX" sz="1200" b="1" dirty="0">
              <a:solidFill>
                <a:schemeClr val="bg1"/>
              </a:solidFill>
              <a:latin typeface="Segoe UI Light" panose="020B0502040204020203" pitchFamily="34" charset="0"/>
            </a:endParaRPr>
          </a:p>
        </p:txBody>
      </p:sp>
      <p:sp>
        <p:nvSpPr>
          <p:cNvPr id="38" name="CuadroTexto 37"/>
          <p:cNvSpPr txBox="1"/>
          <p:nvPr/>
        </p:nvSpPr>
        <p:spPr>
          <a:xfrm>
            <a:off x="1141402" y="2754847"/>
            <a:ext cx="758861" cy="253916"/>
          </a:xfrm>
          <a:prstGeom prst="rect">
            <a:avLst/>
          </a:prstGeom>
          <a:noFill/>
        </p:spPr>
        <p:txBody>
          <a:bodyPr wrap="none" lIns="68580" tIns="34290" rIns="68580" bIns="34290" rtlCol="0">
            <a:spAutoFit/>
          </a:bodyPr>
          <a:lstStyle/>
          <a:p>
            <a:r>
              <a:rPr lang="zh-CN" altLang="en-US" sz="1200" b="1" dirty="0">
                <a:solidFill>
                  <a:schemeClr val="bg1"/>
                </a:solidFill>
                <a:latin typeface="Segoe UI Light" panose="020B0502040204020203" pitchFamily="34" charset="0"/>
              </a:rPr>
              <a:t>总销售额</a:t>
            </a:r>
            <a:endParaRPr lang="es-MX" sz="1200" b="1" dirty="0">
              <a:solidFill>
                <a:schemeClr val="bg1"/>
              </a:solidFill>
              <a:latin typeface="Segoe UI Light" panose="020B0502040204020203" pitchFamily="34" charset="0"/>
            </a:endParaRPr>
          </a:p>
        </p:txBody>
      </p:sp>
      <p:sp>
        <p:nvSpPr>
          <p:cNvPr id="39" name="CuadroTexto 38"/>
          <p:cNvSpPr txBox="1"/>
          <p:nvPr/>
        </p:nvSpPr>
        <p:spPr>
          <a:xfrm>
            <a:off x="2981993" y="2754847"/>
            <a:ext cx="754053" cy="253916"/>
          </a:xfrm>
          <a:prstGeom prst="rect">
            <a:avLst/>
          </a:prstGeom>
          <a:noFill/>
        </p:spPr>
        <p:txBody>
          <a:bodyPr wrap="none" lIns="68580" tIns="34290" rIns="68580" bIns="34290" rtlCol="0">
            <a:spAutoFit/>
          </a:bodyPr>
          <a:lstStyle/>
          <a:p>
            <a:r>
              <a:rPr lang="zh-CN" altLang="en-US" sz="1200" b="1" dirty="0" smtClean="0">
                <a:solidFill>
                  <a:schemeClr val="bg1"/>
                </a:solidFill>
                <a:latin typeface="Segoe UI Light" panose="020B0502040204020203" pitchFamily="34" charset="0"/>
              </a:rPr>
              <a:t>销售</a:t>
            </a:r>
            <a:r>
              <a:rPr lang="zh-CN" altLang="en-US" sz="1200" b="1" dirty="0">
                <a:solidFill>
                  <a:schemeClr val="bg1"/>
                </a:solidFill>
                <a:latin typeface="Segoe UI Light" panose="020B0502040204020203" pitchFamily="34" charset="0"/>
              </a:rPr>
              <a:t>技巧</a:t>
            </a:r>
            <a:endParaRPr lang="es-MX" sz="1200" b="1" dirty="0">
              <a:solidFill>
                <a:schemeClr val="bg1"/>
              </a:solidFill>
              <a:latin typeface="Segoe UI Light" panose="020B0502040204020203" pitchFamily="34" charset="0"/>
            </a:endParaRPr>
          </a:p>
        </p:txBody>
      </p:sp>
      <p:cxnSp>
        <p:nvCxnSpPr>
          <p:cNvPr id="40" name="Conector recto 39"/>
          <p:cNvCxnSpPr/>
          <p:nvPr/>
        </p:nvCxnSpPr>
        <p:spPr>
          <a:xfrm flipH="1">
            <a:off x="2792005" y="1344014"/>
            <a:ext cx="1889" cy="366351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CuadroTexto 40"/>
          <p:cNvSpPr txBox="1"/>
          <p:nvPr/>
        </p:nvSpPr>
        <p:spPr>
          <a:xfrm>
            <a:off x="3442456" y="1941813"/>
            <a:ext cx="600164" cy="623248"/>
          </a:xfrm>
          <a:prstGeom prst="rect">
            <a:avLst/>
          </a:prstGeom>
          <a:noFill/>
        </p:spPr>
        <p:txBody>
          <a:bodyPr wrap="none" lIns="68580" tIns="34290" rIns="68580" bIns="34290" rtlCol="0">
            <a:spAutoFit/>
          </a:bodyPr>
          <a:lstStyle/>
          <a:p>
            <a:r>
              <a:rPr lang="es-MX" sz="3600" dirty="0">
                <a:solidFill>
                  <a:schemeClr val="bg1"/>
                </a:solidFill>
                <a:latin typeface="FontAwesome" pitchFamily="50" charset="0"/>
              </a:rPr>
              <a:t></a:t>
            </a:r>
            <a:endParaRPr lang="es-MX" sz="3600" dirty="0">
              <a:solidFill>
                <a:schemeClr val="bg1"/>
              </a:solidFill>
            </a:endParaRPr>
          </a:p>
        </p:txBody>
      </p:sp>
      <p:sp>
        <p:nvSpPr>
          <p:cNvPr id="42" name="CuadroTexto 41"/>
          <p:cNvSpPr txBox="1"/>
          <p:nvPr/>
        </p:nvSpPr>
        <p:spPr>
          <a:xfrm>
            <a:off x="3434902" y="3806004"/>
            <a:ext cx="600164" cy="623248"/>
          </a:xfrm>
          <a:prstGeom prst="rect">
            <a:avLst/>
          </a:prstGeom>
          <a:noFill/>
        </p:spPr>
        <p:txBody>
          <a:bodyPr wrap="none" lIns="68580" tIns="34290" rIns="68580" bIns="34290" rtlCol="0">
            <a:spAutoFit/>
          </a:bodyPr>
          <a:lstStyle/>
          <a:p>
            <a:r>
              <a:rPr lang="es-MX" sz="3600" dirty="0">
                <a:solidFill>
                  <a:schemeClr val="bg1"/>
                </a:solidFill>
                <a:latin typeface="FontAwesome" pitchFamily="50" charset="0"/>
              </a:rPr>
              <a:t></a:t>
            </a:r>
            <a:endParaRPr lang="es-MX" sz="3600" dirty="0">
              <a:solidFill>
                <a:schemeClr val="bg1"/>
              </a:solidFill>
            </a:endParaRPr>
          </a:p>
        </p:txBody>
      </p:sp>
      <p:sp>
        <p:nvSpPr>
          <p:cNvPr id="43" name="CuadroTexto 42"/>
          <p:cNvSpPr txBox="1"/>
          <p:nvPr/>
        </p:nvSpPr>
        <p:spPr>
          <a:xfrm>
            <a:off x="1567519" y="3767130"/>
            <a:ext cx="600164" cy="623248"/>
          </a:xfrm>
          <a:prstGeom prst="rect">
            <a:avLst/>
          </a:prstGeom>
          <a:noFill/>
        </p:spPr>
        <p:txBody>
          <a:bodyPr wrap="none" lIns="68580" tIns="34290" rIns="68580" bIns="34290" rtlCol="0">
            <a:spAutoFit/>
          </a:bodyPr>
          <a:lstStyle/>
          <a:p>
            <a:r>
              <a:rPr lang="es-MX" sz="3600" dirty="0">
                <a:solidFill>
                  <a:schemeClr val="bg1"/>
                </a:solidFill>
                <a:latin typeface="FontAwesome" pitchFamily="50" charset="0"/>
              </a:rPr>
              <a:t></a:t>
            </a:r>
            <a:endParaRPr lang="es-MX" sz="3600" dirty="0">
              <a:solidFill>
                <a:schemeClr val="bg1"/>
              </a:solidFill>
            </a:endParaRPr>
          </a:p>
        </p:txBody>
      </p:sp>
      <p:sp>
        <p:nvSpPr>
          <p:cNvPr id="46" name="CuadroTexto 45"/>
          <p:cNvSpPr txBox="1"/>
          <p:nvPr/>
        </p:nvSpPr>
        <p:spPr>
          <a:xfrm>
            <a:off x="917582" y="683727"/>
            <a:ext cx="2264503" cy="438581"/>
          </a:xfrm>
          <a:prstGeom prst="rect">
            <a:avLst/>
          </a:prstGeom>
          <a:noFill/>
        </p:spPr>
        <p:txBody>
          <a:bodyPr wrap="square" lIns="68580" tIns="34290" rIns="68580" bIns="34290" rtlCol="0">
            <a:spAutoFit/>
          </a:bodyPr>
          <a:lstStyle/>
          <a:p>
            <a:r>
              <a:rPr lang="zh-CN" altLang="en-US" sz="2400" dirty="0">
                <a:solidFill>
                  <a:schemeClr val="bg1"/>
                </a:solidFill>
                <a:latin typeface="微软雅黑" pitchFamily="34" charset="-122"/>
                <a:ea typeface="微软雅黑" pitchFamily="34" charset="-122"/>
                <a:cs typeface="Segoe UI" panose="020B0502040204020203" pitchFamily="34" charset="0"/>
              </a:rPr>
              <a:t>评判原则</a:t>
            </a:r>
            <a:endParaRPr lang="es-MX" sz="2400" dirty="0">
              <a:solidFill>
                <a:schemeClr val="bg1"/>
              </a:solidFill>
              <a:latin typeface="微软雅黑" pitchFamily="34" charset="-122"/>
              <a:ea typeface="微软雅黑" pitchFamily="34" charset="-122"/>
              <a:cs typeface="Segoe UI" panose="020B0502040204020203" pitchFamily="34" charset="0"/>
            </a:endParaRPr>
          </a:p>
        </p:txBody>
      </p:sp>
      <p:sp>
        <p:nvSpPr>
          <p:cNvPr id="47" name="CuadroTexto 46"/>
          <p:cNvSpPr txBox="1"/>
          <p:nvPr/>
        </p:nvSpPr>
        <p:spPr>
          <a:xfrm>
            <a:off x="917581" y="1044149"/>
            <a:ext cx="2264504"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itchFamily="34" charset="-122"/>
                <a:ea typeface="微软雅黑" pitchFamily="34" charset="-122"/>
              </a:rPr>
              <a:t>Simulation Score</a:t>
            </a:r>
            <a:endParaRPr lang="es-MX" sz="1200" dirty="0">
              <a:solidFill>
                <a:schemeClr val="bg1"/>
              </a:solidFill>
              <a:latin typeface="微软雅黑" pitchFamily="34" charset="-122"/>
              <a:ea typeface="微软雅黑" pitchFamily="34" charset="-122"/>
              <a:cs typeface="Segoe UI" panose="020B0502040204020203" pitchFamily="34" charset="0"/>
            </a:endParaRPr>
          </a:p>
        </p:txBody>
      </p:sp>
      <p:cxnSp>
        <p:nvCxnSpPr>
          <p:cNvPr id="48" name="Conector recto 47"/>
          <p:cNvCxnSpPr/>
          <p:nvPr/>
        </p:nvCxnSpPr>
        <p:spPr>
          <a:xfrm>
            <a:off x="8180037" y="1329634"/>
            <a:ext cx="4486" cy="3677891"/>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935671" y="1332883"/>
            <a:ext cx="1889" cy="366351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p:cNvCxnSpPr/>
          <p:nvPr/>
        </p:nvCxnSpPr>
        <p:spPr>
          <a:xfrm flipH="1">
            <a:off x="917582" y="4990921"/>
            <a:ext cx="7274905" cy="2651"/>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389918" y="718702"/>
            <a:ext cx="6069051" cy="530915"/>
          </a:xfrm>
          <a:prstGeom prst="rect">
            <a:avLst/>
          </a:prstGeom>
        </p:spPr>
        <p:txBody>
          <a:bodyPr wrap="square" lIns="68580" tIns="34290" rIns="68580" bIns="34290">
            <a:spAutoFit/>
          </a:bodyPr>
          <a:lstStyle/>
          <a:p>
            <a:pPr>
              <a:spcBef>
                <a:spcPts val="450"/>
              </a:spcBef>
            </a:pPr>
            <a:r>
              <a:rPr lang="zh-CN" altLang="en-US" sz="1000" b="1" dirty="0">
                <a:solidFill>
                  <a:schemeClr val="bg1"/>
                </a:solidFill>
                <a:ea typeface="微软雅黑" pitchFamily="34" charset="-122"/>
              </a:rPr>
              <a:t>每个模拟周期，公布个人总分和分项分数。学员通过分数的分析，总结</a:t>
            </a:r>
            <a:r>
              <a:rPr lang="zh-CN" altLang="en-US" sz="1000" b="1" dirty="0" smtClean="0">
                <a:solidFill>
                  <a:schemeClr val="bg1"/>
                </a:solidFill>
                <a:ea typeface="微软雅黑" pitchFamily="34" charset="-122"/>
              </a:rPr>
              <a:t>自身决策</a:t>
            </a:r>
            <a:r>
              <a:rPr lang="zh-CN" altLang="en-US" sz="1000" b="1" dirty="0">
                <a:solidFill>
                  <a:schemeClr val="bg1"/>
                </a:solidFill>
                <a:ea typeface="微软雅黑" pitchFamily="34" charset="-122"/>
              </a:rPr>
              <a:t>的问题。总分</a:t>
            </a:r>
            <a:r>
              <a:rPr lang="zh-CN" altLang="en-US" sz="1000" b="1" dirty="0" smtClean="0">
                <a:solidFill>
                  <a:schemeClr val="bg1"/>
                </a:solidFill>
                <a:ea typeface="微软雅黑" pitchFamily="34" charset="-122"/>
              </a:rPr>
              <a:t>由两个方面</a:t>
            </a:r>
            <a:r>
              <a:rPr lang="zh-CN" altLang="en-US" sz="1000" b="1" dirty="0">
                <a:solidFill>
                  <a:schemeClr val="bg1"/>
                </a:solidFill>
                <a:ea typeface="微软雅黑" pitchFamily="34" charset="-122"/>
              </a:rPr>
              <a:t>决定：</a:t>
            </a:r>
            <a:r>
              <a:rPr lang="zh-CN" altLang="en-US" sz="1000" b="1" dirty="0" smtClean="0">
                <a:solidFill>
                  <a:schemeClr val="bg1"/>
                </a:solidFill>
                <a:ea typeface="微软雅黑" pitchFamily="34" charset="-122"/>
              </a:rPr>
              <a:t>销售额、团队专业能力（销售技巧，产品知识，工作积极性）。</a:t>
            </a:r>
            <a:r>
              <a:rPr lang="zh-CN" altLang="en-US" sz="1000" b="1" dirty="0">
                <a:solidFill>
                  <a:schemeClr val="bg1"/>
                </a:solidFill>
                <a:ea typeface="微软雅黑" pitchFamily="34" charset="-122"/>
              </a:rPr>
              <a:t>每个周期的分数与上个周期的分数有一定关联，最终总分决定学员的成绩</a:t>
            </a:r>
          </a:p>
        </p:txBody>
      </p:sp>
      <p:grpSp>
        <p:nvGrpSpPr>
          <p:cNvPr id="3" name="组合 2"/>
          <p:cNvGrpSpPr/>
          <p:nvPr/>
        </p:nvGrpSpPr>
        <p:grpSpPr>
          <a:xfrm>
            <a:off x="3152480" y="3561593"/>
            <a:ext cx="1117308" cy="1085207"/>
            <a:chOff x="1043940" y="2451110"/>
            <a:chExt cx="2263140" cy="2263140"/>
          </a:xfrm>
        </p:grpSpPr>
        <p:sp>
          <p:nvSpPr>
            <p:cNvPr id="34" name="Elipse 3"/>
            <p:cNvSpPr/>
            <p:nvPr/>
          </p:nvSpPr>
          <p:spPr>
            <a:xfrm>
              <a:off x="1043940" y="2451110"/>
              <a:ext cx="2263140" cy="2263140"/>
            </a:xfrm>
            <a:prstGeom prst="ellipse">
              <a:avLst/>
            </a:prstGeom>
            <a:solidFill>
              <a:srgbClr val="3E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Circular 11"/>
            <p:cNvSpPr/>
            <p:nvPr/>
          </p:nvSpPr>
          <p:spPr>
            <a:xfrm>
              <a:off x="1127760" y="2529840"/>
              <a:ext cx="2103120" cy="2103120"/>
            </a:xfrm>
            <a:prstGeom prst="pie">
              <a:avLst>
                <a:gd name="adj1" fmla="val 12821404"/>
                <a:gd name="adj2" fmla="val 16200000"/>
              </a:avLst>
            </a:prstGeom>
            <a:solidFill>
              <a:srgbClr val="38C6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4" name="Elipse 21"/>
            <p:cNvSpPr/>
            <p:nvPr/>
          </p:nvSpPr>
          <p:spPr>
            <a:xfrm>
              <a:off x="1927860" y="3319790"/>
              <a:ext cx="502920" cy="502920"/>
            </a:xfrm>
            <a:prstGeom prst="ellipse">
              <a:avLst/>
            </a:prstGeom>
            <a:solidFill>
              <a:srgbClr val="3E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CuadroTexto 17"/>
            <p:cNvSpPr txBox="1"/>
            <p:nvPr/>
          </p:nvSpPr>
          <p:spPr>
            <a:xfrm>
              <a:off x="1841500" y="3319790"/>
              <a:ext cx="675640" cy="866498"/>
            </a:xfrm>
            <a:prstGeom prst="rect">
              <a:avLst/>
            </a:prstGeom>
            <a:noFill/>
          </p:spPr>
          <p:txBody>
            <a:bodyPr wrap="square" rtlCol="0">
              <a:spAutoFit/>
            </a:bodyPr>
            <a:lstStyle/>
            <a:p>
              <a:pPr algn="ctr"/>
              <a:r>
                <a:rPr lang="es-MX" sz="2100" dirty="0">
                  <a:solidFill>
                    <a:schemeClr val="bg1"/>
                  </a:solidFill>
                  <a:latin typeface="FontAwesome" pitchFamily="50" charset="0"/>
                </a:rPr>
                <a:t></a:t>
              </a:r>
              <a:endParaRPr lang="es-MX" sz="21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5" name="组合 4"/>
          <p:cNvGrpSpPr/>
          <p:nvPr/>
        </p:nvGrpSpPr>
        <p:grpSpPr>
          <a:xfrm>
            <a:off x="3204381" y="1620308"/>
            <a:ext cx="1121794" cy="1085207"/>
            <a:chOff x="3604261" y="2451110"/>
            <a:chExt cx="2263140" cy="2263140"/>
          </a:xfrm>
        </p:grpSpPr>
        <p:sp>
          <p:nvSpPr>
            <p:cNvPr id="53" name="Elipse 4"/>
            <p:cNvSpPr/>
            <p:nvPr/>
          </p:nvSpPr>
          <p:spPr>
            <a:xfrm>
              <a:off x="3604261" y="2451110"/>
              <a:ext cx="2263140" cy="2263140"/>
            </a:xfrm>
            <a:prstGeom prst="ellipse">
              <a:avLst/>
            </a:prstGeom>
            <a:solidFill>
              <a:srgbClr val="3E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Circular 10"/>
            <p:cNvSpPr/>
            <p:nvPr/>
          </p:nvSpPr>
          <p:spPr>
            <a:xfrm>
              <a:off x="3688079" y="2529840"/>
              <a:ext cx="2103120" cy="2103120"/>
            </a:xfrm>
            <a:prstGeom prst="pie">
              <a:avLst>
                <a:gd name="adj1" fmla="val 12865050"/>
                <a:gd name="adj2" fmla="val 16233982"/>
              </a:avLst>
            </a:prstGeom>
            <a:solidFill>
              <a:srgbClr val="2AB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5" name="Elipse 22"/>
            <p:cNvSpPr/>
            <p:nvPr/>
          </p:nvSpPr>
          <p:spPr>
            <a:xfrm>
              <a:off x="4488180" y="3319790"/>
              <a:ext cx="502920" cy="502920"/>
            </a:xfrm>
            <a:prstGeom prst="ellipse">
              <a:avLst/>
            </a:prstGeom>
            <a:solidFill>
              <a:srgbClr val="3E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CuadroTexto 18"/>
            <p:cNvSpPr txBox="1"/>
            <p:nvPr/>
          </p:nvSpPr>
          <p:spPr>
            <a:xfrm>
              <a:off x="4401819" y="3319790"/>
              <a:ext cx="675639" cy="866498"/>
            </a:xfrm>
            <a:prstGeom prst="rect">
              <a:avLst/>
            </a:prstGeom>
            <a:noFill/>
          </p:spPr>
          <p:txBody>
            <a:bodyPr wrap="square" rtlCol="0">
              <a:spAutoFit/>
            </a:bodyPr>
            <a:lstStyle/>
            <a:p>
              <a:pPr algn="ctr"/>
              <a:r>
                <a:rPr lang="es-MX" sz="2100" dirty="0">
                  <a:solidFill>
                    <a:schemeClr val="bg1"/>
                  </a:solidFill>
                  <a:latin typeface="FontAwesome" pitchFamily="50" charset="0"/>
                </a:rPr>
                <a:t></a:t>
              </a:r>
              <a:endParaRPr lang="es-MX" sz="21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1" name="组合 10"/>
          <p:cNvGrpSpPr/>
          <p:nvPr/>
        </p:nvGrpSpPr>
        <p:grpSpPr>
          <a:xfrm>
            <a:off x="1305942" y="3480416"/>
            <a:ext cx="1121745" cy="1083873"/>
            <a:chOff x="6164580" y="2451110"/>
            <a:chExt cx="2263140" cy="2263140"/>
          </a:xfrm>
        </p:grpSpPr>
        <p:sp>
          <p:nvSpPr>
            <p:cNvPr id="57" name="Elipse 5"/>
            <p:cNvSpPr/>
            <p:nvPr/>
          </p:nvSpPr>
          <p:spPr>
            <a:xfrm>
              <a:off x="6164580" y="2451110"/>
              <a:ext cx="2263140" cy="2263140"/>
            </a:xfrm>
            <a:prstGeom prst="ellipse">
              <a:avLst/>
            </a:prstGeom>
            <a:solidFill>
              <a:srgbClr val="3E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ircular 9"/>
            <p:cNvSpPr/>
            <p:nvPr/>
          </p:nvSpPr>
          <p:spPr>
            <a:xfrm>
              <a:off x="6248400" y="2529841"/>
              <a:ext cx="2103121" cy="2103121"/>
            </a:xfrm>
            <a:prstGeom prst="pie">
              <a:avLst>
                <a:gd name="adj1" fmla="val 12637850"/>
                <a:gd name="adj2" fmla="val 16200000"/>
              </a:avLst>
            </a:prstGeom>
            <a:solidFill>
              <a:srgbClr val="A5B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9" name="Elipse 23"/>
            <p:cNvSpPr/>
            <p:nvPr/>
          </p:nvSpPr>
          <p:spPr>
            <a:xfrm>
              <a:off x="7048500" y="3319790"/>
              <a:ext cx="502920" cy="502920"/>
            </a:xfrm>
            <a:prstGeom prst="ellipse">
              <a:avLst/>
            </a:prstGeom>
            <a:solidFill>
              <a:srgbClr val="3E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CuadroTexto 20"/>
            <p:cNvSpPr txBox="1"/>
            <p:nvPr/>
          </p:nvSpPr>
          <p:spPr>
            <a:xfrm>
              <a:off x="6962320" y="3319790"/>
              <a:ext cx="675640" cy="867565"/>
            </a:xfrm>
            <a:prstGeom prst="rect">
              <a:avLst/>
            </a:prstGeom>
            <a:noFill/>
          </p:spPr>
          <p:txBody>
            <a:bodyPr wrap="square" rtlCol="0">
              <a:spAutoFit/>
            </a:bodyPr>
            <a:lstStyle/>
            <a:p>
              <a:pPr algn="ctr"/>
              <a:r>
                <a:rPr lang="es-MX" sz="2100" dirty="0">
                  <a:solidFill>
                    <a:schemeClr val="bg1"/>
                  </a:solidFill>
                  <a:latin typeface="FontAwesome" pitchFamily="50" charset="0"/>
                </a:rPr>
                <a:t></a:t>
              </a:r>
              <a:endParaRPr lang="es-MX" sz="21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 name="组合 13"/>
          <p:cNvGrpSpPr/>
          <p:nvPr/>
        </p:nvGrpSpPr>
        <p:grpSpPr>
          <a:xfrm>
            <a:off x="1303794" y="1597520"/>
            <a:ext cx="1122009" cy="1118669"/>
            <a:chOff x="8724900" y="2451110"/>
            <a:chExt cx="2263140" cy="2263140"/>
          </a:xfrm>
        </p:grpSpPr>
        <p:sp>
          <p:nvSpPr>
            <p:cNvPr id="61" name="Elipse 6"/>
            <p:cNvSpPr/>
            <p:nvPr/>
          </p:nvSpPr>
          <p:spPr>
            <a:xfrm>
              <a:off x="8724900" y="2451110"/>
              <a:ext cx="2263140" cy="2263140"/>
            </a:xfrm>
            <a:prstGeom prst="ellipse">
              <a:avLst/>
            </a:prstGeom>
            <a:solidFill>
              <a:srgbClr val="3E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Circular 8"/>
            <p:cNvSpPr/>
            <p:nvPr/>
          </p:nvSpPr>
          <p:spPr>
            <a:xfrm>
              <a:off x="8808720" y="2529840"/>
              <a:ext cx="2103120" cy="2103120"/>
            </a:xfrm>
            <a:prstGeom prst="pie">
              <a:avLst>
                <a:gd name="adj1" fmla="val 2577717"/>
                <a:gd name="adj2" fmla="val 16200000"/>
              </a:avLst>
            </a:prstGeom>
            <a:solidFill>
              <a:srgbClr val="D2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bg1"/>
                </a:solidFill>
              </a:endParaRPr>
            </a:p>
          </p:txBody>
        </p:sp>
        <p:sp>
          <p:nvSpPr>
            <p:cNvPr id="63" name="Elipse 24"/>
            <p:cNvSpPr/>
            <p:nvPr/>
          </p:nvSpPr>
          <p:spPr>
            <a:xfrm>
              <a:off x="9608820" y="3319790"/>
              <a:ext cx="502920" cy="502920"/>
            </a:xfrm>
            <a:prstGeom prst="ellipse">
              <a:avLst/>
            </a:prstGeom>
            <a:solidFill>
              <a:srgbClr val="3E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CuadroTexto 19"/>
            <p:cNvSpPr txBox="1"/>
            <p:nvPr/>
          </p:nvSpPr>
          <p:spPr>
            <a:xfrm>
              <a:off x="9522461" y="3319790"/>
              <a:ext cx="675641" cy="840579"/>
            </a:xfrm>
            <a:prstGeom prst="rect">
              <a:avLst/>
            </a:prstGeom>
            <a:noFill/>
          </p:spPr>
          <p:txBody>
            <a:bodyPr wrap="square" rtlCol="0">
              <a:spAutoFit/>
            </a:bodyPr>
            <a:lstStyle/>
            <a:p>
              <a:pPr algn="ctr"/>
              <a:r>
                <a:rPr lang="es-MX" sz="2100" dirty="0">
                  <a:solidFill>
                    <a:schemeClr val="bg1"/>
                  </a:solidFill>
                  <a:latin typeface="FontAwesome" pitchFamily="50" charset="0"/>
                </a:rPr>
                <a:t></a:t>
              </a:r>
              <a:endParaRPr lang="es-MX" sz="21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66" name="CuadroTexto 45"/>
          <p:cNvSpPr txBox="1"/>
          <p:nvPr/>
        </p:nvSpPr>
        <p:spPr>
          <a:xfrm>
            <a:off x="1347488" y="1722934"/>
            <a:ext cx="2264503" cy="346249"/>
          </a:xfrm>
          <a:prstGeom prst="rect">
            <a:avLst/>
          </a:prstGeom>
          <a:noFill/>
        </p:spPr>
        <p:txBody>
          <a:bodyPr wrap="square" lIns="68580" tIns="34290" rIns="68580" bIns="34290" rtlCol="0">
            <a:spAutoFit/>
          </a:bodyPr>
          <a:lstStyle/>
          <a:p>
            <a:r>
              <a:rPr lang="en-US" altLang="zh-CN" dirty="0" smtClean="0">
                <a:solidFill>
                  <a:schemeClr val="bg1"/>
                </a:solidFill>
                <a:latin typeface="微软雅黑" pitchFamily="34" charset="-122"/>
                <a:ea typeface="微软雅黑" pitchFamily="34" charset="-122"/>
                <a:cs typeface="Segoe UI" panose="020B0502040204020203" pitchFamily="34" charset="0"/>
              </a:rPr>
              <a:t>60%</a:t>
            </a:r>
            <a:endParaRPr lang="es-MX" dirty="0">
              <a:solidFill>
                <a:schemeClr val="bg1"/>
              </a:solidFill>
              <a:latin typeface="微软雅黑" pitchFamily="34" charset="-122"/>
              <a:ea typeface="微软雅黑" pitchFamily="34" charset="-122"/>
              <a:cs typeface="Segoe UI" panose="020B0502040204020203" pitchFamily="34" charset="0"/>
            </a:endParaRPr>
          </a:p>
        </p:txBody>
      </p:sp>
      <p:sp>
        <p:nvSpPr>
          <p:cNvPr id="67" name="CuadroTexto 45"/>
          <p:cNvSpPr txBox="1"/>
          <p:nvPr/>
        </p:nvSpPr>
        <p:spPr>
          <a:xfrm>
            <a:off x="3237603" y="1698484"/>
            <a:ext cx="2264503" cy="346249"/>
          </a:xfrm>
          <a:prstGeom prst="rect">
            <a:avLst/>
          </a:prstGeom>
          <a:noFill/>
        </p:spPr>
        <p:txBody>
          <a:bodyPr wrap="square" lIns="68580" tIns="34290" rIns="68580" bIns="34290" rtlCol="0">
            <a:spAutoFit/>
          </a:bodyPr>
          <a:lstStyle/>
          <a:p>
            <a:r>
              <a:rPr lang="en-US" altLang="zh-CN" dirty="0" smtClean="0">
                <a:solidFill>
                  <a:schemeClr val="bg1"/>
                </a:solidFill>
                <a:latin typeface="微软雅黑" pitchFamily="34" charset="-122"/>
                <a:ea typeface="微软雅黑" pitchFamily="34" charset="-122"/>
                <a:cs typeface="Segoe UI" panose="020B0502040204020203" pitchFamily="34" charset="0"/>
              </a:rPr>
              <a:t>13.3%</a:t>
            </a:r>
            <a:endParaRPr lang="es-MX" dirty="0">
              <a:solidFill>
                <a:schemeClr val="bg1"/>
              </a:solidFill>
              <a:latin typeface="微软雅黑" pitchFamily="34" charset="-122"/>
              <a:ea typeface="微软雅黑" pitchFamily="34" charset="-122"/>
              <a:cs typeface="Segoe UI" panose="020B0502040204020203" pitchFamily="34" charset="0"/>
            </a:endParaRPr>
          </a:p>
        </p:txBody>
      </p:sp>
      <p:sp>
        <p:nvSpPr>
          <p:cNvPr id="68" name="CuadroTexto 45"/>
          <p:cNvSpPr txBox="1"/>
          <p:nvPr/>
        </p:nvSpPr>
        <p:spPr>
          <a:xfrm>
            <a:off x="1378019" y="3561593"/>
            <a:ext cx="2264503" cy="346249"/>
          </a:xfrm>
          <a:prstGeom prst="rect">
            <a:avLst/>
          </a:prstGeom>
          <a:noFill/>
        </p:spPr>
        <p:txBody>
          <a:bodyPr wrap="square" lIns="68580" tIns="34290" rIns="68580" bIns="34290" rtlCol="0">
            <a:spAutoFit/>
          </a:bodyPr>
          <a:lstStyle/>
          <a:p>
            <a:r>
              <a:rPr lang="en-US" altLang="zh-CN" dirty="0" smtClean="0">
                <a:solidFill>
                  <a:schemeClr val="bg1"/>
                </a:solidFill>
                <a:latin typeface="微软雅黑" pitchFamily="34" charset="-122"/>
                <a:ea typeface="微软雅黑" pitchFamily="34" charset="-122"/>
                <a:cs typeface="Segoe UI" panose="020B0502040204020203" pitchFamily="34" charset="0"/>
              </a:rPr>
              <a:t>13.3%</a:t>
            </a:r>
            <a:endParaRPr lang="es-MX" dirty="0">
              <a:solidFill>
                <a:schemeClr val="bg1"/>
              </a:solidFill>
              <a:latin typeface="微软雅黑" pitchFamily="34" charset="-122"/>
              <a:ea typeface="微软雅黑" pitchFamily="34" charset="-122"/>
              <a:cs typeface="Segoe UI" panose="020B0502040204020203" pitchFamily="34" charset="0"/>
            </a:endParaRPr>
          </a:p>
        </p:txBody>
      </p:sp>
      <p:sp>
        <p:nvSpPr>
          <p:cNvPr id="69" name="CuadroTexto 45"/>
          <p:cNvSpPr txBox="1"/>
          <p:nvPr/>
        </p:nvSpPr>
        <p:spPr>
          <a:xfrm>
            <a:off x="3300538" y="3628505"/>
            <a:ext cx="2264503" cy="346249"/>
          </a:xfrm>
          <a:prstGeom prst="rect">
            <a:avLst/>
          </a:prstGeom>
          <a:noFill/>
        </p:spPr>
        <p:txBody>
          <a:bodyPr wrap="square" lIns="68580" tIns="34290" rIns="68580" bIns="34290" rtlCol="0">
            <a:spAutoFit/>
          </a:bodyPr>
          <a:lstStyle/>
          <a:p>
            <a:r>
              <a:rPr lang="en-US" altLang="zh-CN" dirty="0" smtClean="0">
                <a:solidFill>
                  <a:schemeClr val="bg1"/>
                </a:solidFill>
                <a:latin typeface="微软雅黑" pitchFamily="34" charset="-122"/>
                <a:ea typeface="微软雅黑" pitchFamily="34" charset="-122"/>
                <a:cs typeface="Segoe UI" panose="020B0502040204020203" pitchFamily="34" charset="0"/>
              </a:rPr>
              <a:t>13.3%</a:t>
            </a:r>
            <a:endParaRPr lang="es-MX" dirty="0">
              <a:solidFill>
                <a:schemeClr val="bg1"/>
              </a:solidFill>
              <a:latin typeface="微软雅黑" pitchFamily="34" charset="-122"/>
              <a:ea typeface="微软雅黑" pitchFamily="34" charset="-122"/>
              <a:cs typeface="Segoe UI" panose="020B0502040204020203" pitchFamily="34" charset="0"/>
            </a:endParaRPr>
          </a:p>
        </p:txBody>
      </p:sp>
      <p:grpSp>
        <p:nvGrpSpPr>
          <p:cNvPr id="79" name="组合 78"/>
          <p:cNvGrpSpPr/>
          <p:nvPr/>
        </p:nvGrpSpPr>
        <p:grpSpPr>
          <a:xfrm>
            <a:off x="6129840" y="218536"/>
            <a:ext cx="2813751" cy="274800"/>
            <a:chOff x="361678" y="1649055"/>
            <a:chExt cx="8274706" cy="1317082"/>
          </a:xfrm>
        </p:grpSpPr>
        <p:sp>
          <p:nvSpPr>
            <p:cNvPr id="80" name="PA_淘宝网chenying0907出品 78"/>
            <p:cNvSpPr/>
            <p:nvPr>
              <p:custDataLst>
                <p:tags r:id="rId1"/>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chemeClr val="bg1"/>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81" name="PA_淘宝网chenying0907出品 79"/>
            <p:cNvSpPr txBox="1"/>
            <p:nvPr>
              <p:custDataLst>
                <p:tags r:id="rId2"/>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chemeClr val="bg1"/>
                  </a:solidFill>
                  <a:cs typeface="+mn-ea"/>
                  <a:sym typeface="+mn-lt"/>
                </a:rPr>
                <a:t>指标讲解</a:t>
              </a:r>
              <a:endParaRPr lang="zh-CN" altLang="en-US" sz="700" kern="0" dirty="0">
                <a:solidFill>
                  <a:schemeClr val="bg1"/>
                </a:solidFill>
                <a:cs typeface="+mn-ea"/>
                <a:sym typeface="+mn-lt"/>
              </a:endParaRPr>
            </a:p>
          </p:txBody>
        </p:sp>
        <p:sp>
          <p:nvSpPr>
            <p:cNvPr id="82" name="PA_淘宝网chenying0907出品 81"/>
            <p:cNvSpPr/>
            <p:nvPr>
              <p:custDataLst>
                <p:tags r:id="rId3"/>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7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83" name="PA_淘宝网chenying0907出品 82"/>
            <p:cNvSpPr txBox="1"/>
            <p:nvPr>
              <p:custDataLst>
                <p:tags r:id="rId4"/>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ysClr val="windowText" lastClr="000000"/>
                  </a:solidFill>
                  <a:cs typeface="+mn-ea"/>
                  <a:sym typeface="+mn-lt"/>
                </a:rPr>
                <a:t>使用</a:t>
              </a:r>
              <a:r>
                <a:rPr lang="zh-CN" altLang="en-US" sz="700" kern="0" dirty="0" smtClean="0">
                  <a:solidFill>
                    <a:sysClr val="windowText" lastClr="000000"/>
                  </a:solidFill>
                  <a:cs typeface="+mn-ea"/>
                  <a:sym typeface="+mn-lt"/>
                </a:rPr>
                <a:t>流程</a:t>
              </a:r>
              <a:endParaRPr lang="zh-CN" altLang="en-US" sz="700" kern="0" dirty="0">
                <a:solidFill>
                  <a:sysClr val="windowText" lastClr="000000"/>
                </a:solidFill>
                <a:cs typeface="+mn-ea"/>
                <a:sym typeface="+mn-lt"/>
              </a:endParaRPr>
            </a:p>
          </p:txBody>
        </p:sp>
        <p:sp>
          <p:nvSpPr>
            <p:cNvPr id="84" name="PA_淘宝网chenying0907出品 84"/>
            <p:cNvSpPr/>
            <p:nvPr>
              <p:custDataLst>
                <p:tags r:id="rId5"/>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85" name="PA_淘宝网chenying0907出品 85"/>
            <p:cNvSpPr txBox="1"/>
            <p:nvPr>
              <p:custDataLst>
                <p:tags r:id="rId6"/>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86" name="PA_淘宝网chenying0907出品 87"/>
            <p:cNvSpPr/>
            <p:nvPr>
              <p:custDataLst>
                <p:tags r:id="rId7"/>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87" name="PA_淘宝网chenying0907出品 89"/>
            <p:cNvSpPr/>
            <p:nvPr>
              <p:custDataLst>
                <p:tags r:id="rId8"/>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132890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hidden="1"/>
          <p:cNvGraphicFramePr>
            <a:graphicFrameLocks noChangeAspect="1"/>
          </p:cNvGraphicFramePr>
          <p:nvPr>
            <p:custDataLst>
              <p:tags r:id="rId2"/>
            </p:custDataLst>
            <p:extLst>
              <p:ext uri="{D42A27DB-BD31-4B8C-83A1-F6EECF244321}">
                <p14:modId xmlns:p14="http://schemas.microsoft.com/office/powerpoint/2010/main" val="41757313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25" name="think-cell Slide" r:id="rId12" imgW="421" imgH="420" progId="TCLayout.ActiveDocument.1">
                  <p:embed/>
                </p:oleObj>
              </mc:Choice>
              <mc:Fallback>
                <p:oleObj name="think-cell Slide" r:id="rId12" imgW="421" imgH="42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4" name="Rectángulo 51"/>
          <p:cNvSpPr/>
          <p:nvPr/>
        </p:nvSpPr>
        <p:spPr>
          <a:xfrm>
            <a:off x="-3206" y="2652"/>
            <a:ext cx="9143999" cy="5143500"/>
          </a:xfrm>
          <a:prstGeom prst="rect">
            <a:avLst/>
          </a:prstGeom>
          <a:solidFill>
            <a:schemeClr val="accent1">
              <a:lumMod val="75000"/>
              <a:alpha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sz="1600" dirty="0"/>
          </a:p>
        </p:txBody>
      </p:sp>
      <p:grpSp>
        <p:nvGrpSpPr>
          <p:cNvPr id="5" name="组合 4"/>
          <p:cNvGrpSpPr/>
          <p:nvPr/>
        </p:nvGrpSpPr>
        <p:grpSpPr>
          <a:xfrm>
            <a:off x="6211193" y="142810"/>
            <a:ext cx="2813751" cy="274800"/>
            <a:chOff x="361678" y="1649055"/>
            <a:chExt cx="8274706" cy="1317082"/>
          </a:xfrm>
        </p:grpSpPr>
        <p:sp>
          <p:nvSpPr>
            <p:cNvPr id="6" name="PA_淘宝网chenying0907出品 78"/>
            <p:cNvSpPr/>
            <p:nvPr>
              <p:custDataLst>
                <p:tags r:id="rId3"/>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chemeClr val="bg1"/>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7" name="PA_淘宝网chenying0907出品 79"/>
            <p:cNvSpPr txBox="1"/>
            <p:nvPr>
              <p:custDataLst>
                <p:tags r:id="rId4"/>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chemeClr val="bg1"/>
                  </a:solidFill>
                  <a:cs typeface="+mn-ea"/>
                  <a:sym typeface="+mn-lt"/>
                </a:rPr>
                <a:t>指标讲解</a:t>
              </a:r>
              <a:endParaRPr lang="zh-CN" altLang="en-US" sz="700" kern="0" dirty="0">
                <a:solidFill>
                  <a:schemeClr val="bg1"/>
                </a:solidFill>
                <a:cs typeface="+mn-ea"/>
                <a:sym typeface="+mn-lt"/>
              </a:endParaRPr>
            </a:p>
          </p:txBody>
        </p:sp>
        <p:sp>
          <p:nvSpPr>
            <p:cNvPr id="8" name="PA_淘宝网chenying0907出品 81"/>
            <p:cNvSpPr/>
            <p:nvPr>
              <p:custDataLst>
                <p:tags r:id="rId5"/>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7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9" name="PA_淘宝网chenying0907出品 82"/>
            <p:cNvSpPr txBox="1"/>
            <p:nvPr>
              <p:custDataLst>
                <p:tags r:id="rId6"/>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ysClr val="windowText" lastClr="000000"/>
                  </a:solidFill>
                  <a:cs typeface="+mn-ea"/>
                  <a:sym typeface="+mn-lt"/>
                </a:rPr>
                <a:t>使用</a:t>
              </a:r>
              <a:r>
                <a:rPr lang="zh-CN" altLang="en-US" sz="700" kern="0" dirty="0" smtClean="0">
                  <a:solidFill>
                    <a:sysClr val="windowText" lastClr="000000"/>
                  </a:solidFill>
                  <a:cs typeface="+mn-ea"/>
                  <a:sym typeface="+mn-lt"/>
                </a:rPr>
                <a:t>流程</a:t>
              </a:r>
              <a:endParaRPr lang="zh-CN" altLang="en-US" sz="700" kern="0" dirty="0">
                <a:solidFill>
                  <a:sysClr val="windowText" lastClr="000000"/>
                </a:solidFill>
                <a:cs typeface="+mn-ea"/>
                <a:sym typeface="+mn-lt"/>
              </a:endParaRPr>
            </a:p>
          </p:txBody>
        </p:sp>
        <p:sp>
          <p:nvSpPr>
            <p:cNvPr id="10" name="PA_淘宝网chenying0907出品 84"/>
            <p:cNvSpPr/>
            <p:nvPr>
              <p:custDataLst>
                <p:tags r:id="rId7"/>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11" name="PA_淘宝网chenying0907出品 85"/>
            <p:cNvSpPr txBox="1"/>
            <p:nvPr>
              <p:custDataLst>
                <p:tags r:id="rId8"/>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12" name="PA_淘宝网chenying0907出品 87"/>
            <p:cNvSpPr/>
            <p:nvPr>
              <p:custDataLst>
                <p:tags r:id="rId9"/>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13" name="PA_淘宝网chenying0907出品 89"/>
            <p:cNvSpPr/>
            <p:nvPr>
              <p:custDataLst>
                <p:tags r:id="rId10"/>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grpSp>
        <p:nvGrpSpPr>
          <p:cNvPr id="2" name="组合 1"/>
          <p:cNvGrpSpPr/>
          <p:nvPr/>
        </p:nvGrpSpPr>
        <p:grpSpPr>
          <a:xfrm>
            <a:off x="3973707" y="164673"/>
            <a:ext cx="2268814" cy="574910"/>
            <a:chOff x="419762" y="2273114"/>
            <a:chExt cx="2268814" cy="574910"/>
          </a:xfrm>
        </p:grpSpPr>
        <p:sp>
          <p:nvSpPr>
            <p:cNvPr id="15" name="CuadroTexto 45"/>
            <p:cNvSpPr txBox="1"/>
            <p:nvPr/>
          </p:nvSpPr>
          <p:spPr>
            <a:xfrm>
              <a:off x="419762" y="2273114"/>
              <a:ext cx="2264503" cy="438581"/>
            </a:xfrm>
            <a:prstGeom prst="rect">
              <a:avLst/>
            </a:prstGeom>
            <a:noFill/>
          </p:spPr>
          <p:txBody>
            <a:bodyPr wrap="square" lIns="68580" tIns="34290" rIns="68580" bIns="34290" rtlCol="0">
              <a:spAutoFit/>
            </a:bodyPr>
            <a:lstStyle/>
            <a:p>
              <a:r>
                <a:rPr lang="zh-CN" altLang="en-US" sz="2400" dirty="0" smtClean="0">
                  <a:solidFill>
                    <a:schemeClr val="bg1"/>
                  </a:solidFill>
                  <a:latin typeface="微软雅黑" pitchFamily="34" charset="-122"/>
                  <a:ea typeface="微软雅黑" pitchFamily="34" charset="-122"/>
                  <a:cs typeface="Segoe UI" panose="020B0502040204020203" pitchFamily="34" charset="0"/>
                </a:rPr>
                <a:t>销售额</a:t>
              </a:r>
              <a:endParaRPr lang="es-MX" sz="2400" dirty="0">
                <a:solidFill>
                  <a:schemeClr val="bg1"/>
                </a:solidFill>
                <a:latin typeface="微软雅黑" pitchFamily="34" charset="-122"/>
                <a:ea typeface="微软雅黑" pitchFamily="34" charset="-122"/>
                <a:cs typeface="Segoe UI" panose="020B0502040204020203" pitchFamily="34" charset="0"/>
              </a:endParaRPr>
            </a:p>
          </p:txBody>
        </p:sp>
        <p:sp>
          <p:nvSpPr>
            <p:cNvPr id="16" name="CuadroTexto 46"/>
            <p:cNvSpPr txBox="1"/>
            <p:nvPr/>
          </p:nvSpPr>
          <p:spPr>
            <a:xfrm>
              <a:off x="424072" y="2594108"/>
              <a:ext cx="2264504" cy="253916"/>
            </a:xfrm>
            <a:prstGeom prst="rect">
              <a:avLst/>
            </a:prstGeom>
            <a:noFill/>
          </p:spPr>
          <p:txBody>
            <a:bodyPr wrap="square" lIns="68580" tIns="34290" rIns="68580" bIns="34290" rtlCol="0">
              <a:spAutoFit/>
            </a:bodyPr>
            <a:lstStyle/>
            <a:p>
              <a:r>
                <a:rPr lang="en-US" sz="1200" dirty="0" smtClean="0">
                  <a:solidFill>
                    <a:schemeClr val="bg1"/>
                  </a:solidFill>
                  <a:latin typeface="微软雅黑" pitchFamily="34" charset="-122"/>
                  <a:ea typeface="微软雅黑" pitchFamily="34" charset="-122"/>
                </a:rPr>
                <a:t>Sales </a:t>
              </a:r>
              <a:r>
                <a:rPr lang="en-US" altLang="zh-CN" sz="1200" dirty="0" smtClean="0">
                  <a:solidFill>
                    <a:schemeClr val="bg1"/>
                  </a:solidFill>
                  <a:latin typeface="微软雅黑" pitchFamily="34" charset="-122"/>
                  <a:ea typeface="微软雅黑" pitchFamily="34" charset="-122"/>
                </a:rPr>
                <a:t>R</a:t>
              </a:r>
              <a:r>
                <a:rPr lang="en-US" sz="1200" dirty="0" smtClean="0">
                  <a:solidFill>
                    <a:schemeClr val="bg1"/>
                  </a:solidFill>
                  <a:latin typeface="微软雅黑" pitchFamily="34" charset="-122"/>
                  <a:ea typeface="微软雅黑" pitchFamily="34" charset="-122"/>
                </a:rPr>
                <a:t>evenue</a:t>
              </a:r>
              <a:endParaRPr lang="es-MX" sz="1200" dirty="0">
                <a:solidFill>
                  <a:schemeClr val="bg1"/>
                </a:solidFill>
                <a:latin typeface="微软雅黑" pitchFamily="34" charset="-122"/>
                <a:ea typeface="微软雅黑" pitchFamily="34" charset="-122"/>
                <a:cs typeface="Segoe UI" panose="020B0502040204020203" pitchFamily="34" charset="0"/>
              </a:endParaRPr>
            </a:p>
          </p:txBody>
        </p:sp>
      </p:grpSp>
      <p:sp>
        <p:nvSpPr>
          <p:cNvPr id="23" name="CuadroTexto 45"/>
          <p:cNvSpPr txBox="1"/>
          <p:nvPr/>
        </p:nvSpPr>
        <p:spPr>
          <a:xfrm>
            <a:off x="3946690" y="1163776"/>
            <a:ext cx="2264503" cy="377026"/>
          </a:xfrm>
          <a:prstGeom prst="rect">
            <a:avLst/>
          </a:prstGeom>
          <a:noFill/>
        </p:spPr>
        <p:txBody>
          <a:bodyPr wrap="square" lIns="68580" tIns="34290" rIns="68580" bIns="34290" rtlCol="0">
            <a:spAutoFit/>
          </a:bodyPr>
          <a:lstStyle/>
          <a:p>
            <a:r>
              <a:rPr lang="zh-CN" altLang="en-US" sz="2000" dirty="0" smtClean="0">
                <a:solidFill>
                  <a:schemeClr val="bg1"/>
                </a:solidFill>
                <a:latin typeface="微软雅黑" pitchFamily="34" charset="-122"/>
                <a:ea typeface="微软雅黑" pitchFamily="34" charset="-122"/>
                <a:cs typeface="Segoe UI" panose="020B0502040204020203" pitchFamily="34" charset="0"/>
              </a:rPr>
              <a:t>商业价值</a:t>
            </a:r>
            <a:endParaRPr lang="es-MX" sz="2000" dirty="0">
              <a:solidFill>
                <a:schemeClr val="bg1"/>
              </a:solidFill>
              <a:latin typeface="微软雅黑" pitchFamily="34" charset="-122"/>
              <a:ea typeface="微软雅黑" pitchFamily="34" charset="-122"/>
              <a:cs typeface="Segoe UI" panose="020B0502040204020203" pitchFamily="34" charset="0"/>
            </a:endParaRPr>
          </a:p>
        </p:txBody>
      </p:sp>
      <p:sp>
        <p:nvSpPr>
          <p:cNvPr id="25" name="矩形 24"/>
          <p:cNvSpPr/>
          <p:nvPr/>
        </p:nvSpPr>
        <p:spPr>
          <a:xfrm>
            <a:off x="636533" y="704042"/>
            <a:ext cx="2564141" cy="1084912"/>
          </a:xfrm>
          <a:prstGeom prst="rect">
            <a:avLst/>
          </a:prstGeom>
        </p:spPr>
        <p:txBody>
          <a:bodyPr wrap="square" lIns="68580" tIns="34290" rIns="68580" bIns="34290">
            <a:spAutoFit/>
          </a:bodyPr>
          <a:lstStyle/>
          <a:p>
            <a:pPr>
              <a:spcBef>
                <a:spcPts val="450"/>
              </a:spcBef>
            </a:pPr>
            <a:r>
              <a:rPr lang="zh-CN" altLang="en-US" sz="1100" b="1" dirty="0" smtClean="0">
                <a:solidFill>
                  <a:schemeClr val="bg1"/>
                </a:solidFill>
                <a:ea typeface="微软雅黑" pitchFamily="34" charset="-122"/>
              </a:rPr>
              <a:t>销售额由团队所占市场份额直接决定，而市场份额会根据学员带领团队成员创造的商业价值计算得出，商业价值的大小受到多个因素的影响，其中</a:t>
            </a:r>
            <a:r>
              <a:rPr lang="en-US" altLang="zh-CN" sz="1100" b="1" dirty="0" smtClean="0">
                <a:solidFill>
                  <a:schemeClr val="bg1"/>
                </a:solidFill>
                <a:ea typeface="微软雅黑" pitchFamily="34" charset="-122"/>
              </a:rPr>
              <a:t>60%</a:t>
            </a:r>
            <a:r>
              <a:rPr lang="zh-CN" altLang="en-US" sz="1100" b="1" dirty="0" smtClean="0">
                <a:solidFill>
                  <a:schemeClr val="bg1"/>
                </a:solidFill>
                <a:ea typeface="微软雅黑" pitchFamily="34" charset="-122"/>
              </a:rPr>
              <a:t>来自于销售表现，</a:t>
            </a:r>
            <a:r>
              <a:rPr lang="en-US" altLang="zh-CN" sz="1100" b="1" dirty="0" smtClean="0">
                <a:solidFill>
                  <a:schemeClr val="bg1"/>
                </a:solidFill>
                <a:ea typeface="微软雅黑" pitchFamily="34" charset="-122"/>
              </a:rPr>
              <a:t>40%</a:t>
            </a:r>
            <a:r>
              <a:rPr lang="zh-CN" altLang="en-US" sz="1100" b="1" dirty="0" smtClean="0">
                <a:solidFill>
                  <a:schemeClr val="bg1"/>
                </a:solidFill>
                <a:ea typeface="微软雅黑" pitchFamily="34" charset="-122"/>
              </a:rPr>
              <a:t>来自于客户关系</a:t>
            </a:r>
            <a:r>
              <a:rPr lang="zh-CN" altLang="en-US" sz="1100" b="1" dirty="0">
                <a:solidFill>
                  <a:schemeClr val="bg1"/>
                </a:solidFill>
                <a:ea typeface="微软雅黑" pitchFamily="34" charset="-122"/>
              </a:rPr>
              <a:t>；</a:t>
            </a:r>
            <a:r>
              <a:rPr lang="zh-CN" altLang="en-US" sz="1100" b="1" dirty="0" smtClean="0">
                <a:solidFill>
                  <a:schemeClr val="bg1"/>
                </a:solidFill>
                <a:ea typeface="微软雅黑" pitchFamily="34" charset="-122"/>
              </a:rPr>
              <a:t>同时，商业价值具有延滞效应。</a:t>
            </a:r>
            <a:endParaRPr lang="zh-CN" altLang="en-US" sz="1100" b="1" dirty="0">
              <a:solidFill>
                <a:schemeClr val="bg1"/>
              </a:solidFill>
              <a:ea typeface="微软雅黑" pitchFamily="34" charset="-122"/>
            </a:endParaRPr>
          </a:p>
        </p:txBody>
      </p:sp>
      <p:grpSp>
        <p:nvGrpSpPr>
          <p:cNvPr id="33" name="组合 32"/>
          <p:cNvGrpSpPr/>
          <p:nvPr/>
        </p:nvGrpSpPr>
        <p:grpSpPr>
          <a:xfrm>
            <a:off x="3422823" y="1542817"/>
            <a:ext cx="2291937" cy="398469"/>
            <a:chOff x="3422823" y="1317192"/>
            <a:chExt cx="2291937" cy="398469"/>
          </a:xfrm>
        </p:grpSpPr>
        <p:cxnSp>
          <p:nvCxnSpPr>
            <p:cNvPr id="20" name="直接连接符 19"/>
            <p:cNvCxnSpPr/>
            <p:nvPr/>
          </p:nvCxnSpPr>
          <p:spPr>
            <a:xfrm>
              <a:off x="3422823" y="1527635"/>
              <a:ext cx="22919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568791" y="1317192"/>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3422823" y="1515760"/>
              <a:ext cx="2291937" cy="199901"/>
              <a:chOff x="3422823" y="1515760"/>
              <a:chExt cx="2291937" cy="199901"/>
            </a:xfrm>
          </p:grpSpPr>
          <p:cxnSp>
            <p:nvCxnSpPr>
              <p:cNvPr id="28" name="直接连接符 27"/>
              <p:cNvCxnSpPr/>
              <p:nvPr/>
            </p:nvCxnSpPr>
            <p:spPr>
              <a:xfrm>
                <a:off x="5714760" y="1515760"/>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422823" y="1517093"/>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1" name="TextBox 30"/>
          <p:cNvSpPr txBox="1"/>
          <p:nvPr/>
        </p:nvSpPr>
        <p:spPr>
          <a:xfrm>
            <a:off x="2743706" y="1941286"/>
            <a:ext cx="845820" cy="646331"/>
          </a:xfrm>
          <a:prstGeom prst="rect">
            <a:avLst/>
          </a:prstGeom>
          <a:noFill/>
        </p:spPr>
        <p:txBody>
          <a:bodyPr wrap="square" rtlCol="0">
            <a:spAutoFit/>
          </a:bodyPr>
          <a:lstStyle/>
          <a:p>
            <a:r>
              <a:rPr lang="zh-CN" altLang="en-US" dirty="0" smtClean="0">
                <a:solidFill>
                  <a:schemeClr val="bg1"/>
                </a:solidFill>
              </a:rPr>
              <a:t>销售表现</a:t>
            </a:r>
            <a:endParaRPr lang="zh-CN" altLang="en-US" dirty="0">
              <a:solidFill>
                <a:schemeClr val="bg1"/>
              </a:solidFill>
            </a:endParaRPr>
          </a:p>
        </p:txBody>
      </p:sp>
      <p:sp>
        <p:nvSpPr>
          <p:cNvPr id="32" name="TextBox 31"/>
          <p:cNvSpPr txBox="1"/>
          <p:nvPr/>
        </p:nvSpPr>
        <p:spPr>
          <a:xfrm>
            <a:off x="5600227" y="1946041"/>
            <a:ext cx="845820" cy="646331"/>
          </a:xfrm>
          <a:prstGeom prst="rect">
            <a:avLst/>
          </a:prstGeom>
          <a:noFill/>
        </p:spPr>
        <p:txBody>
          <a:bodyPr wrap="square" rtlCol="0">
            <a:spAutoFit/>
          </a:bodyPr>
          <a:lstStyle/>
          <a:p>
            <a:r>
              <a:rPr lang="zh-CN" altLang="en-US" dirty="0" smtClean="0">
                <a:solidFill>
                  <a:schemeClr val="bg1"/>
                </a:solidFill>
              </a:rPr>
              <a:t>客户关系</a:t>
            </a:r>
            <a:endParaRPr lang="zh-CN" altLang="en-US" dirty="0">
              <a:solidFill>
                <a:schemeClr val="bg1"/>
              </a:solidFill>
            </a:endParaRPr>
          </a:p>
        </p:txBody>
      </p:sp>
      <p:grpSp>
        <p:nvGrpSpPr>
          <p:cNvPr id="34" name="组合 33"/>
          <p:cNvGrpSpPr/>
          <p:nvPr/>
        </p:nvGrpSpPr>
        <p:grpSpPr>
          <a:xfrm>
            <a:off x="1875981" y="2581579"/>
            <a:ext cx="2291937" cy="300369"/>
            <a:chOff x="3422823" y="1415292"/>
            <a:chExt cx="2291937" cy="300369"/>
          </a:xfrm>
        </p:grpSpPr>
        <p:cxnSp>
          <p:nvCxnSpPr>
            <p:cNvPr id="35" name="直接连接符 34"/>
            <p:cNvCxnSpPr/>
            <p:nvPr/>
          </p:nvCxnSpPr>
          <p:spPr>
            <a:xfrm>
              <a:off x="3422823" y="1527635"/>
              <a:ext cx="22919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568791" y="1415292"/>
              <a:ext cx="0" cy="1004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3422823" y="1515760"/>
              <a:ext cx="2291937" cy="199901"/>
              <a:chOff x="3422823" y="1515760"/>
              <a:chExt cx="2291937" cy="199901"/>
            </a:xfrm>
          </p:grpSpPr>
          <p:cxnSp>
            <p:nvCxnSpPr>
              <p:cNvPr id="38" name="直接连接符 37"/>
              <p:cNvCxnSpPr/>
              <p:nvPr/>
            </p:nvCxnSpPr>
            <p:spPr>
              <a:xfrm>
                <a:off x="5714760" y="1515760"/>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422823" y="1517093"/>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组合 39"/>
          <p:cNvGrpSpPr/>
          <p:nvPr/>
        </p:nvGrpSpPr>
        <p:grpSpPr>
          <a:xfrm>
            <a:off x="4801798" y="2595942"/>
            <a:ext cx="2291937" cy="295615"/>
            <a:chOff x="3422823" y="1416476"/>
            <a:chExt cx="2291937" cy="299185"/>
          </a:xfrm>
        </p:grpSpPr>
        <p:cxnSp>
          <p:nvCxnSpPr>
            <p:cNvPr id="41" name="直接连接符 40"/>
            <p:cNvCxnSpPr/>
            <p:nvPr/>
          </p:nvCxnSpPr>
          <p:spPr>
            <a:xfrm>
              <a:off x="3422823" y="1527635"/>
              <a:ext cx="22919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568791" y="1416476"/>
              <a:ext cx="0" cy="9928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422823" y="1515760"/>
              <a:ext cx="2291937" cy="199901"/>
              <a:chOff x="3422823" y="1515760"/>
              <a:chExt cx="2291937" cy="199901"/>
            </a:xfrm>
          </p:grpSpPr>
          <p:cxnSp>
            <p:nvCxnSpPr>
              <p:cNvPr id="44" name="直接连接符 43"/>
              <p:cNvCxnSpPr/>
              <p:nvPr/>
            </p:nvCxnSpPr>
            <p:spPr>
              <a:xfrm>
                <a:off x="5714760" y="1515760"/>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422823" y="1517093"/>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6" name="TextBox 45"/>
          <p:cNvSpPr txBox="1"/>
          <p:nvPr/>
        </p:nvSpPr>
        <p:spPr>
          <a:xfrm>
            <a:off x="6750136" y="3070782"/>
            <a:ext cx="1127254" cy="307777"/>
          </a:xfrm>
          <a:prstGeom prst="rect">
            <a:avLst/>
          </a:prstGeom>
          <a:noFill/>
        </p:spPr>
        <p:txBody>
          <a:bodyPr wrap="square" rtlCol="0">
            <a:spAutoFit/>
          </a:bodyPr>
          <a:lstStyle/>
          <a:p>
            <a:r>
              <a:rPr lang="zh-CN" altLang="en-US" sz="1400" dirty="0" smtClean="0">
                <a:solidFill>
                  <a:schemeClr val="bg1"/>
                </a:solidFill>
              </a:rPr>
              <a:t>推广</a:t>
            </a:r>
            <a:r>
              <a:rPr lang="zh-CN" altLang="en-US" sz="1400" dirty="0">
                <a:solidFill>
                  <a:schemeClr val="bg1"/>
                </a:solidFill>
              </a:rPr>
              <a:t>支持</a:t>
            </a:r>
          </a:p>
        </p:txBody>
      </p:sp>
      <p:sp>
        <p:nvSpPr>
          <p:cNvPr id="47" name="TextBox 46"/>
          <p:cNvSpPr txBox="1"/>
          <p:nvPr/>
        </p:nvSpPr>
        <p:spPr>
          <a:xfrm>
            <a:off x="7093735" y="3378559"/>
            <a:ext cx="1567309" cy="261610"/>
          </a:xfrm>
          <a:prstGeom prst="rect">
            <a:avLst/>
          </a:prstGeom>
          <a:noFill/>
        </p:spPr>
        <p:txBody>
          <a:bodyPr wrap="square" rtlCol="0">
            <a:spAutoFit/>
          </a:bodyPr>
          <a:lstStyle/>
          <a:p>
            <a:r>
              <a:rPr lang="zh-CN" altLang="en-US" sz="1100" b="1" dirty="0" smtClean="0">
                <a:solidFill>
                  <a:schemeClr val="bg1"/>
                </a:solidFill>
              </a:rPr>
              <a:t>（推广预算）</a:t>
            </a:r>
            <a:endParaRPr lang="zh-CN" altLang="en-US" sz="1100" b="1" dirty="0">
              <a:solidFill>
                <a:schemeClr val="bg1"/>
              </a:solidFill>
            </a:endParaRPr>
          </a:p>
        </p:txBody>
      </p:sp>
      <p:sp>
        <p:nvSpPr>
          <p:cNvPr id="48" name="TextBox 47"/>
          <p:cNvSpPr txBox="1"/>
          <p:nvPr/>
        </p:nvSpPr>
        <p:spPr>
          <a:xfrm>
            <a:off x="4568791" y="3070781"/>
            <a:ext cx="1127254" cy="307777"/>
          </a:xfrm>
          <a:prstGeom prst="rect">
            <a:avLst/>
          </a:prstGeom>
          <a:noFill/>
        </p:spPr>
        <p:txBody>
          <a:bodyPr wrap="square" rtlCol="0">
            <a:spAutoFit/>
          </a:bodyPr>
          <a:lstStyle/>
          <a:p>
            <a:r>
              <a:rPr lang="zh-CN" altLang="en-US" sz="1400" dirty="0" smtClean="0">
                <a:solidFill>
                  <a:schemeClr val="bg1"/>
                </a:solidFill>
              </a:rPr>
              <a:t>产品知识</a:t>
            </a:r>
            <a:endParaRPr lang="zh-CN" altLang="en-US" sz="1400" dirty="0">
              <a:solidFill>
                <a:schemeClr val="bg1"/>
              </a:solidFill>
            </a:endParaRPr>
          </a:p>
        </p:txBody>
      </p:sp>
      <p:sp>
        <p:nvSpPr>
          <p:cNvPr id="49" name="TextBox 48"/>
          <p:cNvSpPr txBox="1"/>
          <p:nvPr/>
        </p:nvSpPr>
        <p:spPr>
          <a:xfrm>
            <a:off x="3667156" y="3059292"/>
            <a:ext cx="1001524" cy="307777"/>
          </a:xfrm>
          <a:prstGeom prst="rect">
            <a:avLst/>
          </a:prstGeom>
          <a:noFill/>
        </p:spPr>
        <p:txBody>
          <a:bodyPr wrap="square" rtlCol="0">
            <a:spAutoFit/>
          </a:bodyPr>
          <a:lstStyle/>
          <a:p>
            <a:r>
              <a:rPr lang="zh-CN" altLang="en-US" sz="1400" dirty="0">
                <a:solidFill>
                  <a:schemeClr val="bg1"/>
                </a:solidFill>
              </a:rPr>
              <a:t>执行</a:t>
            </a:r>
            <a:r>
              <a:rPr lang="zh-CN" altLang="en-US" sz="1400" dirty="0" smtClean="0">
                <a:solidFill>
                  <a:schemeClr val="bg1"/>
                </a:solidFill>
              </a:rPr>
              <a:t>质量</a:t>
            </a:r>
            <a:endParaRPr lang="zh-CN" altLang="en-US" sz="1400" dirty="0">
              <a:solidFill>
                <a:schemeClr val="bg1"/>
              </a:solidFill>
            </a:endParaRPr>
          </a:p>
        </p:txBody>
      </p:sp>
      <p:sp>
        <p:nvSpPr>
          <p:cNvPr id="50" name="TextBox 49"/>
          <p:cNvSpPr txBox="1"/>
          <p:nvPr/>
        </p:nvSpPr>
        <p:spPr>
          <a:xfrm>
            <a:off x="3562198" y="3349469"/>
            <a:ext cx="1106482" cy="600164"/>
          </a:xfrm>
          <a:prstGeom prst="rect">
            <a:avLst/>
          </a:prstGeom>
          <a:noFill/>
        </p:spPr>
        <p:txBody>
          <a:bodyPr wrap="square" rtlCol="0">
            <a:spAutoFit/>
          </a:bodyPr>
          <a:lstStyle/>
          <a:p>
            <a:r>
              <a:rPr lang="zh-CN" altLang="en-US" sz="1100" b="1" dirty="0" smtClean="0">
                <a:solidFill>
                  <a:schemeClr val="bg1"/>
                </a:solidFill>
              </a:rPr>
              <a:t>（</a:t>
            </a:r>
            <a:r>
              <a:rPr lang="zh-CN" altLang="en-US" sz="1100" b="1" dirty="0">
                <a:solidFill>
                  <a:schemeClr val="bg1"/>
                </a:solidFill>
              </a:rPr>
              <a:t>因</a:t>
            </a:r>
            <a:r>
              <a:rPr lang="en-US" altLang="zh-CN" sz="1100" b="1" dirty="0">
                <a:solidFill>
                  <a:schemeClr val="bg1"/>
                </a:solidFill>
              </a:rPr>
              <a:t>KPI</a:t>
            </a:r>
            <a:r>
              <a:rPr lang="zh-CN" altLang="en-US" sz="1100" b="1" dirty="0">
                <a:solidFill>
                  <a:schemeClr val="bg1"/>
                </a:solidFill>
              </a:rPr>
              <a:t>分析，团队会议，行政工作而波动</a:t>
            </a:r>
            <a:r>
              <a:rPr lang="zh-CN" altLang="en-US" sz="1100" b="1" dirty="0" smtClean="0">
                <a:solidFill>
                  <a:schemeClr val="bg1"/>
                </a:solidFill>
              </a:rPr>
              <a:t>）</a:t>
            </a:r>
            <a:endParaRPr lang="zh-CN" altLang="en-US" sz="1100" b="1" dirty="0">
              <a:solidFill>
                <a:schemeClr val="bg1"/>
              </a:solidFill>
            </a:endParaRPr>
          </a:p>
        </p:txBody>
      </p:sp>
      <p:sp>
        <p:nvSpPr>
          <p:cNvPr id="51" name="TextBox 50"/>
          <p:cNvSpPr txBox="1"/>
          <p:nvPr/>
        </p:nvSpPr>
        <p:spPr>
          <a:xfrm>
            <a:off x="2520681" y="2951570"/>
            <a:ext cx="1002536" cy="523220"/>
          </a:xfrm>
          <a:prstGeom prst="rect">
            <a:avLst/>
          </a:prstGeom>
          <a:noFill/>
        </p:spPr>
        <p:txBody>
          <a:bodyPr wrap="square" rtlCol="0">
            <a:spAutoFit/>
          </a:bodyPr>
          <a:lstStyle/>
          <a:p>
            <a:r>
              <a:rPr lang="zh-CN" altLang="en-US" sz="1400" dirty="0" smtClean="0">
                <a:solidFill>
                  <a:schemeClr val="bg1"/>
                </a:solidFill>
              </a:rPr>
              <a:t>业务代表销售表现</a:t>
            </a:r>
            <a:endParaRPr lang="zh-CN" altLang="en-US" sz="1400" dirty="0">
              <a:solidFill>
                <a:schemeClr val="bg1"/>
              </a:solidFill>
            </a:endParaRPr>
          </a:p>
        </p:txBody>
      </p:sp>
      <p:sp>
        <p:nvSpPr>
          <p:cNvPr id="52" name="TextBox 51"/>
          <p:cNvSpPr txBox="1"/>
          <p:nvPr/>
        </p:nvSpPr>
        <p:spPr>
          <a:xfrm>
            <a:off x="1284525" y="2984753"/>
            <a:ext cx="1002536" cy="307777"/>
          </a:xfrm>
          <a:prstGeom prst="rect">
            <a:avLst/>
          </a:prstGeom>
          <a:noFill/>
        </p:spPr>
        <p:txBody>
          <a:bodyPr wrap="square" rtlCol="0">
            <a:spAutoFit/>
          </a:bodyPr>
          <a:lstStyle/>
          <a:p>
            <a:r>
              <a:rPr lang="zh-CN" altLang="en-US" sz="1400" dirty="0" smtClean="0">
                <a:solidFill>
                  <a:schemeClr val="bg1"/>
                </a:solidFill>
              </a:rPr>
              <a:t>经理协访</a:t>
            </a:r>
            <a:endParaRPr lang="zh-CN" altLang="en-US" sz="1400" dirty="0">
              <a:solidFill>
                <a:schemeClr val="bg1"/>
              </a:solidFill>
            </a:endParaRPr>
          </a:p>
        </p:txBody>
      </p:sp>
      <p:grpSp>
        <p:nvGrpSpPr>
          <p:cNvPr id="53" name="组合 52"/>
          <p:cNvGrpSpPr/>
          <p:nvPr/>
        </p:nvGrpSpPr>
        <p:grpSpPr>
          <a:xfrm>
            <a:off x="1130886" y="3587091"/>
            <a:ext cx="2291937" cy="696812"/>
            <a:chOff x="3422823" y="1325476"/>
            <a:chExt cx="2291937" cy="390185"/>
          </a:xfrm>
        </p:grpSpPr>
        <p:cxnSp>
          <p:nvCxnSpPr>
            <p:cNvPr id="54" name="直接连接符 53"/>
            <p:cNvCxnSpPr/>
            <p:nvPr/>
          </p:nvCxnSpPr>
          <p:spPr>
            <a:xfrm>
              <a:off x="3422823" y="1527635"/>
              <a:ext cx="22919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079430" y="1325476"/>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422823" y="1515760"/>
              <a:ext cx="2291937" cy="199901"/>
              <a:chOff x="3422823" y="1515760"/>
              <a:chExt cx="2291937" cy="199901"/>
            </a:xfrm>
          </p:grpSpPr>
          <p:cxnSp>
            <p:nvCxnSpPr>
              <p:cNvPr id="57" name="直接连接符 56"/>
              <p:cNvCxnSpPr/>
              <p:nvPr/>
            </p:nvCxnSpPr>
            <p:spPr>
              <a:xfrm>
                <a:off x="5714760" y="1515760"/>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422823" y="1517093"/>
                <a:ext cx="0" cy="19856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59" name="TextBox 58"/>
          <p:cNvSpPr txBox="1"/>
          <p:nvPr/>
        </p:nvSpPr>
        <p:spPr>
          <a:xfrm>
            <a:off x="602475" y="4425470"/>
            <a:ext cx="756032" cy="523220"/>
          </a:xfrm>
          <a:prstGeom prst="rect">
            <a:avLst/>
          </a:prstGeom>
          <a:noFill/>
        </p:spPr>
        <p:txBody>
          <a:bodyPr wrap="square" rtlCol="0">
            <a:spAutoFit/>
          </a:bodyPr>
          <a:lstStyle/>
          <a:p>
            <a:r>
              <a:rPr lang="zh-CN" altLang="en-US" sz="1400" dirty="0" smtClean="0">
                <a:solidFill>
                  <a:schemeClr val="bg1"/>
                </a:solidFill>
              </a:rPr>
              <a:t>客户时间分配</a:t>
            </a:r>
            <a:endParaRPr lang="zh-CN" altLang="en-US" sz="1400" dirty="0">
              <a:solidFill>
                <a:schemeClr val="bg1"/>
              </a:solidFill>
            </a:endParaRPr>
          </a:p>
        </p:txBody>
      </p:sp>
      <p:sp>
        <p:nvSpPr>
          <p:cNvPr id="60" name="TextBox 59"/>
          <p:cNvSpPr txBox="1"/>
          <p:nvPr/>
        </p:nvSpPr>
        <p:spPr>
          <a:xfrm>
            <a:off x="1620052" y="4433324"/>
            <a:ext cx="597105" cy="523220"/>
          </a:xfrm>
          <a:prstGeom prst="rect">
            <a:avLst/>
          </a:prstGeom>
          <a:noFill/>
        </p:spPr>
        <p:txBody>
          <a:bodyPr wrap="square" rtlCol="0">
            <a:spAutoFit/>
          </a:bodyPr>
          <a:lstStyle/>
          <a:p>
            <a:r>
              <a:rPr lang="zh-CN" altLang="en-US" sz="1400" dirty="0" smtClean="0">
                <a:solidFill>
                  <a:schemeClr val="bg1"/>
                </a:solidFill>
              </a:rPr>
              <a:t>产品知识</a:t>
            </a:r>
            <a:endParaRPr lang="zh-CN" altLang="en-US" sz="1400" dirty="0">
              <a:solidFill>
                <a:schemeClr val="bg1"/>
              </a:solidFill>
            </a:endParaRPr>
          </a:p>
        </p:txBody>
      </p:sp>
      <p:sp>
        <p:nvSpPr>
          <p:cNvPr id="61" name="TextBox 60"/>
          <p:cNvSpPr txBox="1"/>
          <p:nvPr/>
        </p:nvSpPr>
        <p:spPr>
          <a:xfrm>
            <a:off x="2420288" y="4425470"/>
            <a:ext cx="601662" cy="523220"/>
          </a:xfrm>
          <a:prstGeom prst="rect">
            <a:avLst/>
          </a:prstGeom>
          <a:noFill/>
        </p:spPr>
        <p:txBody>
          <a:bodyPr wrap="square" rtlCol="0">
            <a:spAutoFit/>
          </a:bodyPr>
          <a:lstStyle/>
          <a:p>
            <a:r>
              <a:rPr lang="zh-CN" altLang="en-US" sz="1400" dirty="0" smtClean="0">
                <a:solidFill>
                  <a:schemeClr val="bg1"/>
                </a:solidFill>
              </a:rPr>
              <a:t>销售技巧</a:t>
            </a:r>
            <a:endParaRPr lang="zh-CN" altLang="en-US" sz="1400" dirty="0">
              <a:solidFill>
                <a:schemeClr val="bg1"/>
              </a:solidFill>
            </a:endParaRPr>
          </a:p>
        </p:txBody>
      </p:sp>
      <p:sp>
        <p:nvSpPr>
          <p:cNvPr id="62" name="TextBox 61"/>
          <p:cNvSpPr txBox="1"/>
          <p:nvPr/>
        </p:nvSpPr>
        <p:spPr>
          <a:xfrm>
            <a:off x="3304069" y="4425470"/>
            <a:ext cx="811369" cy="523220"/>
          </a:xfrm>
          <a:prstGeom prst="rect">
            <a:avLst/>
          </a:prstGeom>
          <a:noFill/>
        </p:spPr>
        <p:txBody>
          <a:bodyPr wrap="square" rtlCol="0">
            <a:spAutoFit/>
          </a:bodyPr>
          <a:lstStyle/>
          <a:p>
            <a:r>
              <a:rPr lang="zh-CN" altLang="en-US" sz="1400" dirty="0" smtClean="0">
                <a:solidFill>
                  <a:schemeClr val="bg1"/>
                </a:solidFill>
              </a:rPr>
              <a:t>工作积极性</a:t>
            </a:r>
            <a:endParaRPr lang="zh-CN" altLang="en-US" sz="1400" dirty="0">
              <a:solidFill>
                <a:schemeClr val="bg1"/>
              </a:solidFill>
            </a:endParaRPr>
          </a:p>
        </p:txBody>
      </p:sp>
      <p:cxnSp>
        <p:nvCxnSpPr>
          <p:cNvPr id="66" name="直接连接符 65"/>
          <p:cNvCxnSpPr/>
          <p:nvPr/>
        </p:nvCxnSpPr>
        <p:spPr>
          <a:xfrm>
            <a:off x="4277482" y="727708"/>
            <a:ext cx="52431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081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hidden="1"/>
          <p:cNvGraphicFramePr>
            <a:graphicFrameLocks noChangeAspect="1"/>
          </p:cNvGraphicFramePr>
          <p:nvPr>
            <p:custDataLst>
              <p:tags r:id="rId2"/>
            </p:custDataLst>
            <p:extLst>
              <p:ext uri="{D42A27DB-BD31-4B8C-83A1-F6EECF244321}">
                <p14:modId xmlns:p14="http://schemas.microsoft.com/office/powerpoint/2010/main" val="24666553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02" name="think-cell Slide" r:id="rId12" imgW="421" imgH="420" progId="TCLayout.ActiveDocument.1">
                  <p:embed/>
                </p:oleObj>
              </mc:Choice>
              <mc:Fallback>
                <p:oleObj name="think-cell Slide" r:id="rId12" imgW="421" imgH="42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4" name="Rectángulo 51"/>
          <p:cNvSpPr/>
          <p:nvPr/>
        </p:nvSpPr>
        <p:spPr>
          <a:xfrm>
            <a:off x="-3206" y="-9223"/>
            <a:ext cx="9143999" cy="5143500"/>
          </a:xfrm>
          <a:prstGeom prst="rect">
            <a:avLst/>
          </a:prstGeom>
          <a:solidFill>
            <a:schemeClr val="accent1">
              <a:lumMod val="75000"/>
              <a:alpha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dirty="0">
              <a:solidFill>
                <a:schemeClr val="bg1"/>
              </a:solidFill>
            </a:endParaRPr>
          </a:p>
        </p:txBody>
      </p:sp>
      <p:grpSp>
        <p:nvGrpSpPr>
          <p:cNvPr id="5" name="组合 4"/>
          <p:cNvGrpSpPr/>
          <p:nvPr/>
        </p:nvGrpSpPr>
        <p:grpSpPr>
          <a:xfrm>
            <a:off x="6211193" y="142810"/>
            <a:ext cx="2813751" cy="274800"/>
            <a:chOff x="361678" y="1649055"/>
            <a:chExt cx="8274706" cy="1317082"/>
          </a:xfrm>
        </p:grpSpPr>
        <p:sp>
          <p:nvSpPr>
            <p:cNvPr id="6" name="PA_淘宝网chenying0907出品 78"/>
            <p:cNvSpPr/>
            <p:nvPr>
              <p:custDataLst>
                <p:tags r:id="rId3"/>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chemeClr val="bg1"/>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7" name="PA_淘宝网chenying0907出品 79"/>
            <p:cNvSpPr txBox="1"/>
            <p:nvPr>
              <p:custDataLst>
                <p:tags r:id="rId4"/>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chemeClr val="bg1"/>
                  </a:solidFill>
                  <a:cs typeface="+mn-ea"/>
                  <a:sym typeface="+mn-lt"/>
                </a:rPr>
                <a:t>指标讲解</a:t>
              </a:r>
              <a:endParaRPr lang="zh-CN" altLang="en-US" sz="700" kern="0" dirty="0">
                <a:solidFill>
                  <a:schemeClr val="bg1"/>
                </a:solidFill>
                <a:cs typeface="+mn-ea"/>
                <a:sym typeface="+mn-lt"/>
              </a:endParaRPr>
            </a:p>
          </p:txBody>
        </p:sp>
        <p:sp>
          <p:nvSpPr>
            <p:cNvPr id="8" name="PA_淘宝网chenying0907出品 81"/>
            <p:cNvSpPr/>
            <p:nvPr>
              <p:custDataLst>
                <p:tags r:id="rId5"/>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7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9" name="PA_淘宝网chenying0907出品 82"/>
            <p:cNvSpPr txBox="1"/>
            <p:nvPr>
              <p:custDataLst>
                <p:tags r:id="rId6"/>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ysClr val="windowText" lastClr="000000"/>
                  </a:solidFill>
                  <a:cs typeface="+mn-ea"/>
                  <a:sym typeface="+mn-lt"/>
                </a:rPr>
                <a:t>使用</a:t>
              </a:r>
              <a:r>
                <a:rPr lang="zh-CN" altLang="en-US" sz="700" kern="0" dirty="0" smtClean="0">
                  <a:solidFill>
                    <a:sysClr val="windowText" lastClr="000000"/>
                  </a:solidFill>
                  <a:cs typeface="+mn-ea"/>
                  <a:sym typeface="+mn-lt"/>
                </a:rPr>
                <a:t>流程</a:t>
              </a:r>
              <a:endParaRPr lang="zh-CN" altLang="en-US" sz="700" kern="0" dirty="0">
                <a:solidFill>
                  <a:sysClr val="windowText" lastClr="000000"/>
                </a:solidFill>
                <a:cs typeface="+mn-ea"/>
                <a:sym typeface="+mn-lt"/>
              </a:endParaRPr>
            </a:p>
          </p:txBody>
        </p:sp>
        <p:sp>
          <p:nvSpPr>
            <p:cNvPr id="10" name="PA_淘宝网chenying0907出品 84"/>
            <p:cNvSpPr/>
            <p:nvPr>
              <p:custDataLst>
                <p:tags r:id="rId7"/>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11" name="PA_淘宝网chenying0907出品 85"/>
            <p:cNvSpPr txBox="1"/>
            <p:nvPr>
              <p:custDataLst>
                <p:tags r:id="rId8"/>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12" name="PA_淘宝网chenying0907出品 87"/>
            <p:cNvSpPr/>
            <p:nvPr>
              <p:custDataLst>
                <p:tags r:id="rId9"/>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13" name="PA_淘宝网chenying0907出品 89"/>
            <p:cNvSpPr/>
            <p:nvPr>
              <p:custDataLst>
                <p:tags r:id="rId10"/>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grpSp>
        <p:nvGrpSpPr>
          <p:cNvPr id="19" name="组合 18"/>
          <p:cNvGrpSpPr/>
          <p:nvPr/>
        </p:nvGrpSpPr>
        <p:grpSpPr>
          <a:xfrm>
            <a:off x="3943179" y="192583"/>
            <a:ext cx="2299342" cy="594500"/>
            <a:chOff x="389234" y="2301024"/>
            <a:chExt cx="2299342" cy="594500"/>
          </a:xfrm>
        </p:grpSpPr>
        <p:sp>
          <p:nvSpPr>
            <p:cNvPr id="20" name="CuadroTexto 45"/>
            <p:cNvSpPr txBox="1"/>
            <p:nvPr/>
          </p:nvSpPr>
          <p:spPr>
            <a:xfrm>
              <a:off x="389234" y="2301024"/>
              <a:ext cx="2264503" cy="438581"/>
            </a:xfrm>
            <a:prstGeom prst="rect">
              <a:avLst/>
            </a:prstGeom>
            <a:noFill/>
          </p:spPr>
          <p:txBody>
            <a:bodyPr wrap="square" lIns="68580" tIns="34290" rIns="68580" bIns="34290" rtlCol="0">
              <a:spAutoFit/>
            </a:bodyPr>
            <a:lstStyle/>
            <a:p>
              <a:r>
                <a:rPr lang="zh-CN" altLang="en-US" sz="2400" dirty="0" smtClean="0">
                  <a:solidFill>
                    <a:schemeClr val="bg1"/>
                  </a:solidFill>
                  <a:latin typeface="微软雅黑" pitchFamily="34" charset="-122"/>
                  <a:ea typeface="微软雅黑" pitchFamily="34" charset="-122"/>
                  <a:cs typeface="Segoe UI" panose="020B0502040204020203" pitchFamily="34" charset="0"/>
                </a:rPr>
                <a:t>团队能力</a:t>
              </a:r>
              <a:endParaRPr lang="es-MX" sz="2400" dirty="0">
                <a:solidFill>
                  <a:schemeClr val="bg1"/>
                </a:solidFill>
                <a:latin typeface="微软雅黑" pitchFamily="34" charset="-122"/>
                <a:ea typeface="微软雅黑" pitchFamily="34" charset="-122"/>
                <a:cs typeface="Segoe UI" panose="020B0502040204020203" pitchFamily="34" charset="0"/>
              </a:endParaRPr>
            </a:p>
          </p:txBody>
        </p:sp>
        <p:sp>
          <p:nvSpPr>
            <p:cNvPr id="21" name="CuadroTexto 46"/>
            <p:cNvSpPr txBox="1"/>
            <p:nvPr/>
          </p:nvSpPr>
          <p:spPr>
            <a:xfrm>
              <a:off x="424072" y="2641608"/>
              <a:ext cx="2264504" cy="253916"/>
            </a:xfrm>
            <a:prstGeom prst="rect">
              <a:avLst/>
            </a:prstGeom>
            <a:noFill/>
          </p:spPr>
          <p:txBody>
            <a:bodyPr wrap="square" lIns="68580" tIns="34290" rIns="68580" bIns="34290" rtlCol="0">
              <a:spAutoFit/>
            </a:bodyPr>
            <a:lstStyle/>
            <a:p>
              <a:r>
                <a:rPr lang="es-MX" sz="1200" dirty="0" smtClean="0">
                  <a:solidFill>
                    <a:schemeClr val="bg1"/>
                  </a:solidFill>
                  <a:latin typeface="微软雅黑" pitchFamily="34" charset="-122"/>
                  <a:ea typeface="微软雅黑" pitchFamily="34" charset="-122"/>
                  <a:cs typeface="Segoe UI" panose="020B0502040204020203" pitchFamily="34" charset="0"/>
                </a:rPr>
                <a:t>Team capability</a:t>
              </a:r>
              <a:endParaRPr lang="es-MX" sz="1200" dirty="0">
                <a:solidFill>
                  <a:schemeClr val="bg1"/>
                </a:solidFill>
                <a:latin typeface="微软雅黑" pitchFamily="34" charset="-122"/>
                <a:ea typeface="微软雅黑" pitchFamily="34" charset="-122"/>
                <a:cs typeface="Segoe UI" panose="020B0502040204020203" pitchFamily="34" charset="0"/>
              </a:endParaRPr>
            </a:p>
          </p:txBody>
        </p:sp>
      </p:grpSp>
      <p:cxnSp>
        <p:nvCxnSpPr>
          <p:cNvPr id="22" name="直接连接符 21"/>
          <p:cNvCxnSpPr/>
          <p:nvPr/>
        </p:nvCxnSpPr>
        <p:spPr>
          <a:xfrm>
            <a:off x="4306635" y="763333"/>
            <a:ext cx="52431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08770" y="1306285"/>
            <a:ext cx="7817713" cy="35507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100" dirty="0" smtClean="0">
              <a:solidFill>
                <a:schemeClr val="tx1"/>
              </a:solidFill>
            </a:endParaRPr>
          </a:p>
        </p:txBody>
      </p:sp>
      <p:cxnSp>
        <p:nvCxnSpPr>
          <p:cNvPr id="15" name="直接连接符 14"/>
          <p:cNvCxnSpPr/>
          <p:nvPr/>
        </p:nvCxnSpPr>
        <p:spPr>
          <a:xfrm>
            <a:off x="716538" y="2527970"/>
            <a:ext cx="78177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96679" y="3744086"/>
            <a:ext cx="78177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733797" y="1306285"/>
            <a:ext cx="0" cy="35507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5803" y="1706080"/>
            <a:ext cx="819398" cy="646331"/>
          </a:xfrm>
          <a:prstGeom prst="rect">
            <a:avLst/>
          </a:prstGeom>
          <a:noFill/>
        </p:spPr>
        <p:txBody>
          <a:bodyPr wrap="square" rtlCol="0">
            <a:spAutoFit/>
          </a:bodyPr>
          <a:lstStyle/>
          <a:p>
            <a:r>
              <a:rPr lang="zh-CN" altLang="en-US" dirty="0" smtClean="0">
                <a:solidFill>
                  <a:schemeClr val="bg1"/>
                </a:solidFill>
              </a:rPr>
              <a:t>销售技巧</a:t>
            </a:r>
            <a:endParaRPr lang="zh-CN" altLang="en-US" dirty="0">
              <a:solidFill>
                <a:schemeClr val="bg1"/>
              </a:solidFill>
            </a:endParaRPr>
          </a:p>
        </p:txBody>
      </p:sp>
      <p:sp>
        <p:nvSpPr>
          <p:cNvPr id="24" name="TextBox 23"/>
          <p:cNvSpPr txBox="1"/>
          <p:nvPr/>
        </p:nvSpPr>
        <p:spPr>
          <a:xfrm>
            <a:off x="855024" y="2896487"/>
            <a:ext cx="783771" cy="646331"/>
          </a:xfrm>
          <a:prstGeom prst="rect">
            <a:avLst/>
          </a:prstGeom>
          <a:noFill/>
        </p:spPr>
        <p:txBody>
          <a:bodyPr wrap="square" rtlCol="0">
            <a:spAutoFit/>
          </a:bodyPr>
          <a:lstStyle/>
          <a:p>
            <a:r>
              <a:rPr lang="zh-CN" altLang="en-US" dirty="0" smtClean="0">
                <a:solidFill>
                  <a:schemeClr val="bg1"/>
                </a:solidFill>
              </a:rPr>
              <a:t>产品知识</a:t>
            </a:r>
            <a:endParaRPr lang="zh-CN" altLang="en-US" dirty="0">
              <a:solidFill>
                <a:schemeClr val="bg1"/>
              </a:solidFill>
            </a:endParaRPr>
          </a:p>
        </p:txBody>
      </p:sp>
      <p:sp>
        <p:nvSpPr>
          <p:cNvPr id="25" name="TextBox 24"/>
          <p:cNvSpPr txBox="1"/>
          <p:nvPr/>
        </p:nvSpPr>
        <p:spPr>
          <a:xfrm>
            <a:off x="837209" y="4052138"/>
            <a:ext cx="896587" cy="646331"/>
          </a:xfrm>
          <a:prstGeom prst="rect">
            <a:avLst/>
          </a:prstGeom>
          <a:noFill/>
        </p:spPr>
        <p:txBody>
          <a:bodyPr wrap="square" rtlCol="0">
            <a:spAutoFit/>
          </a:bodyPr>
          <a:lstStyle/>
          <a:p>
            <a:r>
              <a:rPr lang="zh-CN" altLang="en-US" dirty="0" smtClean="0">
                <a:solidFill>
                  <a:schemeClr val="bg1"/>
                </a:solidFill>
              </a:rPr>
              <a:t>工作积极性</a:t>
            </a:r>
            <a:endParaRPr lang="zh-CN" altLang="en-US" dirty="0">
              <a:solidFill>
                <a:schemeClr val="bg1"/>
              </a:solidFill>
            </a:endParaRPr>
          </a:p>
        </p:txBody>
      </p:sp>
      <p:sp>
        <p:nvSpPr>
          <p:cNvPr id="37" name="TextBox 36"/>
          <p:cNvSpPr txBox="1"/>
          <p:nvPr/>
        </p:nvSpPr>
        <p:spPr>
          <a:xfrm>
            <a:off x="2122485" y="1696748"/>
            <a:ext cx="4334493" cy="523220"/>
          </a:xfrm>
          <a:prstGeom prst="rect">
            <a:avLst/>
          </a:prstGeom>
          <a:noFill/>
        </p:spPr>
        <p:txBody>
          <a:bodyPr wrap="square" rtlCol="0">
            <a:spAutoFit/>
          </a:bodyPr>
          <a:lstStyle/>
          <a:p>
            <a:r>
              <a:rPr lang="zh-CN" altLang="en-US" sz="1400" dirty="0" smtClean="0">
                <a:solidFill>
                  <a:schemeClr val="bg1"/>
                </a:solidFill>
              </a:rPr>
              <a:t>销售技巧受到代表累积销售额、累积能力辅导天数、累积经理协访天数</a:t>
            </a:r>
            <a:r>
              <a:rPr lang="en-US" altLang="zh-CN" sz="1400" dirty="0" smtClean="0">
                <a:solidFill>
                  <a:schemeClr val="bg1"/>
                </a:solidFill>
              </a:rPr>
              <a:t>3</a:t>
            </a:r>
            <a:r>
              <a:rPr lang="zh-CN" altLang="en-US" sz="1400" dirty="0" smtClean="0">
                <a:solidFill>
                  <a:schemeClr val="bg1"/>
                </a:solidFill>
              </a:rPr>
              <a:t>项因素的影响</a:t>
            </a:r>
            <a:endParaRPr lang="zh-CN" altLang="en-US" sz="1400" dirty="0">
              <a:solidFill>
                <a:schemeClr val="bg1"/>
              </a:solidFill>
            </a:endParaRPr>
          </a:p>
        </p:txBody>
      </p:sp>
      <p:sp>
        <p:nvSpPr>
          <p:cNvPr id="39" name="TextBox 38"/>
          <p:cNvSpPr txBox="1"/>
          <p:nvPr/>
        </p:nvSpPr>
        <p:spPr>
          <a:xfrm>
            <a:off x="2122485" y="3217229"/>
            <a:ext cx="6459266" cy="307777"/>
          </a:xfrm>
          <a:prstGeom prst="rect">
            <a:avLst/>
          </a:prstGeom>
          <a:noFill/>
        </p:spPr>
        <p:txBody>
          <a:bodyPr wrap="square" rtlCol="0">
            <a:spAutoFit/>
          </a:bodyPr>
          <a:lstStyle/>
          <a:p>
            <a:r>
              <a:rPr lang="zh-CN" altLang="en-US" sz="1400" dirty="0" smtClean="0">
                <a:solidFill>
                  <a:schemeClr val="bg1"/>
                </a:solidFill>
              </a:rPr>
              <a:t>产品知识受到代表所接受的产品培训天数的影响</a:t>
            </a:r>
            <a:endParaRPr lang="zh-CN" altLang="en-US" sz="1400" dirty="0">
              <a:solidFill>
                <a:schemeClr val="bg1"/>
              </a:solidFill>
            </a:endParaRPr>
          </a:p>
        </p:txBody>
      </p:sp>
      <p:sp>
        <p:nvSpPr>
          <p:cNvPr id="40" name="TextBox 39"/>
          <p:cNvSpPr txBox="1"/>
          <p:nvPr/>
        </p:nvSpPr>
        <p:spPr>
          <a:xfrm>
            <a:off x="2139388" y="4113694"/>
            <a:ext cx="6459266" cy="523220"/>
          </a:xfrm>
          <a:prstGeom prst="rect">
            <a:avLst/>
          </a:prstGeom>
          <a:noFill/>
        </p:spPr>
        <p:txBody>
          <a:bodyPr wrap="square" rtlCol="0">
            <a:spAutoFit/>
          </a:bodyPr>
          <a:lstStyle/>
          <a:p>
            <a:r>
              <a:rPr lang="zh-CN" altLang="en-US" sz="1400" dirty="0" smtClean="0">
                <a:solidFill>
                  <a:schemeClr val="bg1"/>
                </a:solidFill>
              </a:rPr>
              <a:t>工作积极性受到团队会议天数、代表指标达成率、能力辅导天数和经理行政工作天数</a:t>
            </a:r>
            <a:r>
              <a:rPr lang="en-US" altLang="zh-CN" sz="1400" dirty="0" smtClean="0">
                <a:solidFill>
                  <a:schemeClr val="bg1"/>
                </a:solidFill>
              </a:rPr>
              <a:t>4</a:t>
            </a:r>
            <a:r>
              <a:rPr lang="zh-CN" altLang="en-US" sz="1400" dirty="0" smtClean="0">
                <a:solidFill>
                  <a:schemeClr val="bg1"/>
                </a:solidFill>
              </a:rPr>
              <a:t>项因素的影响</a:t>
            </a:r>
            <a:endParaRPr lang="zh-CN" altLang="en-US" sz="1400" dirty="0">
              <a:solidFill>
                <a:schemeClr val="bg1"/>
              </a:solidFill>
            </a:endParaRPr>
          </a:p>
        </p:txBody>
      </p:sp>
    </p:spTree>
    <p:extLst>
      <p:ext uri="{BB962C8B-B14F-4D97-AF65-F5344CB8AC3E}">
        <p14:creationId xmlns:p14="http://schemas.microsoft.com/office/powerpoint/2010/main" val="3650600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hidden="1"/>
          <p:cNvGraphicFramePr>
            <a:graphicFrameLocks noChangeAspect="1"/>
          </p:cNvGraphicFramePr>
          <p:nvPr>
            <p:custDataLst>
              <p:tags r:id="rId2"/>
            </p:custDataLst>
            <p:extLst>
              <p:ext uri="{D42A27DB-BD31-4B8C-83A1-F6EECF244321}">
                <p14:modId xmlns:p14="http://schemas.microsoft.com/office/powerpoint/2010/main" val="33624127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23" name="think-cell Slide" r:id="rId12" imgW="421" imgH="420" progId="TCLayout.ActiveDocument.1">
                  <p:embed/>
                </p:oleObj>
              </mc:Choice>
              <mc:Fallback>
                <p:oleObj name="think-cell Slide" r:id="rId12" imgW="421" imgH="42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4" name="Rectángulo 51"/>
          <p:cNvSpPr/>
          <p:nvPr/>
        </p:nvSpPr>
        <p:spPr>
          <a:xfrm>
            <a:off x="-3206" y="-9223"/>
            <a:ext cx="9143999" cy="5143500"/>
          </a:xfrm>
          <a:prstGeom prst="rect">
            <a:avLst/>
          </a:prstGeom>
          <a:solidFill>
            <a:schemeClr val="accent1">
              <a:lumMod val="75000"/>
              <a:alpha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dirty="0">
              <a:solidFill>
                <a:schemeClr val="bg1"/>
              </a:solidFill>
            </a:endParaRPr>
          </a:p>
        </p:txBody>
      </p:sp>
      <p:grpSp>
        <p:nvGrpSpPr>
          <p:cNvPr id="5" name="组合 4"/>
          <p:cNvGrpSpPr/>
          <p:nvPr/>
        </p:nvGrpSpPr>
        <p:grpSpPr>
          <a:xfrm>
            <a:off x="6211193" y="142810"/>
            <a:ext cx="2813751" cy="274800"/>
            <a:chOff x="361678" y="1649055"/>
            <a:chExt cx="8274706" cy="1317082"/>
          </a:xfrm>
        </p:grpSpPr>
        <p:sp>
          <p:nvSpPr>
            <p:cNvPr id="6" name="PA_淘宝网chenying0907出品 78"/>
            <p:cNvSpPr/>
            <p:nvPr>
              <p:custDataLst>
                <p:tags r:id="rId3"/>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chemeClr val="bg1"/>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7" name="PA_淘宝网chenying0907出品 79"/>
            <p:cNvSpPr txBox="1"/>
            <p:nvPr>
              <p:custDataLst>
                <p:tags r:id="rId4"/>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chemeClr val="bg1"/>
                  </a:solidFill>
                  <a:cs typeface="+mn-ea"/>
                  <a:sym typeface="+mn-lt"/>
                </a:rPr>
                <a:t>指标讲解</a:t>
              </a:r>
              <a:endParaRPr lang="zh-CN" altLang="en-US" sz="700" kern="0" dirty="0">
                <a:solidFill>
                  <a:schemeClr val="bg1"/>
                </a:solidFill>
                <a:cs typeface="+mn-ea"/>
                <a:sym typeface="+mn-lt"/>
              </a:endParaRPr>
            </a:p>
          </p:txBody>
        </p:sp>
        <p:sp>
          <p:nvSpPr>
            <p:cNvPr id="8" name="PA_淘宝网chenying0907出品 81"/>
            <p:cNvSpPr/>
            <p:nvPr>
              <p:custDataLst>
                <p:tags r:id="rId5"/>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7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9" name="PA_淘宝网chenying0907出品 82"/>
            <p:cNvSpPr txBox="1"/>
            <p:nvPr>
              <p:custDataLst>
                <p:tags r:id="rId6"/>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ysClr val="windowText" lastClr="000000"/>
                  </a:solidFill>
                  <a:cs typeface="+mn-ea"/>
                  <a:sym typeface="+mn-lt"/>
                </a:rPr>
                <a:t>使用</a:t>
              </a:r>
              <a:r>
                <a:rPr lang="zh-CN" altLang="en-US" sz="700" kern="0" dirty="0" smtClean="0">
                  <a:solidFill>
                    <a:sysClr val="windowText" lastClr="000000"/>
                  </a:solidFill>
                  <a:cs typeface="+mn-ea"/>
                  <a:sym typeface="+mn-lt"/>
                </a:rPr>
                <a:t>流程</a:t>
              </a:r>
              <a:endParaRPr lang="zh-CN" altLang="en-US" sz="700" kern="0" dirty="0">
                <a:solidFill>
                  <a:sysClr val="windowText" lastClr="000000"/>
                </a:solidFill>
                <a:cs typeface="+mn-ea"/>
                <a:sym typeface="+mn-lt"/>
              </a:endParaRPr>
            </a:p>
          </p:txBody>
        </p:sp>
        <p:sp>
          <p:nvSpPr>
            <p:cNvPr id="10" name="PA_淘宝网chenying0907出品 84"/>
            <p:cNvSpPr/>
            <p:nvPr>
              <p:custDataLst>
                <p:tags r:id="rId7"/>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11" name="PA_淘宝网chenying0907出品 85"/>
            <p:cNvSpPr txBox="1"/>
            <p:nvPr>
              <p:custDataLst>
                <p:tags r:id="rId8"/>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12" name="PA_淘宝网chenying0907出品 87"/>
            <p:cNvSpPr/>
            <p:nvPr>
              <p:custDataLst>
                <p:tags r:id="rId9"/>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13" name="PA_淘宝网chenying0907出品 89"/>
            <p:cNvSpPr/>
            <p:nvPr>
              <p:custDataLst>
                <p:tags r:id="rId10"/>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grpSp>
        <p:nvGrpSpPr>
          <p:cNvPr id="19" name="组合 18"/>
          <p:cNvGrpSpPr/>
          <p:nvPr/>
        </p:nvGrpSpPr>
        <p:grpSpPr>
          <a:xfrm>
            <a:off x="3704892" y="173971"/>
            <a:ext cx="2324374" cy="613112"/>
            <a:chOff x="150947" y="2282412"/>
            <a:chExt cx="2324374" cy="613112"/>
          </a:xfrm>
        </p:grpSpPr>
        <p:sp>
          <p:nvSpPr>
            <p:cNvPr id="20" name="CuadroTexto 45"/>
            <p:cNvSpPr txBox="1"/>
            <p:nvPr/>
          </p:nvSpPr>
          <p:spPr>
            <a:xfrm>
              <a:off x="210818" y="2282412"/>
              <a:ext cx="2264503" cy="438581"/>
            </a:xfrm>
            <a:prstGeom prst="rect">
              <a:avLst/>
            </a:prstGeom>
            <a:noFill/>
          </p:spPr>
          <p:txBody>
            <a:bodyPr wrap="square" lIns="68580" tIns="34290" rIns="68580" bIns="34290" rtlCol="0">
              <a:spAutoFit/>
            </a:bodyPr>
            <a:lstStyle/>
            <a:p>
              <a:r>
                <a:rPr lang="zh-CN" altLang="en-US" sz="2400" dirty="0" smtClean="0">
                  <a:solidFill>
                    <a:schemeClr val="bg1"/>
                  </a:solidFill>
                  <a:latin typeface="微软雅黑" pitchFamily="34" charset="-122"/>
                  <a:ea typeface="微软雅黑" pitchFamily="34" charset="-122"/>
                  <a:cs typeface="Segoe UI" panose="020B0502040204020203" pitchFamily="34" charset="0"/>
                </a:rPr>
                <a:t>决策有效性</a:t>
              </a:r>
              <a:endParaRPr lang="es-MX" sz="2400" dirty="0">
                <a:solidFill>
                  <a:schemeClr val="bg1"/>
                </a:solidFill>
                <a:latin typeface="微软雅黑" pitchFamily="34" charset="-122"/>
                <a:ea typeface="微软雅黑" pitchFamily="34" charset="-122"/>
                <a:cs typeface="Segoe UI" panose="020B0502040204020203" pitchFamily="34" charset="0"/>
              </a:endParaRPr>
            </a:p>
          </p:txBody>
        </p:sp>
        <p:sp>
          <p:nvSpPr>
            <p:cNvPr id="21" name="CuadroTexto 46"/>
            <p:cNvSpPr txBox="1"/>
            <p:nvPr/>
          </p:nvSpPr>
          <p:spPr>
            <a:xfrm>
              <a:off x="150947" y="2641608"/>
              <a:ext cx="2264504" cy="253916"/>
            </a:xfrm>
            <a:prstGeom prst="rect">
              <a:avLst/>
            </a:prstGeom>
            <a:noFill/>
          </p:spPr>
          <p:txBody>
            <a:bodyPr wrap="square" lIns="68580" tIns="34290" rIns="68580" bIns="34290" rtlCol="0">
              <a:spAutoFit/>
            </a:bodyPr>
            <a:lstStyle/>
            <a:p>
              <a:r>
                <a:rPr lang="en-US" altLang="zh-CN" sz="1200" dirty="0" smtClean="0">
                  <a:solidFill>
                    <a:schemeClr val="bg1"/>
                  </a:solidFill>
                  <a:latin typeface="微软雅黑" pitchFamily="34" charset="-122"/>
                  <a:ea typeface="微软雅黑" pitchFamily="34" charset="-122"/>
                  <a:cs typeface="Segoe UI" panose="020B0502040204020203" pitchFamily="34" charset="0"/>
                </a:rPr>
                <a:t>Evaluation of decisions</a:t>
              </a:r>
              <a:endParaRPr lang="es-MX" sz="1200" dirty="0">
                <a:solidFill>
                  <a:schemeClr val="bg1"/>
                </a:solidFill>
                <a:latin typeface="微软雅黑" pitchFamily="34" charset="-122"/>
                <a:ea typeface="微软雅黑" pitchFamily="34" charset="-122"/>
                <a:cs typeface="Segoe UI" panose="020B0502040204020203" pitchFamily="34" charset="0"/>
              </a:endParaRPr>
            </a:p>
          </p:txBody>
        </p:sp>
      </p:grpSp>
      <p:cxnSp>
        <p:nvCxnSpPr>
          <p:cNvPr id="22" name="直接连接符 21"/>
          <p:cNvCxnSpPr/>
          <p:nvPr/>
        </p:nvCxnSpPr>
        <p:spPr>
          <a:xfrm>
            <a:off x="4306635" y="763333"/>
            <a:ext cx="52431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1" name="Picture 8"/>
          <p:cNvPicPr>
            <a:picLocks noChangeAspect="1" noChangeArrowheads="1"/>
          </p:cNvPicPr>
          <p:nvPr/>
        </p:nvPicPr>
        <p:blipFill rotWithShape="1">
          <a:blip r:embed="rId14">
            <a:extLst>
              <a:ext uri="{28A0092B-C50C-407E-A947-70E740481C1C}">
                <a14:useLocalDpi xmlns:a14="http://schemas.microsoft.com/office/drawing/2010/main" val="0"/>
              </a:ext>
            </a:extLst>
          </a:blip>
          <a:srcRect t="17302" b="9804"/>
          <a:stretch/>
        </p:blipFill>
        <p:spPr bwMode="auto">
          <a:xfrm>
            <a:off x="947517" y="1340990"/>
            <a:ext cx="4395465" cy="3142414"/>
          </a:xfrm>
          <a:prstGeom prst="rect">
            <a:avLst/>
          </a:prstGeom>
          <a:solidFill>
            <a:schemeClr val="bg1"/>
          </a:solidFill>
          <a:ln>
            <a:noFill/>
          </a:ln>
          <a:effectLst/>
          <a:extLst/>
        </p:spPr>
      </p:pic>
      <p:sp>
        <p:nvSpPr>
          <p:cNvPr id="42" name="矩形 41"/>
          <p:cNvSpPr/>
          <p:nvPr/>
        </p:nvSpPr>
        <p:spPr>
          <a:xfrm>
            <a:off x="3204624" y="2829067"/>
            <a:ext cx="2016224"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p:cNvSpPr/>
          <p:nvPr/>
        </p:nvSpPr>
        <p:spPr>
          <a:xfrm>
            <a:off x="1655753" y="1401288"/>
            <a:ext cx="2621442" cy="546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投入与产出</a:t>
            </a:r>
            <a:endParaRPr lang="zh-CN" altLang="en-US" dirty="0">
              <a:solidFill>
                <a:schemeClr val="tx1"/>
              </a:solidFill>
            </a:endParaRPr>
          </a:p>
        </p:txBody>
      </p:sp>
      <p:sp>
        <p:nvSpPr>
          <p:cNvPr id="16" name="TextBox 15"/>
          <p:cNvSpPr txBox="1"/>
          <p:nvPr/>
        </p:nvSpPr>
        <p:spPr>
          <a:xfrm>
            <a:off x="5695399" y="1564823"/>
            <a:ext cx="2580534" cy="2862322"/>
          </a:xfrm>
          <a:prstGeom prst="rect">
            <a:avLst/>
          </a:prstGeom>
          <a:noFill/>
        </p:spPr>
        <p:txBody>
          <a:bodyPr wrap="square" rtlCol="0">
            <a:spAutoFit/>
          </a:bodyPr>
          <a:lstStyle/>
          <a:p>
            <a:r>
              <a:rPr lang="zh-CN" altLang="en-US" dirty="0" smtClean="0">
                <a:solidFill>
                  <a:schemeClr val="bg1"/>
                </a:solidFill>
              </a:rPr>
              <a:t>决策有效性是一种投入与产出的非线性曲线，类似左图；当投入超出一定的值，有效性将开始下降。在整个平台背后，一共有</a:t>
            </a:r>
            <a:r>
              <a:rPr lang="en-US" altLang="zh-CN" dirty="0" smtClean="0">
                <a:solidFill>
                  <a:schemeClr val="bg1"/>
                </a:solidFill>
              </a:rPr>
              <a:t>50</a:t>
            </a:r>
            <a:r>
              <a:rPr lang="zh-CN" altLang="en-US" dirty="0" smtClean="0">
                <a:solidFill>
                  <a:schemeClr val="bg1"/>
                </a:solidFill>
              </a:rPr>
              <a:t>多条有效性曲线用于计算各</a:t>
            </a:r>
            <a:r>
              <a:rPr lang="zh-CN" altLang="en-US" dirty="0">
                <a:solidFill>
                  <a:schemeClr val="bg1"/>
                </a:solidFill>
              </a:rPr>
              <a:t>类</a:t>
            </a:r>
            <a:r>
              <a:rPr lang="zh-CN" altLang="en-US" dirty="0" smtClean="0">
                <a:solidFill>
                  <a:schemeClr val="bg1"/>
                </a:solidFill>
              </a:rPr>
              <a:t>指标；想要取得比较高的分数，了解投入与产出的关系是关键。</a:t>
            </a:r>
            <a:endParaRPr lang="zh-CN" altLang="en-US" dirty="0">
              <a:solidFill>
                <a:schemeClr val="bg1"/>
              </a:solidFill>
            </a:endParaRPr>
          </a:p>
        </p:txBody>
      </p:sp>
      <p:sp>
        <p:nvSpPr>
          <p:cNvPr id="44" name="矩形 43"/>
          <p:cNvSpPr/>
          <p:nvPr/>
        </p:nvSpPr>
        <p:spPr>
          <a:xfrm>
            <a:off x="1099079" y="1807792"/>
            <a:ext cx="194920" cy="24581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rot="5400000" flipH="1">
            <a:off x="2776006" y="3198050"/>
            <a:ext cx="88766" cy="24581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323590" y="2429616"/>
            <a:ext cx="585584" cy="399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950317" y="1539948"/>
            <a:ext cx="492443" cy="276999"/>
          </a:xfrm>
          <a:prstGeom prst="rect">
            <a:avLst/>
          </a:prstGeom>
          <a:noFill/>
        </p:spPr>
        <p:txBody>
          <a:bodyPr wrap="none" rtlCol="0">
            <a:spAutoFit/>
          </a:bodyPr>
          <a:lstStyle/>
          <a:p>
            <a:r>
              <a:rPr lang="zh-CN" altLang="en-US" sz="1200" b="1" dirty="0" smtClean="0"/>
              <a:t>产出</a:t>
            </a:r>
            <a:endParaRPr lang="zh-CN" altLang="en-US" sz="1200" b="1" dirty="0"/>
          </a:p>
        </p:txBody>
      </p:sp>
      <p:sp>
        <p:nvSpPr>
          <p:cNvPr id="47" name="TextBox 46"/>
          <p:cNvSpPr txBox="1"/>
          <p:nvPr/>
        </p:nvSpPr>
        <p:spPr>
          <a:xfrm>
            <a:off x="4584729" y="4150146"/>
            <a:ext cx="492443" cy="276999"/>
          </a:xfrm>
          <a:prstGeom prst="rect">
            <a:avLst/>
          </a:prstGeom>
          <a:noFill/>
        </p:spPr>
        <p:txBody>
          <a:bodyPr wrap="none" rtlCol="0">
            <a:spAutoFit/>
          </a:bodyPr>
          <a:lstStyle/>
          <a:p>
            <a:r>
              <a:rPr lang="zh-CN" altLang="en-US" sz="1200" b="1" dirty="0"/>
              <a:t>投入</a:t>
            </a:r>
          </a:p>
        </p:txBody>
      </p:sp>
      <p:sp>
        <p:nvSpPr>
          <p:cNvPr id="31" name="TextBox 30"/>
          <p:cNvSpPr txBox="1"/>
          <p:nvPr/>
        </p:nvSpPr>
        <p:spPr>
          <a:xfrm>
            <a:off x="4728405" y="1816947"/>
            <a:ext cx="492443" cy="276999"/>
          </a:xfrm>
          <a:prstGeom prst="rect">
            <a:avLst/>
          </a:prstGeom>
          <a:noFill/>
        </p:spPr>
        <p:txBody>
          <a:bodyPr wrap="none" rtlCol="0">
            <a:spAutoFit/>
          </a:bodyPr>
          <a:lstStyle/>
          <a:p>
            <a:r>
              <a:rPr lang="zh-CN" altLang="en-US" sz="1200" b="1" dirty="0" smtClean="0"/>
              <a:t>亏损</a:t>
            </a:r>
            <a:endParaRPr lang="zh-CN" altLang="en-US" sz="1200" b="1" dirty="0"/>
          </a:p>
        </p:txBody>
      </p:sp>
      <p:sp>
        <p:nvSpPr>
          <p:cNvPr id="32" name="右大括号 31"/>
          <p:cNvSpPr/>
          <p:nvPr/>
        </p:nvSpPr>
        <p:spPr>
          <a:xfrm>
            <a:off x="4680816" y="1807792"/>
            <a:ext cx="47589" cy="33948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3145249" y="3036887"/>
            <a:ext cx="702358" cy="276999"/>
          </a:xfrm>
          <a:prstGeom prst="rect">
            <a:avLst/>
          </a:prstGeom>
          <a:noFill/>
        </p:spPr>
        <p:txBody>
          <a:bodyPr wrap="square" rtlCol="0">
            <a:spAutoFit/>
          </a:bodyPr>
          <a:lstStyle/>
          <a:p>
            <a:r>
              <a:rPr lang="zh-CN" altLang="en-US" sz="1200" b="1" dirty="0" smtClean="0"/>
              <a:t>产出</a:t>
            </a:r>
            <a:endParaRPr lang="zh-CN" altLang="en-US" sz="1200" b="1" dirty="0"/>
          </a:p>
        </p:txBody>
      </p:sp>
      <p:sp>
        <p:nvSpPr>
          <p:cNvPr id="48" name="TextBox 47"/>
          <p:cNvSpPr txBox="1"/>
          <p:nvPr/>
        </p:nvSpPr>
        <p:spPr>
          <a:xfrm>
            <a:off x="2278350" y="3474808"/>
            <a:ext cx="783772" cy="276999"/>
          </a:xfrm>
          <a:prstGeom prst="rect">
            <a:avLst/>
          </a:prstGeom>
          <a:noFill/>
        </p:spPr>
        <p:txBody>
          <a:bodyPr wrap="square" rtlCol="0">
            <a:spAutoFit/>
          </a:bodyPr>
          <a:lstStyle/>
          <a:p>
            <a:r>
              <a:rPr lang="zh-CN" altLang="en-US" sz="1200" b="1" dirty="0" smtClean="0"/>
              <a:t>投入</a:t>
            </a:r>
            <a:endParaRPr lang="zh-CN" altLang="en-US" sz="1200" b="1" dirty="0"/>
          </a:p>
        </p:txBody>
      </p:sp>
      <p:sp>
        <p:nvSpPr>
          <p:cNvPr id="49" name="TextBox 48"/>
          <p:cNvSpPr txBox="1"/>
          <p:nvPr/>
        </p:nvSpPr>
        <p:spPr>
          <a:xfrm>
            <a:off x="2302101" y="2690567"/>
            <a:ext cx="538825" cy="276999"/>
          </a:xfrm>
          <a:prstGeom prst="rect">
            <a:avLst/>
          </a:prstGeom>
          <a:noFill/>
        </p:spPr>
        <p:txBody>
          <a:bodyPr wrap="square" rtlCol="0">
            <a:spAutoFit/>
          </a:bodyPr>
          <a:lstStyle/>
          <a:p>
            <a:r>
              <a:rPr lang="zh-CN" altLang="en-US" sz="1200" b="1" dirty="0"/>
              <a:t>利润</a:t>
            </a:r>
          </a:p>
        </p:txBody>
      </p:sp>
    </p:spTree>
    <p:extLst>
      <p:ext uri="{BB962C8B-B14F-4D97-AF65-F5344CB8AC3E}">
        <p14:creationId xmlns:p14="http://schemas.microsoft.com/office/powerpoint/2010/main" val="3501548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2"/>
            </p:custDataLst>
            <p:extLst>
              <p:ext uri="{D42A27DB-BD31-4B8C-83A1-F6EECF244321}">
                <p14:modId xmlns:p14="http://schemas.microsoft.com/office/powerpoint/2010/main" val="3746195327"/>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1328" name="think-cell Slide" r:id="rId5" imgW="592" imgH="588" progId="TCLayout.ActiveDocument.1">
                  <p:embed/>
                </p:oleObj>
              </mc:Choice>
              <mc:Fallback>
                <p:oleObj name="think-cell Slide" r:id="rId5" imgW="592" imgH="588" progId="TCLayout.ActiveDocument.1">
                  <p:embed/>
                  <p:pic>
                    <p:nvPicPr>
                      <p:cNvPr id="0" name=""/>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61" name="Rectángulo 51"/>
          <p:cNvSpPr/>
          <p:nvPr/>
        </p:nvSpPr>
        <p:spPr>
          <a:xfrm>
            <a:off x="-9653" y="-6927"/>
            <a:ext cx="9143999" cy="5143500"/>
          </a:xfrm>
          <a:prstGeom prst="rect">
            <a:avLst/>
          </a:prstGeom>
          <a:solidFill>
            <a:schemeClr val="accent1">
              <a:lumMod val="75000"/>
              <a:alpha val="9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dirty="0"/>
          </a:p>
        </p:txBody>
      </p:sp>
      <p:pic>
        <p:nvPicPr>
          <p:cNvPr id="23" name="Imagen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5716" y="1776844"/>
            <a:ext cx="5049983" cy="3366656"/>
          </a:xfrm>
          <a:prstGeom prst="rect">
            <a:avLst/>
          </a:prstGeom>
        </p:spPr>
      </p:pic>
      <p:sp>
        <p:nvSpPr>
          <p:cNvPr id="24" name="Rectángulo 23"/>
          <p:cNvSpPr/>
          <p:nvPr/>
        </p:nvSpPr>
        <p:spPr>
          <a:xfrm>
            <a:off x="3729043" y="1741220"/>
            <a:ext cx="1683328" cy="1683328"/>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6" name="CuadroTexto 5"/>
          <p:cNvSpPr txBox="1"/>
          <p:nvPr/>
        </p:nvSpPr>
        <p:spPr>
          <a:xfrm>
            <a:off x="917582" y="683727"/>
            <a:ext cx="2264503" cy="438581"/>
          </a:xfrm>
          <a:prstGeom prst="rect">
            <a:avLst/>
          </a:prstGeom>
          <a:noFill/>
        </p:spPr>
        <p:txBody>
          <a:bodyPr wrap="square" lIns="68580" tIns="34290" rIns="68580" bIns="34290" rtlCol="0">
            <a:spAutoFit/>
          </a:bodyPr>
          <a:lstStyle/>
          <a:p>
            <a:r>
              <a:rPr lang="en-US" altLang="zh-CN" sz="2400" dirty="0">
                <a:solidFill>
                  <a:schemeClr val="bg1"/>
                </a:solidFill>
                <a:latin typeface="Berlin Sans FB" panose="020E0602020502020306" pitchFamily="34" charset="0"/>
                <a:ea typeface="Segoe UI" panose="020B0502040204020203" pitchFamily="34" charset="0"/>
                <a:cs typeface="Segoe UI" panose="020B0502040204020203" pitchFamily="34" charset="0"/>
              </a:rPr>
              <a:t>TMIST</a:t>
            </a:r>
            <a:r>
              <a:rPr lang="en-US" altLang="zh-CN" sz="2400" baseline="30000" dirty="0">
                <a:solidFill>
                  <a:schemeClr val="bg1"/>
                </a:solidFill>
                <a:latin typeface="Berlin Sans FB" panose="020E0602020502020306" pitchFamily="34" charset="0"/>
                <a:ea typeface="Segoe UI" panose="020B0502040204020203" pitchFamily="34" charset="0"/>
                <a:cs typeface="Segoe UI" panose="020B0502040204020203" pitchFamily="34" charset="0"/>
              </a:rPr>
              <a:t>TM</a:t>
            </a:r>
            <a:endParaRPr lang="es-MX" sz="2400" baseline="30000" dirty="0">
              <a:solidFill>
                <a:schemeClr val="bg1"/>
              </a:solidFill>
              <a:latin typeface="Berlin Sans FB" panose="020E0602020502020306" pitchFamily="34" charset="0"/>
              <a:ea typeface="Segoe UI" panose="020B0502040204020203" pitchFamily="34" charset="0"/>
              <a:cs typeface="Segoe UI" panose="020B0502040204020203" pitchFamily="34" charset="0"/>
            </a:endParaRPr>
          </a:p>
        </p:txBody>
      </p:sp>
      <p:sp>
        <p:nvSpPr>
          <p:cNvPr id="7" name="CuadroTexto 6"/>
          <p:cNvSpPr txBox="1"/>
          <p:nvPr/>
        </p:nvSpPr>
        <p:spPr>
          <a:xfrm>
            <a:off x="917581" y="1044149"/>
            <a:ext cx="2264504" cy="253916"/>
          </a:xfrm>
          <a:prstGeom prst="rect">
            <a:avLst/>
          </a:prstGeom>
          <a:noFill/>
        </p:spPr>
        <p:txBody>
          <a:bodyPr wrap="square" lIns="68580" tIns="34290" rIns="68580" bIns="34290" rtlCol="0">
            <a:spAutoFit/>
          </a:bodyPr>
          <a:lstStyle/>
          <a:p>
            <a:r>
              <a:rPr lang="zh-CN" alt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区域管理模拟在线平台</a:t>
            </a:r>
            <a:endParaRPr lang="es-MX" sz="12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Rectángulo 7"/>
          <p:cNvSpPr/>
          <p:nvPr/>
        </p:nvSpPr>
        <p:spPr>
          <a:xfrm>
            <a:off x="3729045" y="3441370"/>
            <a:ext cx="1683328" cy="1683328"/>
          </a:xfrm>
          <a:prstGeom prst="rect">
            <a:avLst/>
          </a:prstGeom>
          <a:solidFill>
            <a:srgbClr val="3E2A2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9" name="Rectángulo 8"/>
          <p:cNvSpPr/>
          <p:nvPr/>
        </p:nvSpPr>
        <p:spPr>
          <a:xfrm>
            <a:off x="2045717" y="1741220"/>
            <a:ext cx="1683328" cy="1683328"/>
          </a:xfrm>
          <a:prstGeom prst="rect">
            <a:avLst/>
          </a:prstGeom>
          <a:solidFill>
            <a:srgbClr val="38C6CB">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0" name="Rectángulo 9"/>
          <p:cNvSpPr/>
          <p:nvPr/>
        </p:nvSpPr>
        <p:spPr>
          <a:xfrm>
            <a:off x="2045717" y="3453244"/>
            <a:ext cx="1683328" cy="1690256"/>
          </a:xfrm>
          <a:prstGeom prst="rect">
            <a:avLst/>
          </a:prstGeom>
          <a:solidFill>
            <a:srgbClr val="A5B90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1" name="Rectángulo 10"/>
          <p:cNvSpPr/>
          <p:nvPr/>
        </p:nvSpPr>
        <p:spPr>
          <a:xfrm>
            <a:off x="5412372" y="1741220"/>
            <a:ext cx="1683328" cy="1683328"/>
          </a:xfrm>
          <a:prstGeom prst="rect">
            <a:avLst/>
          </a:prstGeom>
          <a:solidFill>
            <a:srgbClr val="2AB89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2" name="Rectángulo 11"/>
          <p:cNvSpPr/>
          <p:nvPr/>
        </p:nvSpPr>
        <p:spPr>
          <a:xfrm>
            <a:off x="5412372" y="3453245"/>
            <a:ext cx="1683328" cy="1683328"/>
          </a:xfrm>
          <a:prstGeom prst="rect">
            <a:avLst/>
          </a:prstGeom>
          <a:solidFill>
            <a:srgbClr val="D22244">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7" name="CuadroTexto 16"/>
          <p:cNvSpPr txBox="1"/>
          <p:nvPr/>
        </p:nvSpPr>
        <p:spPr>
          <a:xfrm>
            <a:off x="2513490" y="3898119"/>
            <a:ext cx="779701" cy="838691"/>
          </a:xfrm>
          <a:prstGeom prst="rect">
            <a:avLst/>
          </a:prstGeom>
          <a:noFill/>
        </p:spPr>
        <p:txBody>
          <a:bodyPr wrap="none" lIns="68580" tIns="34290" rIns="68580" bIns="34290" rtlCol="0">
            <a:spAutoFit/>
          </a:bodyPr>
          <a:lstStyle/>
          <a:p>
            <a:r>
              <a:rPr lang="es-MX" sz="5000" b="1" dirty="0">
                <a:solidFill>
                  <a:schemeClr val="bg1"/>
                </a:solidFill>
                <a:latin typeface="FontAwesome" pitchFamily="50" charset="0"/>
              </a:rPr>
              <a:t></a:t>
            </a:r>
            <a:endParaRPr lang="es-MX" sz="5000" b="1" dirty="0">
              <a:solidFill>
                <a:schemeClr val="bg1"/>
              </a:solidFill>
            </a:endParaRPr>
          </a:p>
        </p:txBody>
      </p:sp>
      <p:sp>
        <p:nvSpPr>
          <p:cNvPr id="18" name="CuadroTexto 17"/>
          <p:cNvSpPr txBox="1"/>
          <p:nvPr/>
        </p:nvSpPr>
        <p:spPr>
          <a:xfrm>
            <a:off x="2115812" y="4704557"/>
            <a:ext cx="1534315" cy="253916"/>
          </a:xfrm>
          <a:prstGeom prst="rect">
            <a:avLst/>
          </a:prstGeom>
          <a:noFill/>
        </p:spPr>
        <p:txBody>
          <a:bodyPr wrap="none" lIns="68580" tIns="34290" rIns="68580" bIns="34290" rtlCol="0">
            <a:spAutoFit/>
          </a:bodyPr>
          <a:lstStyle/>
          <a:p>
            <a:r>
              <a:rPr lang="zh-CN" altLang="en-US" sz="1200" b="1" dirty="0">
                <a:solidFill>
                  <a:schemeClr val="bg1"/>
                </a:solidFill>
                <a:latin typeface="Segoe UI Light" panose="020B0502040204020203" pitchFamily="34" charset="0"/>
              </a:rPr>
              <a:t>真实的医院客户场景</a:t>
            </a:r>
            <a:endParaRPr lang="es-MX" sz="1200" b="1" dirty="0">
              <a:solidFill>
                <a:schemeClr val="bg1"/>
              </a:solidFill>
              <a:latin typeface="Segoe UI Light" panose="020B0502040204020203" pitchFamily="34" charset="0"/>
            </a:endParaRPr>
          </a:p>
        </p:txBody>
      </p:sp>
      <p:sp>
        <p:nvSpPr>
          <p:cNvPr id="19" name="CuadroTexto 18"/>
          <p:cNvSpPr txBox="1"/>
          <p:nvPr/>
        </p:nvSpPr>
        <p:spPr>
          <a:xfrm>
            <a:off x="2518490" y="2243320"/>
            <a:ext cx="723997" cy="761747"/>
          </a:xfrm>
          <a:prstGeom prst="rect">
            <a:avLst/>
          </a:prstGeom>
          <a:noFill/>
        </p:spPr>
        <p:txBody>
          <a:bodyPr wrap="none" lIns="68580" tIns="34290" rIns="68580" bIns="34290" rtlCol="0">
            <a:spAutoFit/>
          </a:bodyPr>
          <a:lstStyle/>
          <a:p>
            <a:r>
              <a:rPr lang="es-MX" sz="4500" b="1" dirty="0">
                <a:solidFill>
                  <a:schemeClr val="bg1"/>
                </a:solidFill>
                <a:latin typeface="FontAwesome" pitchFamily="50" charset="0"/>
              </a:rPr>
              <a:t></a:t>
            </a:r>
            <a:endParaRPr lang="es-MX" sz="4500" b="1" dirty="0">
              <a:solidFill>
                <a:schemeClr val="bg1"/>
              </a:solidFill>
            </a:endParaRPr>
          </a:p>
        </p:txBody>
      </p:sp>
      <p:sp>
        <p:nvSpPr>
          <p:cNvPr id="20" name="CuadroTexto 19"/>
          <p:cNvSpPr txBox="1"/>
          <p:nvPr/>
        </p:nvSpPr>
        <p:spPr>
          <a:xfrm>
            <a:off x="2115811" y="2998041"/>
            <a:ext cx="1069043" cy="253916"/>
          </a:xfrm>
          <a:prstGeom prst="rect">
            <a:avLst/>
          </a:prstGeom>
          <a:noFill/>
        </p:spPr>
        <p:txBody>
          <a:bodyPr wrap="none" lIns="68580" tIns="34290" rIns="68580" bIns="34290" rtlCol="0">
            <a:spAutoFit/>
          </a:bodyPr>
          <a:lstStyle/>
          <a:p>
            <a:r>
              <a:rPr lang="zh-CN" altLang="en-US" sz="1200" b="1" dirty="0">
                <a:solidFill>
                  <a:schemeClr val="bg1"/>
                </a:solidFill>
                <a:latin typeface="Segoe UI Light" panose="020B0502040204020203" pitchFamily="34" charset="0"/>
              </a:rPr>
              <a:t>在线平台服务</a:t>
            </a:r>
            <a:endParaRPr lang="es-MX" sz="1200" b="1" dirty="0">
              <a:solidFill>
                <a:schemeClr val="bg1"/>
              </a:solidFill>
              <a:latin typeface="Segoe UI Light" panose="020B0502040204020203" pitchFamily="34" charset="0"/>
            </a:endParaRPr>
          </a:p>
        </p:txBody>
      </p:sp>
      <p:sp>
        <p:nvSpPr>
          <p:cNvPr id="25" name="CuadroTexto 24"/>
          <p:cNvSpPr txBox="1"/>
          <p:nvPr/>
        </p:nvSpPr>
        <p:spPr>
          <a:xfrm>
            <a:off x="4179254" y="3898119"/>
            <a:ext cx="782907" cy="830997"/>
          </a:xfrm>
          <a:prstGeom prst="rect">
            <a:avLst/>
          </a:prstGeom>
          <a:noFill/>
        </p:spPr>
        <p:txBody>
          <a:bodyPr wrap="none" lIns="68580" tIns="34290" rIns="68580" bIns="34290" rtlCol="0">
            <a:spAutoFit/>
          </a:bodyPr>
          <a:lstStyle/>
          <a:p>
            <a:r>
              <a:rPr lang="es-MX" sz="5000" b="1" dirty="0">
                <a:solidFill>
                  <a:schemeClr val="bg1"/>
                </a:solidFill>
                <a:latin typeface="FontAwesome" pitchFamily="50" charset="0"/>
              </a:rPr>
              <a:t></a:t>
            </a:r>
            <a:endParaRPr lang="es-MX" sz="5000" b="1" dirty="0">
              <a:solidFill>
                <a:schemeClr val="bg1"/>
              </a:solidFill>
            </a:endParaRPr>
          </a:p>
        </p:txBody>
      </p:sp>
      <p:sp>
        <p:nvSpPr>
          <p:cNvPr id="26" name="CuadroTexto 25"/>
          <p:cNvSpPr txBox="1"/>
          <p:nvPr/>
        </p:nvSpPr>
        <p:spPr>
          <a:xfrm>
            <a:off x="3865101" y="4681369"/>
            <a:ext cx="1224134" cy="253916"/>
          </a:xfrm>
          <a:prstGeom prst="rect">
            <a:avLst/>
          </a:prstGeom>
          <a:noFill/>
        </p:spPr>
        <p:txBody>
          <a:bodyPr wrap="none" lIns="68580" tIns="34290" rIns="68580" bIns="34290" rtlCol="0">
            <a:spAutoFit/>
          </a:bodyPr>
          <a:lstStyle/>
          <a:p>
            <a:r>
              <a:rPr lang="zh-CN" altLang="en-US" sz="1200" b="1" dirty="0">
                <a:solidFill>
                  <a:schemeClr val="bg1"/>
                </a:solidFill>
                <a:latin typeface="Segoe UI Light" panose="020B0502040204020203" pitchFamily="34" charset="0"/>
              </a:rPr>
              <a:t>清晰的评测报告</a:t>
            </a:r>
            <a:endParaRPr lang="es-MX" sz="1200" b="1" dirty="0">
              <a:solidFill>
                <a:schemeClr val="bg1"/>
              </a:solidFill>
              <a:latin typeface="Segoe UI Light" panose="020B0502040204020203" pitchFamily="34" charset="0"/>
            </a:endParaRPr>
          </a:p>
        </p:txBody>
      </p:sp>
      <p:sp>
        <p:nvSpPr>
          <p:cNvPr id="27" name="CuadroTexto 26"/>
          <p:cNvSpPr txBox="1"/>
          <p:nvPr/>
        </p:nvSpPr>
        <p:spPr>
          <a:xfrm>
            <a:off x="5991838" y="3898119"/>
            <a:ext cx="779701" cy="838691"/>
          </a:xfrm>
          <a:prstGeom prst="rect">
            <a:avLst/>
          </a:prstGeom>
          <a:noFill/>
        </p:spPr>
        <p:txBody>
          <a:bodyPr wrap="none" lIns="68580" tIns="34290" rIns="68580" bIns="34290" rtlCol="0">
            <a:spAutoFit/>
          </a:bodyPr>
          <a:lstStyle/>
          <a:p>
            <a:r>
              <a:rPr lang="es-MX" sz="5000" b="1" dirty="0">
                <a:solidFill>
                  <a:schemeClr val="bg1"/>
                </a:solidFill>
                <a:latin typeface="FontAwesome" pitchFamily="50" charset="0"/>
              </a:rPr>
              <a:t></a:t>
            </a:r>
            <a:endParaRPr lang="es-MX" sz="5000" b="1" dirty="0">
              <a:solidFill>
                <a:schemeClr val="bg1"/>
              </a:solidFill>
            </a:endParaRPr>
          </a:p>
        </p:txBody>
      </p:sp>
      <p:sp>
        <p:nvSpPr>
          <p:cNvPr id="28" name="CuadroTexto 27"/>
          <p:cNvSpPr txBox="1"/>
          <p:nvPr/>
        </p:nvSpPr>
        <p:spPr>
          <a:xfrm>
            <a:off x="5550567" y="4681369"/>
            <a:ext cx="1069043" cy="253916"/>
          </a:xfrm>
          <a:prstGeom prst="rect">
            <a:avLst/>
          </a:prstGeom>
          <a:noFill/>
        </p:spPr>
        <p:txBody>
          <a:bodyPr wrap="none" lIns="68580" tIns="34290" rIns="68580" bIns="34290" rtlCol="0">
            <a:spAutoFit/>
          </a:bodyPr>
          <a:lstStyle/>
          <a:p>
            <a:r>
              <a:rPr lang="zh-CN" altLang="en-US" sz="1200" b="1" dirty="0">
                <a:solidFill>
                  <a:schemeClr val="bg1"/>
                </a:solidFill>
                <a:latin typeface="Segoe UI Light" panose="020B0502040204020203" pitchFamily="34" charset="0"/>
              </a:rPr>
              <a:t>业务管理决策</a:t>
            </a:r>
            <a:endParaRPr lang="es-MX" sz="1200" b="1" dirty="0">
              <a:solidFill>
                <a:schemeClr val="bg1"/>
              </a:solidFill>
              <a:latin typeface="Segoe UI Light" panose="020B0502040204020203" pitchFamily="34" charset="0"/>
            </a:endParaRPr>
          </a:p>
        </p:txBody>
      </p:sp>
      <p:sp>
        <p:nvSpPr>
          <p:cNvPr id="29" name="CuadroTexto 28"/>
          <p:cNvSpPr txBox="1"/>
          <p:nvPr/>
        </p:nvSpPr>
        <p:spPr>
          <a:xfrm>
            <a:off x="5901068" y="2215231"/>
            <a:ext cx="782907" cy="830997"/>
          </a:xfrm>
          <a:prstGeom prst="rect">
            <a:avLst/>
          </a:prstGeom>
          <a:noFill/>
        </p:spPr>
        <p:txBody>
          <a:bodyPr wrap="none" lIns="68580" tIns="34290" rIns="68580" bIns="34290" rtlCol="0">
            <a:spAutoFit/>
          </a:bodyPr>
          <a:lstStyle/>
          <a:p>
            <a:r>
              <a:rPr lang="es-MX" sz="5000" b="1" dirty="0">
                <a:solidFill>
                  <a:schemeClr val="bg1"/>
                </a:solidFill>
                <a:latin typeface="FontAwesome" pitchFamily="50" charset="0"/>
              </a:rPr>
              <a:t></a:t>
            </a:r>
            <a:endParaRPr lang="es-MX" sz="5000" b="1" dirty="0">
              <a:solidFill>
                <a:schemeClr val="bg1"/>
              </a:solidFill>
            </a:endParaRPr>
          </a:p>
        </p:txBody>
      </p:sp>
      <p:sp>
        <p:nvSpPr>
          <p:cNvPr id="30" name="CuadroTexto 29"/>
          <p:cNvSpPr txBox="1"/>
          <p:nvPr/>
        </p:nvSpPr>
        <p:spPr>
          <a:xfrm>
            <a:off x="5550567" y="2998041"/>
            <a:ext cx="1069043" cy="253916"/>
          </a:xfrm>
          <a:prstGeom prst="rect">
            <a:avLst/>
          </a:prstGeom>
          <a:noFill/>
        </p:spPr>
        <p:txBody>
          <a:bodyPr wrap="none" lIns="68580" tIns="34290" rIns="68580" bIns="34290" rtlCol="0">
            <a:spAutoFit/>
          </a:bodyPr>
          <a:lstStyle/>
          <a:p>
            <a:r>
              <a:rPr lang="zh-CN" altLang="en-US" sz="1200" b="1" dirty="0">
                <a:solidFill>
                  <a:schemeClr val="bg1"/>
                </a:solidFill>
                <a:latin typeface="Segoe UI Light" panose="020B0502040204020203" pitchFamily="34" charset="0"/>
              </a:rPr>
              <a:t>团队管理决策</a:t>
            </a:r>
            <a:endParaRPr lang="es-MX" sz="1200" b="1" dirty="0">
              <a:solidFill>
                <a:schemeClr val="bg1"/>
              </a:solidFill>
              <a:latin typeface="Segoe UI Light" panose="020B0502040204020203" pitchFamily="34" charset="0"/>
            </a:endParaRPr>
          </a:p>
        </p:txBody>
      </p:sp>
      <p:cxnSp>
        <p:nvCxnSpPr>
          <p:cNvPr id="21" name="Conector recto 20"/>
          <p:cNvCxnSpPr>
            <a:stCxn id="19" idx="3"/>
            <a:endCxn id="9" idx="3"/>
          </p:cNvCxnSpPr>
          <p:nvPr/>
        </p:nvCxnSpPr>
        <p:spPr>
          <a:xfrm flipV="1">
            <a:off x="3242487" y="2582884"/>
            <a:ext cx="486558" cy="41310"/>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flipH="1">
            <a:off x="3894268" y="3176803"/>
            <a:ext cx="363355" cy="269514"/>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Conector recto 39"/>
          <p:cNvCxnSpPr>
            <a:stCxn id="24" idx="3"/>
          </p:cNvCxnSpPr>
          <p:nvPr/>
        </p:nvCxnSpPr>
        <p:spPr>
          <a:xfrm flipV="1">
            <a:off x="5412371" y="2580659"/>
            <a:ext cx="516989" cy="2225"/>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V="1">
            <a:off x="3201081" y="3453244"/>
            <a:ext cx="678484" cy="524000"/>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V="1">
            <a:off x="4570706" y="3453244"/>
            <a:ext cx="1" cy="444875"/>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a:xfrm flipH="1" flipV="1">
            <a:off x="5251911" y="3455193"/>
            <a:ext cx="682211" cy="529550"/>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60" name="Conector recto 59"/>
          <p:cNvCxnSpPr/>
          <p:nvPr/>
        </p:nvCxnSpPr>
        <p:spPr>
          <a:xfrm>
            <a:off x="3729041" y="1766920"/>
            <a:ext cx="0" cy="3370119"/>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5431857" y="1764970"/>
            <a:ext cx="0" cy="3370119"/>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p:cNvCxnSpPr/>
          <p:nvPr/>
        </p:nvCxnSpPr>
        <p:spPr>
          <a:xfrm flipV="1">
            <a:off x="2045716" y="3439390"/>
            <a:ext cx="5049983" cy="1"/>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2045716" y="1776845"/>
            <a:ext cx="0" cy="3370119"/>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a:off x="7112993" y="1778795"/>
            <a:ext cx="0" cy="3370119"/>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V="1">
            <a:off x="2027600" y="1760497"/>
            <a:ext cx="5105700" cy="1189"/>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46" name="图片 45"/>
          <p:cNvPicPr>
            <a:picLocks noChangeAspect="1"/>
          </p:cNvPicPr>
          <p:nvPr/>
        </p:nvPicPr>
        <p:blipFill>
          <a:blip r:embed="rId8"/>
          <a:stretch>
            <a:fillRect/>
          </a:stretch>
        </p:blipFill>
        <p:spPr>
          <a:xfrm>
            <a:off x="2183208" y="1916977"/>
            <a:ext cx="1374330" cy="1092920"/>
          </a:xfrm>
          <a:prstGeom prst="rect">
            <a:avLst/>
          </a:prstGeom>
        </p:spPr>
      </p:pic>
      <p:pic>
        <p:nvPicPr>
          <p:cNvPr id="49" name="图片 48"/>
          <p:cNvPicPr>
            <a:picLocks noChangeAspect="1"/>
          </p:cNvPicPr>
          <p:nvPr/>
        </p:nvPicPr>
        <p:blipFill>
          <a:blip r:embed="rId9"/>
          <a:stretch>
            <a:fillRect/>
          </a:stretch>
        </p:blipFill>
        <p:spPr>
          <a:xfrm>
            <a:off x="2201260" y="3617813"/>
            <a:ext cx="1365438" cy="1085524"/>
          </a:xfrm>
          <a:prstGeom prst="rect">
            <a:avLst/>
          </a:prstGeom>
        </p:spPr>
      </p:pic>
      <p:pic>
        <p:nvPicPr>
          <p:cNvPr id="50" name="图片 49"/>
          <p:cNvPicPr>
            <a:picLocks noChangeAspect="1"/>
          </p:cNvPicPr>
          <p:nvPr/>
        </p:nvPicPr>
        <p:blipFill>
          <a:blip r:embed="rId10"/>
          <a:stretch>
            <a:fillRect/>
          </a:stretch>
        </p:blipFill>
        <p:spPr>
          <a:xfrm>
            <a:off x="5637054" y="1916977"/>
            <a:ext cx="1353692" cy="1089419"/>
          </a:xfrm>
          <a:prstGeom prst="rect">
            <a:avLst/>
          </a:prstGeom>
        </p:spPr>
      </p:pic>
      <p:pic>
        <p:nvPicPr>
          <p:cNvPr id="52" name="图片 51"/>
          <p:cNvPicPr>
            <a:picLocks noChangeAspect="1"/>
          </p:cNvPicPr>
          <p:nvPr/>
        </p:nvPicPr>
        <p:blipFill rotWithShape="1">
          <a:blip r:embed="rId11"/>
          <a:srcRect b="32487"/>
          <a:stretch/>
        </p:blipFill>
        <p:spPr>
          <a:xfrm>
            <a:off x="5636502" y="3640457"/>
            <a:ext cx="1338988" cy="1055918"/>
          </a:xfrm>
          <a:prstGeom prst="rect">
            <a:avLst/>
          </a:prstGeom>
        </p:spPr>
      </p:pic>
      <p:pic>
        <p:nvPicPr>
          <p:cNvPr id="53" name="Imagen 3"/>
          <p:cNvPicPr>
            <a:picLocks noChangeAspect="1"/>
          </p:cNvPicPr>
          <p:nvPr/>
        </p:nvPicPr>
        <p:blipFill rotWithShape="1">
          <a:blip r:embed="rId12" cstate="print">
            <a:extLst>
              <a:ext uri="{28A0092B-C50C-407E-A947-70E740481C1C}">
                <a14:useLocalDpi xmlns:a14="http://schemas.microsoft.com/office/drawing/2010/main" val="0"/>
              </a:ext>
            </a:extLst>
          </a:blip>
          <a:srcRect l="19163" t="5640" r="19163" b="6139"/>
          <a:stretch/>
        </p:blipFill>
        <p:spPr>
          <a:xfrm>
            <a:off x="3876696" y="2091262"/>
            <a:ext cx="1391765" cy="1158710"/>
          </a:xfrm>
          <a:prstGeom prst="rect">
            <a:avLst/>
          </a:prstGeom>
        </p:spPr>
      </p:pic>
      <p:sp>
        <p:nvSpPr>
          <p:cNvPr id="54" name="Rectángulo 12"/>
          <p:cNvSpPr/>
          <p:nvPr/>
        </p:nvSpPr>
        <p:spPr>
          <a:xfrm>
            <a:off x="3958120" y="2160798"/>
            <a:ext cx="1240691" cy="732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pic>
        <p:nvPicPr>
          <p:cNvPr id="5" name="图片 4"/>
          <p:cNvPicPr>
            <a:picLocks noChangeAspect="1"/>
          </p:cNvPicPr>
          <p:nvPr/>
        </p:nvPicPr>
        <p:blipFill rotWithShape="1">
          <a:blip r:embed="rId13"/>
          <a:srcRect t="5028"/>
          <a:stretch/>
        </p:blipFill>
        <p:spPr>
          <a:xfrm>
            <a:off x="3935235" y="3645493"/>
            <a:ext cx="1351747" cy="1064450"/>
          </a:xfrm>
          <a:prstGeom prst="rect">
            <a:avLst/>
          </a:prstGeom>
        </p:spPr>
      </p:pic>
      <p:grpSp>
        <p:nvGrpSpPr>
          <p:cNvPr id="55" name="Grupo 13"/>
          <p:cNvGrpSpPr/>
          <p:nvPr/>
        </p:nvGrpSpPr>
        <p:grpSpPr>
          <a:xfrm>
            <a:off x="4318988" y="2433674"/>
            <a:ext cx="522923" cy="261462"/>
            <a:chOff x="5592531" y="2287606"/>
            <a:chExt cx="1006938" cy="503469"/>
          </a:xfrm>
        </p:grpSpPr>
        <p:sp>
          <p:nvSpPr>
            <p:cNvPr id="56" name="Circular 14"/>
            <p:cNvSpPr/>
            <p:nvPr/>
          </p:nvSpPr>
          <p:spPr>
            <a:xfrm>
              <a:off x="6096000" y="2287607"/>
              <a:ext cx="503469" cy="503468"/>
            </a:xfrm>
            <a:prstGeom prst="pie">
              <a:avLst>
                <a:gd name="adj1" fmla="val 0"/>
                <a:gd name="adj2" fmla="val 10783867"/>
              </a:avLst>
            </a:prstGeom>
            <a:solidFill>
              <a:srgbClr val="2AB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7" name="Circular 15"/>
            <p:cNvSpPr/>
            <p:nvPr/>
          </p:nvSpPr>
          <p:spPr>
            <a:xfrm flipV="1">
              <a:off x="5592531" y="2287606"/>
              <a:ext cx="503469" cy="503468"/>
            </a:xfrm>
            <a:prstGeom prst="pie">
              <a:avLst>
                <a:gd name="adj1" fmla="val 0"/>
                <a:gd name="adj2" fmla="val 10783867"/>
              </a:avLst>
            </a:prstGeom>
            <a:solidFill>
              <a:srgbClr val="38C6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pSp>
      <p:cxnSp>
        <p:nvCxnSpPr>
          <p:cNvPr id="59" name="Conector recto 32"/>
          <p:cNvCxnSpPr/>
          <p:nvPr/>
        </p:nvCxnSpPr>
        <p:spPr>
          <a:xfrm flipV="1">
            <a:off x="4924360" y="2618509"/>
            <a:ext cx="488012" cy="3467"/>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Conector recto 2"/>
          <p:cNvCxnSpPr/>
          <p:nvPr/>
        </p:nvCxnSpPr>
        <p:spPr>
          <a:xfrm>
            <a:off x="3729045" y="2618509"/>
            <a:ext cx="482194" cy="3466"/>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Conector recto 35"/>
          <p:cNvCxnSpPr/>
          <p:nvPr/>
        </p:nvCxnSpPr>
        <p:spPr>
          <a:xfrm>
            <a:off x="4897521" y="3176803"/>
            <a:ext cx="347185" cy="269514"/>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Conector recto 33"/>
          <p:cNvCxnSpPr>
            <a:stCxn id="54" idx="2"/>
          </p:cNvCxnSpPr>
          <p:nvPr/>
        </p:nvCxnSpPr>
        <p:spPr>
          <a:xfrm flipH="1">
            <a:off x="4562347" y="2893050"/>
            <a:ext cx="16118" cy="524570"/>
          </a:xfrm>
          <a:prstGeom prst="line">
            <a:avLst/>
          </a:prstGeom>
          <a:ln w="254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1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a:xfrm>
            <a:off x="3851958" y="54974"/>
            <a:ext cx="2239832" cy="728479"/>
          </a:xfrm>
        </p:spPr>
        <p:txBody>
          <a:bodyPr vert="horz" lIns="68568" tIns="34284" rIns="68568" bIns="34284" rtlCol="0" anchor="ctr">
            <a:normAutofit/>
          </a:bodyPr>
          <a:lstStyle/>
          <a:p>
            <a:pPr defTabSz="914126">
              <a:lnSpc>
                <a:spcPct val="100000"/>
              </a:lnSpc>
              <a:spcBef>
                <a:spcPts val="0"/>
              </a:spcBef>
            </a:pPr>
            <a:r>
              <a:rPr lang="zh-CN" altLang="en-US" sz="2399" b="1" dirty="0" smtClean="0">
                <a:solidFill>
                  <a:srgbClr val="435258"/>
                </a:solidFill>
                <a:latin typeface="+mn-lt"/>
                <a:ea typeface="+mn-ea"/>
                <a:cs typeface="+mn-ea"/>
                <a:sym typeface="+mn-lt"/>
              </a:rPr>
              <a:t>内容介绍</a:t>
            </a:r>
            <a:endParaRPr lang="en-GB" sz="2399" b="1" dirty="0">
              <a:solidFill>
                <a:srgbClr val="435258"/>
              </a:solidFill>
              <a:latin typeface="+mn-lt"/>
              <a:ea typeface="+mn-ea"/>
              <a:cs typeface="+mn-ea"/>
              <a:sym typeface="+mn-lt"/>
            </a:endParaRPr>
          </a:p>
        </p:txBody>
      </p:sp>
      <p:sp>
        <p:nvSpPr>
          <p:cNvPr id="42" name="PA_淘宝网chenying0907出品 41"/>
          <p:cNvSpPr txBox="1"/>
          <p:nvPr>
            <p:custDataLst>
              <p:tags r:id="rId2"/>
            </p:custDataLst>
          </p:nvPr>
        </p:nvSpPr>
        <p:spPr>
          <a:xfrm>
            <a:off x="4196518" y="573441"/>
            <a:ext cx="799234" cy="253904"/>
          </a:xfrm>
          <a:prstGeom prst="rect">
            <a:avLst/>
          </a:prstGeom>
          <a:noFill/>
        </p:spPr>
        <p:txBody>
          <a:bodyPr wrap="none" lIns="68568" tIns="34284" rIns="68568" bIns="34284" rtlCol="0">
            <a:spAutoFit/>
          </a:bodyPr>
          <a:lstStyle/>
          <a:p>
            <a:r>
              <a:rPr lang="en-US" altLang="zh-CN" sz="1200" dirty="0" smtClean="0">
                <a:solidFill>
                  <a:schemeClr val="bg2">
                    <a:lumMod val="50000"/>
                  </a:schemeClr>
                </a:solidFill>
                <a:cs typeface="+mn-ea"/>
                <a:sym typeface="+mn-lt"/>
              </a:rPr>
              <a:t>Contents</a:t>
            </a:r>
            <a:endParaRPr lang="en-GB" sz="1200" dirty="0">
              <a:solidFill>
                <a:schemeClr val="accent2"/>
              </a:solidFill>
              <a:cs typeface="+mn-ea"/>
              <a:sym typeface="+mn-lt"/>
            </a:endParaRPr>
          </a:p>
        </p:txBody>
      </p:sp>
      <p:grpSp>
        <p:nvGrpSpPr>
          <p:cNvPr id="3" name="组合 2"/>
          <p:cNvGrpSpPr/>
          <p:nvPr/>
        </p:nvGrpSpPr>
        <p:grpSpPr>
          <a:xfrm>
            <a:off x="209278" y="1603530"/>
            <a:ext cx="8679789" cy="2547214"/>
            <a:chOff x="209278" y="1058107"/>
            <a:chExt cx="8679789" cy="2547214"/>
          </a:xfrm>
        </p:grpSpPr>
        <p:grpSp>
          <p:nvGrpSpPr>
            <p:cNvPr id="78" name="PA_淘宝网chenying0907出品 77"/>
            <p:cNvGrpSpPr/>
            <p:nvPr>
              <p:custDataLst>
                <p:tags r:id="rId4"/>
              </p:custDataLst>
            </p:nvPr>
          </p:nvGrpSpPr>
          <p:grpSpPr>
            <a:xfrm>
              <a:off x="6506227" y="1058107"/>
              <a:ext cx="1977757" cy="1317082"/>
              <a:chOff x="6535555" y="2030827"/>
              <a:chExt cx="1978367" cy="1317489"/>
            </a:xfrm>
          </p:grpSpPr>
          <p:sp>
            <p:nvSpPr>
              <p:cNvPr id="79" name="PA_淘宝网chenying0907出品 78"/>
              <p:cNvSpPr/>
              <p:nvPr>
                <p:custDataLst>
                  <p:tags r:id="rId16"/>
                </p:custDataLst>
              </p:nvPr>
            </p:nvSpPr>
            <p:spPr>
              <a:xfrm>
                <a:off x="6535555" y="2030827"/>
                <a:ext cx="1978367" cy="1317489"/>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2A8FBD">
                  <a:alpha val="90000"/>
                  <a:hueOff val="0"/>
                  <a:satOff val="0"/>
                  <a:lumOff val="0"/>
                  <a:alphaOff val="-4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099">
                  <a:solidFill>
                    <a:sysClr val="window" lastClr="FFFFFF"/>
                  </a:solidFill>
                  <a:cs typeface="+mn-ea"/>
                  <a:sym typeface="+mn-lt"/>
                </a:endParaRPr>
              </a:p>
            </p:txBody>
          </p:sp>
          <p:sp>
            <p:nvSpPr>
              <p:cNvPr id="80" name="PA_淘宝网chenying0907出品 79"/>
              <p:cNvSpPr txBox="1"/>
              <p:nvPr>
                <p:custDataLst>
                  <p:tags r:id="rId17"/>
                </p:custDataLst>
              </p:nvPr>
            </p:nvSpPr>
            <p:spPr>
              <a:xfrm>
                <a:off x="6660642" y="2269456"/>
                <a:ext cx="1728192" cy="400110"/>
              </a:xfrm>
              <a:prstGeom prst="rect">
                <a:avLst/>
              </a:prstGeom>
              <a:noFill/>
            </p:spPr>
            <p:txBody>
              <a:bodyPr wrap="square" rtlCol="0">
                <a:spAutoFit/>
              </a:bodyPr>
              <a:lstStyle/>
              <a:p>
                <a:pPr defTabSz="914126">
                  <a:defRPr/>
                </a:pPr>
                <a:r>
                  <a:rPr lang="zh-CN" altLang="en-US" sz="1999" kern="0" dirty="0" smtClean="0">
                    <a:solidFill>
                      <a:sysClr val="windowText" lastClr="000000"/>
                    </a:solidFill>
                    <a:cs typeface="+mn-ea"/>
                    <a:sym typeface="+mn-lt"/>
                  </a:rPr>
                  <a:t>指标讲解</a:t>
                </a:r>
                <a:endParaRPr lang="zh-CN" altLang="en-US" sz="1999" kern="0" dirty="0">
                  <a:solidFill>
                    <a:sysClr val="windowText" lastClr="000000"/>
                  </a:solidFill>
                  <a:cs typeface="+mn-ea"/>
                  <a:sym typeface="+mn-lt"/>
                </a:endParaRPr>
              </a:p>
            </p:txBody>
          </p:sp>
        </p:grpSp>
        <p:grpSp>
          <p:nvGrpSpPr>
            <p:cNvPr id="81" name="PA_淘宝网chenying0907出品 80"/>
            <p:cNvGrpSpPr/>
            <p:nvPr>
              <p:custDataLst>
                <p:tags r:id="rId5"/>
              </p:custDataLst>
            </p:nvPr>
          </p:nvGrpSpPr>
          <p:grpSpPr>
            <a:xfrm>
              <a:off x="3386319" y="1058107"/>
              <a:ext cx="1977757" cy="1317082"/>
              <a:chOff x="3357534" y="2030827"/>
              <a:chExt cx="1978367" cy="1317489"/>
            </a:xfrm>
          </p:grpSpPr>
          <p:sp>
            <p:nvSpPr>
              <p:cNvPr id="82" name="PA_淘宝网chenying0907出品 81"/>
              <p:cNvSpPr/>
              <p:nvPr>
                <p:custDataLst>
                  <p:tags r:id="rId14"/>
                </p:custDataLst>
              </p:nvPr>
            </p:nvSpPr>
            <p:spPr>
              <a:xfrm>
                <a:off x="3357534" y="2030827"/>
                <a:ext cx="1978367" cy="1317489"/>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2A8FBD">
                  <a:alpha val="90000"/>
                  <a:hueOff val="0"/>
                  <a:satOff val="0"/>
                  <a:lumOff val="0"/>
                  <a:alphaOff val="-2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099">
                  <a:solidFill>
                    <a:sysClr val="window" lastClr="FFFFFF"/>
                  </a:solidFill>
                  <a:cs typeface="+mn-ea"/>
                  <a:sym typeface="+mn-lt"/>
                </a:endParaRPr>
              </a:p>
            </p:txBody>
          </p:sp>
          <p:sp>
            <p:nvSpPr>
              <p:cNvPr id="83" name="PA_淘宝网chenying0907出品 82"/>
              <p:cNvSpPr txBox="1"/>
              <p:nvPr>
                <p:custDataLst>
                  <p:tags r:id="rId15"/>
                </p:custDataLst>
              </p:nvPr>
            </p:nvSpPr>
            <p:spPr>
              <a:xfrm>
                <a:off x="3482621" y="2269456"/>
                <a:ext cx="1728192" cy="400110"/>
              </a:xfrm>
              <a:prstGeom prst="rect">
                <a:avLst/>
              </a:prstGeom>
              <a:noFill/>
            </p:spPr>
            <p:txBody>
              <a:bodyPr wrap="square" rtlCol="0">
                <a:spAutoFit/>
              </a:bodyPr>
              <a:lstStyle/>
              <a:p>
                <a:pPr defTabSz="914126">
                  <a:defRPr/>
                </a:pPr>
                <a:r>
                  <a:rPr lang="zh-CN" altLang="en-US" sz="1999" kern="0" dirty="0">
                    <a:solidFill>
                      <a:sysClr val="windowText" lastClr="000000"/>
                    </a:solidFill>
                    <a:cs typeface="+mn-ea"/>
                    <a:sym typeface="+mn-lt"/>
                  </a:rPr>
                  <a:t>使用</a:t>
                </a:r>
                <a:r>
                  <a:rPr lang="zh-CN" altLang="en-US" sz="1999" kern="0" dirty="0" smtClean="0">
                    <a:solidFill>
                      <a:sysClr val="windowText" lastClr="000000"/>
                    </a:solidFill>
                    <a:cs typeface="+mn-ea"/>
                    <a:sym typeface="+mn-lt"/>
                  </a:rPr>
                  <a:t>流程</a:t>
                </a:r>
                <a:endParaRPr lang="zh-CN" altLang="en-US" sz="1999" kern="0" dirty="0">
                  <a:solidFill>
                    <a:sysClr val="windowText" lastClr="000000"/>
                  </a:solidFill>
                  <a:cs typeface="+mn-ea"/>
                  <a:sym typeface="+mn-lt"/>
                </a:endParaRPr>
              </a:p>
            </p:txBody>
          </p:sp>
        </p:grpSp>
        <p:grpSp>
          <p:nvGrpSpPr>
            <p:cNvPr id="84" name="PA_淘宝网chenying0907出品 83"/>
            <p:cNvGrpSpPr/>
            <p:nvPr>
              <p:custDataLst>
                <p:tags r:id="rId6"/>
              </p:custDataLst>
            </p:nvPr>
          </p:nvGrpSpPr>
          <p:grpSpPr>
            <a:xfrm>
              <a:off x="209278" y="1058107"/>
              <a:ext cx="1977757" cy="1317082"/>
              <a:chOff x="179512" y="2030827"/>
              <a:chExt cx="1978367" cy="1317489"/>
            </a:xfrm>
          </p:grpSpPr>
          <p:sp>
            <p:nvSpPr>
              <p:cNvPr id="85" name="PA_淘宝网chenying0907出品 84"/>
              <p:cNvSpPr/>
              <p:nvPr>
                <p:custDataLst>
                  <p:tags r:id="rId12"/>
                </p:custDataLst>
              </p:nvPr>
            </p:nvSpPr>
            <p:spPr>
              <a:xfrm>
                <a:off x="179512" y="2030827"/>
                <a:ext cx="1978367" cy="1317489"/>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2A8FBD">
                  <a:alpha val="90000"/>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099">
                  <a:solidFill>
                    <a:sysClr val="window" lastClr="FFFFFF"/>
                  </a:solidFill>
                  <a:cs typeface="+mn-ea"/>
                  <a:sym typeface="+mn-lt"/>
                </a:endParaRPr>
              </a:p>
            </p:txBody>
          </p:sp>
          <p:sp>
            <p:nvSpPr>
              <p:cNvPr id="86" name="PA_淘宝网chenying0907出品 85"/>
              <p:cNvSpPr txBox="1"/>
              <p:nvPr>
                <p:custDataLst>
                  <p:tags r:id="rId13"/>
                </p:custDataLst>
              </p:nvPr>
            </p:nvSpPr>
            <p:spPr>
              <a:xfrm>
                <a:off x="304598" y="2269456"/>
                <a:ext cx="1728192" cy="400110"/>
              </a:xfrm>
              <a:prstGeom prst="rect">
                <a:avLst/>
              </a:prstGeom>
              <a:noFill/>
            </p:spPr>
            <p:txBody>
              <a:bodyPr wrap="square" rtlCol="0">
                <a:spAutoFit/>
              </a:bodyPr>
              <a:lstStyle/>
              <a:p>
                <a:pPr defTabSz="914126">
                  <a:defRPr/>
                </a:pPr>
                <a:r>
                  <a:rPr lang="zh-CN" altLang="en-US" sz="1999" kern="0" dirty="0" smtClean="0">
                    <a:solidFill>
                      <a:sysClr val="windowText" lastClr="000000"/>
                    </a:solidFill>
                    <a:cs typeface="+mn-ea"/>
                    <a:sym typeface="+mn-lt"/>
                  </a:rPr>
                  <a:t>平台介绍</a:t>
                </a:r>
                <a:endParaRPr lang="zh-CN" altLang="en-US" sz="1999" kern="0" dirty="0">
                  <a:solidFill>
                    <a:sysClr val="windowText" lastClr="000000"/>
                  </a:solidFill>
                  <a:cs typeface="+mn-ea"/>
                  <a:sym typeface="+mn-lt"/>
                </a:endParaRPr>
              </a:p>
            </p:txBody>
          </p:sp>
        </p:grpSp>
        <p:sp>
          <p:nvSpPr>
            <p:cNvPr id="87" name="PA_淘宝网chenying0907出品 86"/>
            <p:cNvSpPr/>
            <p:nvPr>
              <p:custDataLst>
                <p:tags r:id="rId7"/>
              </p:custDataLst>
            </p:nvPr>
          </p:nvSpPr>
          <p:spPr>
            <a:xfrm>
              <a:off x="614361" y="1849210"/>
              <a:ext cx="1977757" cy="1756111"/>
            </a:xfrm>
            <a:custGeom>
              <a:avLst/>
              <a:gdLst>
                <a:gd name="connsiteX0" fmla="*/ 0 w 2010968"/>
                <a:gd name="connsiteY0" fmla="*/ 178560 h 1785600"/>
                <a:gd name="connsiteX1" fmla="*/ 178560 w 2010968"/>
                <a:gd name="connsiteY1" fmla="*/ 0 h 1785600"/>
                <a:gd name="connsiteX2" fmla="*/ 1832408 w 2010968"/>
                <a:gd name="connsiteY2" fmla="*/ 0 h 1785600"/>
                <a:gd name="connsiteX3" fmla="*/ 2010968 w 2010968"/>
                <a:gd name="connsiteY3" fmla="*/ 178560 h 1785600"/>
                <a:gd name="connsiteX4" fmla="*/ 2010968 w 2010968"/>
                <a:gd name="connsiteY4" fmla="*/ 1607040 h 1785600"/>
                <a:gd name="connsiteX5" fmla="*/ 1832408 w 2010968"/>
                <a:gd name="connsiteY5" fmla="*/ 1785600 h 1785600"/>
                <a:gd name="connsiteX6" fmla="*/ 178560 w 2010968"/>
                <a:gd name="connsiteY6" fmla="*/ 1785600 h 1785600"/>
                <a:gd name="connsiteX7" fmla="*/ 0 w 2010968"/>
                <a:gd name="connsiteY7" fmla="*/ 1607040 h 1785600"/>
                <a:gd name="connsiteX8" fmla="*/ 0 w 2010968"/>
                <a:gd name="connsiteY8" fmla="*/ 178560 h 178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785600">
                  <a:moveTo>
                    <a:pt x="0" y="178560"/>
                  </a:moveTo>
                  <a:cubicBezTo>
                    <a:pt x="0" y="79944"/>
                    <a:pt x="79944" y="0"/>
                    <a:pt x="178560" y="0"/>
                  </a:cubicBezTo>
                  <a:lnTo>
                    <a:pt x="1832408" y="0"/>
                  </a:lnTo>
                  <a:cubicBezTo>
                    <a:pt x="1931024" y="0"/>
                    <a:pt x="2010968" y="79944"/>
                    <a:pt x="2010968" y="178560"/>
                  </a:cubicBezTo>
                  <a:lnTo>
                    <a:pt x="2010968" y="1607040"/>
                  </a:lnTo>
                  <a:cubicBezTo>
                    <a:pt x="2010968" y="1705656"/>
                    <a:pt x="1931024" y="1785600"/>
                    <a:pt x="1832408" y="1785600"/>
                  </a:cubicBezTo>
                  <a:lnTo>
                    <a:pt x="178560" y="1785600"/>
                  </a:lnTo>
                  <a:cubicBezTo>
                    <a:pt x="79944" y="1785600"/>
                    <a:pt x="0" y="1705656"/>
                    <a:pt x="0" y="1607040"/>
                  </a:cubicBezTo>
                  <a:lnTo>
                    <a:pt x="0" y="178560"/>
                  </a:lnTo>
                  <a:close/>
                </a:path>
              </a:pathLst>
            </a:custGeom>
            <a:blipFill dpi="0" rotWithShape="1">
              <a:blip r:embed="rId20" cstate="print">
                <a:extLst>
                  <a:ext uri="{28A0092B-C50C-407E-A947-70E740481C1C}">
                    <a14:useLocalDpi xmlns:a14="http://schemas.microsoft.com/office/drawing/2010/main" val="0"/>
                  </a:ext>
                </a:extLst>
              </a:blip>
              <a:srcRect/>
              <a:stretch>
                <a:fillRect/>
              </a:stretch>
            </a:blipFill>
            <a:ln w="25400" cap="flat" cmpd="sng" algn="ctr">
              <a:solidFill>
                <a:srgbClr val="2A8FBD">
                  <a:alpha val="90000"/>
                  <a:hueOff val="0"/>
                  <a:satOff val="0"/>
                  <a:lumOff val="0"/>
                  <a:alphaOff val="0"/>
                </a:srgbClr>
              </a:solidFill>
              <a:prstDash val="solid"/>
            </a:ln>
            <a:effectLst/>
          </p:spPr>
          <p:txBody>
            <a:bodyPr spcFirstLastPara="0" vert="horz" wrap="square" lIns="272686" tIns="272686" rIns="272686" bIns="272686" numCol="1" spcCol="1270" anchor="t" anchorCtr="0">
              <a:noAutofit/>
            </a:bodyPr>
            <a:lstStyle/>
            <a:p>
              <a:pPr marL="285664" lvl="1" indent="-285664" defTabSz="1377537">
                <a:lnSpc>
                  <a:spcPct val="90000"/>
                </a:lnSpc>
                <a:spcBef>
                  <a:spcPct val="0"/>
                </a:spcBef>
                <a:spcAft>
                  <a:spcPct val="15000"/>
                </a:spcAft>
                <a:buFontTx/>
                <a:buChar char="••"/>
                <a:defRPr/>
              </a:pPr>
              <a:endParaRPr lang="zh-CN" altLang="en-US" sz="3099">
                <a:solidFill>
                  <a:sysClr val="windowText" lastClr="000000">
                    <a:hueOff val="0"/>
                    <a:satOff val="0"/>
                    <a:lumOff val="0"/>
                    <a:alphaOff val="0"/>
                  </a:sysClr>
                </a:solidFill>
                <a:cs typeface="+mn-ea"/>
                <a:sym typeface="+mn-lt"/>
              </a:endParaRPr>
            </a:p>
          </p:txBody>
        </p:sp>
        <p:sp>
          <p:nvSpPr>
            <p:cNvPr id="88" name="PA_淘宝网chenying0907出品 87"/>
            <p:cNvSpPr/>
            <p:nvPr>
              <p:custDataLst>
                <p:tags r:id="rId8"/>
              </p:custDataLst>
            </p:nvPr>
          </p:nvSpPr>
          <p:spPr>
            <a:xfrm>
              <a:off x="2486855" y="1207456"/>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rgbClr val="2A8FBD">
                <a:shade val="90000"/>
                <a:hueOff val="0"/>
                <a:satOff val="0"/>
                <a:lumOff val="0"/>
                <a:alphaOff val="0"/>
              </a:srgb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099">
                <a:solidFill>
                  <a:sysClr val="window" lastClr="FFFFFF"/>
                </a:solidFill>
                <a:cs typeface="+mn-ea"/>
                <a:sym typeface="+mn-lt"/>
              </a:endParaRPr>
            </a:p>
          </p:txBody>
        </p:sp>
        <p:sp>
          <p:nvSpPr>
            <p:cNvPr id="89" name="PA_淘宝网chenying0907出品 88"/>
            <p:cNvSpPr/>
            <p:nvPr>
              <p:custDataLst>
                <p:tags r:id="rId9"/>
              </p:custDataLst>
            </p:nvPr>
          </p:nvSpPr>
          <p:spPr>
            <a:xfrm>
              <a:off x="3791402" y="1849210"/>
              <a:ext cx="1977757" cy="1756111"/>
            </a:xfrm>
            <a:custGeom>
              <a:avLst/>
              <a:gdLst>
                <a:gd name="connsiteX0" fmla="*/ 0 w 2010968"/>
                <a:gd name="connsiteY0" fmla="*/ 178560 h 1785600"/>
                <a:gd name="connsiteX1" fmla="*/ 178560 w 2010968"/>
                <a:gd name="connsiteY1" fmla="*/ 0 h 1785600"/>
                <a:gd name="connsiteX2" fmla="*/ 1832408 w 2010968"/>
                <a:gd name="connsiteY2" fmla="*/ 0 h 1785600"/>
                <a:gd name="connsiteX3" fmla="*/ 2010968 w 2010968"/>
                <a:gd name="connsiteY3" fmla="*/ 178560 h 1785600"/>
                <a:gd name="connsiteX4" fmla="*/ 2010968 w 2010968"/>
                <a:gd name="connsiteY4" fmla="*/ 1607040 h 1785600"/>
                <a:gd name="connsiteX5" fmla="*/ 1832408 w 2010968"/>
                <a:gd name="connsiteY5" fmla="*/ 1785600 h 1785600"/>
                <a:gd name="connsiteX6" fmla="*/ 178560 w 2010968"/>
                <a:gd name="connsiteY6" fmla="*/ 1785600 h 1785600"/>
                <a:gd name="connsiteX7" fmla="*/ 0 w 2010968"/>
                <a:gd name="connsiteY7" fmla="*/ 1607040 h 1785600"/>
                <a:gd name="connsiteX8" fmla="*/ 0 w 2010968"/>
                <a:gd name="connsiteY8" fmla="*/ 178560 h 178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785600">
                  <a:moveTo>
                    <a:pt x="0" y="178560"/>
                  </a:moveTo>
                  <a:cubicBezTo>
                    <a:pt x="0" y="79944"/>
                    <a:pt x="79944" y="0"/>
                    <a:pt x="178560" y="0"/>
                  </a:cubicBezTo>
                  <a:lnTo>
                    <a:pt x="1832408" y="0"/>
                  </a:lnTo>
                  <a:cubicBezTo>
                    <a:pt x="1931024" y="0"/>
                    <a:pt x="2010968" y="79944"/>
                    <a:pt x="2010968" y="178560"/>
                  </a:cubicBezTo>
                  <a:lnTo>
                    <a:pt x="2010968" y="1607040"/>
                  </a:lnTo>
                  <a:cubicBezTo>
                    <a:pt x="2010968" y="1705656"/>
                    <a:pt x="1931024" y="1785600"/>
                    <a:pt x="1832408" y="1785600"/>
                  </a:cubicBezTo>
                  <a:lnTo>
                    <a:pt x="178560" y="1785600"/>
                  </a:lnTo>
                  <a:cubicBezTo>
                    <a:pt x="79944" y="1785600"/>
                    <a:pt x="0" y="1705656"/>
                    <a:pt x="0" y="1607040"/>
                  </a:cubicBezTo>
                  <a:lnTo>
                    <a:pt x="0" y="178560"/>
                  </a:lnTo>
                  <a:close/>
                </a:path>
              </a:pathLst>
            </a:custGeom>
            <a:blipFill dpi="0" rotWithShape="1">
              <a:blip r:embed="rId21">
                <a:extLst>
                  <a:ext uri="{28A0092B-C50C-407E-A947-70E740481C1C}">
                    <a14:useLocalDpi xmlns:a14="http://schemas.microsoft.com/office/drawing/2010/main" val="0"/>
                  </a:ext>
                </a:extLst>
              </a:blip>
              <a:srcRect/>
              <a:stretch>
                <a:fillRect/>
              </a:stretch>
            </a:blipFill>
            <a:ln w="25400" cap="flat" cmpd="sng" algn="ctr">
              <a:solidFill>
                <a:srgbClr val="2A8FBD">
                  <a:alpha val="90000"/>
                  <a:hueOff val="0"/>
                  <a:satOff val="0"/>
                  <a:lumOff val="0"/>
                  <a:alphaOff val="-20000"/>
                </a:srgbClr>
              </a:solidFill>
              <a:prstDash val="solid"/>
            </a:ln>
            <a:effectLst/>
          </p:spPr>
          <p:txBody>
            <a:bodyPr spcFirstLastPara="0" vert="horz" wrap="square" lIns="272686" tIns="272686" rIns="272686" bIns="272686" numCol="1" spcCol="1270" anchor="t" anchorCtr="0">
              <a:noAutofit/>
            </a:bodyPr>
            <a:lstStyle/>
            <a:p>
              <a:pPr marL="285664" lvl="1" indent="-285664" defTabSz="1377537">
                <a:lnSpc>
                  <a:spcPct val="90000"/>
                </a:lnSpc>
                <a:spcBef>
                  <a:spcPct val="0"/>
                </a:spcBef>
                <a:spcAft>
                  <a:spcPct val="15000"/>
                </a:spcAft>
                <a:buFontTx/>
                <a:buChar char="••"/>
                <a:defRPr/>
              </a:pPr>
              <a:endParaRPr lang="zh-CN" altLang="en-US" sz="3099">
                <a:solidFill>
                  <a:sysClr val="windowText" lastClr="000000">
                    <a:hueOff val="0"/>
                    <a:satOff val="0"/>
                    <a:lumOff val="0"/>
                    <a:alphaOff val="0"/>
                  </a:sysClr>
                </a:solidFill>
                <a:cs typeface="+mn-ea"/>
                <a:sym typeface="+mn-lt"/>
              </a:endParaRPr>
            </a:p>
          </p:txBody>
        </p:sp>
        <p:sp>
          <p:nvSpPr>
            <p:cNvPr id="90" name="PA_淘宝网chenying0907出品 89"/>
            <p:cNvSpPr/>
            <p:nvPr>
              <p:custDataLst>
                <p:tags r:id="rId10"/>
              </p:custDataLst>
            </p:nvPr>
          </p:nvSpPr>
          <p:spPr>
            <a:xfrm>
              <a:off x="5663897" y="1207456"/>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rgbClr val="2A8FBD">
                <a:shade val="90000"/>
                <a:hueOff val="508284"/>
                <a:satOff val="-26490"/>
                <a:lumOff val="38190"/>
                <a:alphaOff val="0"/>
              </a:srgb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099">
                <a:solidFill>
                  <a:sysClr val="window" lastClr="FFFFFF"/>
                </a:solidFill>
                <a:cs typeface="+mn-ea"/>
                <a:sym typeface="+mn-lt"/>
              </a:endParaRPr>
            </a:p>
          </p:txBody>
        </p:sp>
        <p:sp>
          <p:nvSpPr>
            <p:cNvPr id="91" name="PA_淘宝网chenying0907出品 90"/>
            <p:cNvSpPr/>
            <p:nvPr>
              <p:custDataLst>
                <p:tags r:id="rId11"/>
              </p:custDataLst>
            </p:nvPr>
          </p:nvSpPr>
          <p:spPr>
            <a:xfrm>
              <a:off x="6911310" y="1849210"/>
              <a:ext cx="1977757" cy="1756111"/>
            </a:xfrm>
            <a:custGeom>
              <a:avLst/>
              <a:gdLst>
                <a:gd name="connsiteX0" fmla="*/ 0 w 2010968"/>
                <a:gd name="connsiteY0" fmla="*/ 178560 h 1785600"/>
                <a:gd name="connsiteX1" fmla="*/ 178560 w 2010968"/>
                <a:gd name="connsiteY1" fmla="*/ 0 h 1785600"/>
                <a:gd name="connsiteX2" fmla="*/ 1832408 w 2010968"/>
                <a:gd name="connsiteY2" fmla="*/ 0 h 1785600"/>
                <a:gd name="connsiteX3" fmla="*/ 2010968 w 2010968"/>
                <a:gd name="connsiteY3" fmla="*/ 178560 h 1785600"/>
                <a:gd name="connsiteX4" fmla="*/ 2010968 w 2010968"/>
                <a:gd name="connsiteY4" fmla="*/ 1607040 h 1785600"/>
                <a:gd name="connsiteX5" fmla="*/ 1832408 w 2010968"/>
                <a:gd name="connsiteY5" fmla="*/ 1785600 h 1785600"/>
                <a:gd name="connsiteX6" fmla="*/ 178560 w 2010968"/>
                <a:gd name="connsiteY6" fmla="*/ 1785600 h 1785600"/>
                <a:gd name="connsiteX7" fmla="*/ 0 w 2010968"/>
                <a:gd name="connsiteY7" fmla="*/ 1607040 h 1785600"/>
                <a:gd name="connsiteX8" fmla="*/ 0 w 2010968"/>
                <a:gd name="connsiteY8" fmla="*/ 178560 h 178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785600">
                  <a:moveTo>
                    <a:pt x="0" y="178560"/>
                  </a:moveTo>
                  <a:cubicBezTo>
                    <a:pt x="0" y="79944"/>
                    <a:pt x="79944" y="0"/>
                    <a:pt x="178560" y="0"/>
                  </a:cubicBezTo>
                  <a:lnTo>
                    <a:pt x="1832408" y="0"/>
                  </a:lnTo>
                  <a:cubicBezTo>
                    <a:pt x="1931024" y="0"/>
                    <a:pt x="2010968" y="79944"/>
                    <a:pt x="2010968" y="178560"/>
                  </a:cubicBezTo>
                  <a:lnTo>
                    <a:pt x="2010968" y="1607040"/>
                  </a:lnTo>
                  <a:cubicBezTo>
                    <a:pt x="2010968" y="1705656"/>
                    <a:pt x="1931024" y="1785600"/>
                    <a:pt x="1832408" y="1785600"/>
                  </a:cubicBezTo>
                  <a:lnTo>
                    <a:pt x="178560" y="1785600"/>
                  </a:lnTo>
                  <a:cubicBezTo>
                    <a:pt x="79944" y="1785600"/>
                    <a:pt x="0" y="1705656"/>
                    <a:pt x="0" y="1607040"/>
                  </a:cubicBezTo>
                  <a:lnTo>
                    <a:pt x="0" y="178560"/>
                  </a:lnTo>
                  <a:close/>
                </a:path>
              </a:pathLst>
            </a:custGeom>
            <a:blipFill dpi="0" rotWithShape="1">
              <a:blip r:embed="rId22" cstate="print">
                <a:extLst>
                  <a:ext uri="{28A0092B-C50C-407E-A947-70E740481C1C}">
                    <a14:useLocalDpi xmlns:a14="http://schemas.microsoft.com/office/drawing/2010/main" val="0"/>
                  </a:ext>
                </a:extLst>
              </a:blip>
              <a:srcRect/>
              <a:stretch>
                <a:fillRect/>
              </a:stretch>
            </a:blipFill>
            <a:ln w="25400" cap="flat" cmpd="sng" algn="ctr">
              <a:solidFill>
                <a:srgbClr val="2A8FBD">
                  <a:alpha val="90000"/>
                  <a:hueOff val="0"/>
                  <a:satOff val="0"/>
                  <a:lumOff val="0"/>
                  <a:alphaOff val="-40000"/>
                </a:srgbClr>
              </a:solidFill>
              <a:prstDash val="solid"/>
            </a:ln>
            <a:effectLst/>
          </p:spPr>
          <p:txBody>
            <a:bodyPr spcFirstLastPara="0" vert="horz" wrap="square" lIns="272686" tIns="272686" rIns="272686" bIns="272686" numCol="1" spcCol="1270" anchor="t" anchorCtr="0">
              <a:noAutofit/>
            </a:bodyPr>
            <a:lstStyle/>
            <a:p>
              <a:pPr marL="285664" lvl="1" indent="-285664" defTabSz="1377537">
                <a:lnSpc>
                  <a:spcPct val="90000"/>
                </a:lnSpc>
                <a:spcBef>
                  <a:spcPct val="0"/>
                </a:spcBef>
                <a:spcAft>
                  <a:spcPct val="15000"/>
                </a:spcAft>
                <a:buFontTx/>
                <a:buChar char="••"/>
                <a:defRPr/>
              </a:pPr>
              <a:endParaRPr lang="zh-CN" altLang="en-US" sz="3099">
                <a:solidFill>
                  <a:sysClr val="windowText" lastClr="000000">
                    <a:hueOff val="0"/>
                    <a:satOff val="0"/>
                    <a:lumOff val="0"/>
                    <a:alphaOff val="0"/>
                  </a:sysClr>
                </a:solidFill>
                <a:cs typeface="+mn-ea"/>
                <a:sym typeface="+mn-lt"/>
              </a:endParaRPr>
            </a:p>
          </p:txBody>
        </p:sp>
      </p:grpSp>
      <p:cxnSp>
        <p:nvCxnSpPr>
          <p:cNvPr id="22" name="PA_直接连接符 55"/>
          <p:cNvCxnSpPr/>
          <p:nvPr>
            <p:custDataLst>
              <p:tags r:id="rId3"/>
            </p:custDataLst>
          </p:nvPr>
        </p:nvCxnSpPr>
        <p:spPr>
          <a:xfrm>
            <a:off x="4196518" y="848458"/>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408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943" y="0"/>
            <a:ext cx="6766115" cy="5143500"/>
          </a:xfrm>
          <a:prstGeom prst="rect">
            <a:avLst/>
          </a:prstGeom>
        </p:spPr>
      </p:pic>
      <p:sp>
        <p:nvSpPr>
          <p:cNvPr id="5" name="Rectángulo 4"/>
          <p:cNvSpPr/>
          <p:nvPr/>
        </p:nvSpPr>
        <p:spPr>
          <a:xfrm>
            <a:off x="1658315" y="411480"/>
            <a:ext cx="3017520" cy="3017520"/>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6" name="Rectángulo 5"/>
          <p:cNvSpPr/>
          <p:nvPr/>
        </p:nvSpPr>
        <p:spPr>
          <a:xfrm>
            <a:off x="4675836" y="3017520"/>
            <a:ext cx="800099" cy="1257300"/>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7" name="Rectángulo 6"/>
          <p:cNvSpPr/>
          <p:nvPr/>
        </p:nvSpPr>
        <p:spPr>
          <a:xfrm>
            <a:off x="4675834" y="3205286"/>
            <a:ext cx="1051226" cy="1257300"/>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8" name="Rectángulo 7"/>
          <p:cNvSpPr/>
          <p:nvPr/>
        </p:nvSpPr>
        <p:spPr>
          <a:xfrm>
            <a:off x="5349536" y="3463290"/>
            <a:ext cx="1257300" cy="1257300"/>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9" name="Rectángulo 8"/>
          <p:cNvSpPr/>
          <p:nvPr/>
        </p:nvSpPr>
        <p:spPr>
          <a:xfrm>
            <a:off x="6218606" y="3960495"/>
            <a:ext cx="1257300" cy="1183005"/>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0" name="Rectángulo 9"/>
          <p:cNvSpPr/>
          <p:nvPr/>
        </p:nvSpPr>
        <p:spPr>
          <a:xfrm>
            <a:off x="2710210" y="3429000"/>
            <a:ext cx="1257300" cy="942975"/>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1" name="Rectángulo 10"/>
          <p:cNvSpPr/>
          <p:nvPr/>
        </p:nvSpPr>
        <p:spPr>
          <a:xfrm>
            <a:off x="3430832" y="3148136"/>
            <a:ext cx="1257300" cy="1257300"/>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2" name="Rectángulo 11"/>
          <p:cNvSpPr/>
          <p:nvPr/>
        </p:nvSpPr>
        <p:spPr>
          <a:xfrm>
            <a:off x="4526771" y="4494847"/>
            <a:ext cx="1257300" cy="654368"/>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3" name="Rectángulo 12"/>
          <p:cNvSpPr/>
          <p:nvPr/>
        </p:nvSpPr>
        <p:spPr>
          <a:xfrm>
            <a:off x="5854972" y="4302921"/>
            <a:ext cx="686274" cy="686274"/>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4" name="Rectángulo 13"/>
          <p:cNvSpPr/>
          <p:nvPr/>
        </p:nvSpPr>
        <p:spPr>
          <a:xfrm>
            <a:off x="3818306" y="3429000"/>
            <a:ext cx="686274" cy="406002"/>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5" name="Rectángulo 14"/>
          <p:cNvSpPr/>
          <p:nvPr/>
        </p:nvSpPr>
        <p:spPr>
          <a:xfrm>
            <a:off x="4321212" y="3428289"/>
            <a:ext cx="686274" cy="652458"/>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6" name="Rectángulo 15"/>
          <p:cNvSpPr/>
          <p:nvPr/>
        </p:nvSpPr>
        <p:spPr>
          <a:xfrm>
            <a:off x="4771290" y="3605573"/>
            <a:ext cx="686274" cy="686274"/>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7" name="Rectángulo 16"/>
          <p:cNvSpPr/>
          <p:nvPr/>
        </p:nvSpPr>
        <p:spPr>
          <a:xfrm>
            <a:off x="4382572" y="3845484"/>
            <a:ext cx="686274" cy="686274"/>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8" name="Rectángulo 17"/>
          <p:cNvSpPr/>
          <p:nvPr/>
        </p:nvSpPr>
        <p:spPr>
          <a:xfrm>
            <a:off x="4896587" y="4062299"/>
            <a:ext cx="686274" cy="686274"/>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9" name="Rectángulo 18"/>
          <p:cNvSpPr/>
          <p:nvPr/>
        </p:nvSpPr>
        <p:spPr>
          <a:xfrm>
            <a:off x="5513034" y="4371975"/>
            <a:ext cx="686274" cy="686274"/>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0" name="Rectángulo 19"/>
          <p:cNvSpPr/>
          <p:nvPr/>
        </p:nvSpPr>
        <p:spPr>
          <a:xfrm>
            <a:off x="6380905" y="4646058"/>
            <a:ext cx="686274" cy="497442"/>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1" name="Rectángulo 20"/>
          <p:cNvSpPr/>
          <p:nvPr/>
        </p:nvSpPr>
        <p:spPr>
          <a:xfrm>
            <a:off x="7237981" y="4360545"/>
            <a:ext cx="686274" cy="686274"/>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2" name="Rectángulo 21"/>
          <p:cNvSpPr/>
          <p:nvPr/>
        </p:nvSpPr>
        <p:spPr>
          <a:xfrm>
            <a:off x="7624315" y="4551997"/>
            <a:ext cx="686274" cy="597218"/>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3" name="Rectángulo 22"/>
          <p:cNvSpPr/>
          <p:nvPr/>
        </p:nvSpPr>
        <p:spPr>
          <a:xfrm>
            <a:off x="7967452" y="4800363"/>
            <a:ext cx="686274" cy="348852"/>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4" name="Rectángulo 23"/>
          <p:cNvSpPr/>
          <p:nvPr/>
        </p:nvSpPr>
        <p:spPr>
          <a:xfrm>
            <a:off x="7192435" y="4847749"/>
            <a:ext cx="686274" cy="2957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5" name="CuadroTexto 24"/>
          <p:cNvSpPr txBox="1"/>
          <p:nvPr/>
        </p:nvSpPr>
        <p:spPr>
          <a:xfrm>
            <a:off x="2034825" y="1481883"/>
            <a:ext cx="2264503" cy="438581"/>
          </a:xfrm>
          <a:prstGeom prst="rect">
            <a:avLst/>
          </a:prstGeom>
          <a:noFill/>
        </p:spPr>
        <p:txBody>
          <a:bodyPr wrap="square" lIns="68580" tIns="34290" rIns="68580" bIns="34290" rtlCol="0">
            <a:spAutoFit/>
          </a:bodyPr>
          <a:lstStyle/>
          <a:p>
            <a:pPr algn="ctr"/>
            <a:r>
              <a:rPr lang="zh-CN" altLang="en-US" sz="2400" b="1" dirty="0">
                <a:solidFill>
                  <a:schemeClr val="bg1"/>
                </a:solidFill>
                <a:latin typeface="Segoe UI Light" panose="020B0502040204020203" pitchFamily="34" charset="0"/>
                <a:ea typeface="Segoe UI" panose="020B0502040204020203" pitchFamily="34" charset="0"/>
                <a:cs typeface="Segoe UI" panose="020B0502040204020203" pitchFamily="34" charset="0"/>
              </a:rPr>
              <a:t>等待您的</a:t>
            </a:r>
            <a:r>
              <a:rPr lang="zh-CN" altLang="en-US" sz="2400" b="1"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参与</a:t>
            </a:r>
            <a:endParaRPr lang="es-MX" sz="2400" b="1" dirty="0">
              <a:solidFill>
                <a:schemeClr val="bg1"/>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6" name="CuadroTexto 25"/>
          <p:cNvSpPr txBox="1"/>
          <p:nvPr/>
        </p:nvSpPr>
        <p:spPr>
          <a:xfrm>
            <a:off x="2327408" y="1906658"/>
            <a:ext cx="456756" cy="392415"/>
          </a:xfrm>
          <a:prstGeom prst="rect">
            <a:avLst/>
          </a:prstGeom>
          <a:noFill/>
        </p:spPr>
        <p:txBody>
          <a:bodyPr wrap="square" lIns="68580" tIns="34290" rIns="68580" bIns="34290" rtlCol="0">
            <a:spAutoFit/>
          </a:bodyPr>
          <a:lstStyle/>
          <a:p>
            <a:pPr algn="ctr"/>
            <a:r>
              <a:rPr lang="es-MX" sz="2100" dirty="0">
                <a:solidFill>
                  <a:schemeClr val="bg1"/>
                </a:solidFill>
                <a:latin typeface="FontAwesome" pitchFamily="50" charset="0"/>
              </a:rPr>
              <a:t></a:t>
            </a:r>
            <a:endParaRPr lang="es-MX" sz="21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8" name="CuadroTexto 27"/>
          <p:cNvSpPr txBox="1"/>
          <p:nvPr/>
        </p:nvSpPr>
        <p:spPr>
          <a:xfrm>
            <a:off x="2729279" y="1920464"/>
            <a:ext cx="456756" cy="392415"/>
          </a:xfrm>
          <a:prstGeom prst="rect">
            <a:avLst/>
          </a:prstGeom>
          <a:noFill/>
        </p:spPr>
        <p:txBody>
          <a:bodyPr wrap="square" lIns="68580" tIns="34290" rIns="68580" bIns="34290" rtlCol="0">
            <a:spAutoFit/>
          </a:bodyPr>
          <a:lstStyle/>
          <a:p>
            <a:pPr algn="ctr"/>
            <a:r>
              <a:rPr lang="es-MX" sz="2100" dirty="0">
                <a:solidFill>
                  <a:schemeClr val="bg1"/>
                </a:solidFill>
                <a:latin typeface="FontAwesome" pitchFamily="50" charset="0"/>
              </a:rPr>
              <a:t></a:t>
            </a:r>
            <a:endParaRPr lang="es-MX" sz="21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CuadroTexto 28"/>
          <p:cNvSpPr txBox="1"/>
          <p:nvPr/>
        </p:nvSpPr>
        <p:spPr>
          <a:xfrm>
            <a:off x="3115451" y="1924142"/>
            <a:ext cx="456756" cy="392415"/>
          </a:xfrm>
          <a:prstGeom prst="rect">
            <a:avLst/>
          </a:prstGeom>
          <a:noFill/>
        </p:spPr>
        <p:txBody>
          <a:bodyPr wrap="square" lIns="68580" tIns="34290" rIns="68580" bIns="34290" rtlCol="0">
            <a:spAutoFit/>
          </a:bodyPr>
          <a:lstStyle/>
          <a:p>
            <a:pPr algn="ctr"/>
            <a:r>
              <a:rPr lang="es-MX" sz="2100" dirty="0">
                <a:solidFill>
                  <a:schemeClr val="bg1"/>
                </a:solidFill>
                <a:latin typeface="FontAwesome" pitchFamily="50" charset="0"/>
              </a:rPr>
              <a:t></a:t>
            </a:r>
            <a:endParaRPr lang="es-MX" sz="21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CuadroTexto 29"/>
          <p:cNvSpPr txBox="1"/>
          <p:nvPr/>
        </p:nvSpPr>
        <p:spPr>
          <a:xfrm>
            <a:off x="3538360" y="1936671"/>
            <a:ext cx="456756" cy="392415"/>
          </a:xfrm>
          <a:prstGeom prst="rect">
            <a:avLst/>
          </a:prstGeom>
          <a:noFill/>
        </p:spPr>
        <p:txBody>
          <a:bodyPr wrap="square" lIns="68580" tIns="34290" rIns="68580" bIns="34290" rtlCol="0">
            <a:spAutoFit/>
          </a:bodyPr>
          <a:lstStyle/>
          <a:p>
            <a:pPr algn="ctr"/>
            <a:r>
              <a:rPr lang="es-MX" sz="2100" dirty="0">
                <a:solidFill>
                  <a:schemeClr val="bg1"/>
                </a:solidFill>
                <a:latin typeface="FontAwesome" pitchFamily="50" charset="0"/>
              </a:rPr>
              <a:t></a:t>
            </a:r>
            <a:endParaRPr lang="es-MX" sz="21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1" name="Rectángulo 30"/>
          <p:cNvSpPr/>
          <p:nvPr/>
        </p:nvSpPr>
        <p:spPr>
          <a:xfrm>
            <a:off x="3063912" y="3900487"/>
            <a:ext cx="1257300" cy="672342"/>
          </a:xfrm>
          <a:prstGeom prst="rect">
            <a:avLst/>
          </a:prstGeom>
          <a:solidFill>
            <a:schemeClr val="accent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Tree>
    <p:extLst>
      <p:ext uri="{BB962C8B-B14F-4D97-AF65-F5344CB8AC3E}">
        <p14:creationId xmlns:p14="http://schemas.microsoft.com/office/powerpoint/2010/main" val="33004034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5124240" y="811001"/>
            <a:ext cx="3539909" cy="4332499"/>
            <a:chOff x="6879858" y="429930"/>
            <a:chExt cx="5192568" cy="6354330"/>
          </a:xfrm>
        </p:grpSpPr>
        <p:sp>
          <p:nvSpPr>
            <p:cNvPr id="5" name="PA_任意多边形 5"/>
            <p:cNvSpPr>
              <a:spLocks/>
            </p:cNvSpPr>
            <p:nvPr>
              <p:custDataLst>
                <p:tags r:id="rId29"/>
              </p:custDataLst>
            </p:nvPr>
          </p:nvSpPr>
          <p:spPr bwMode="auto">
            <a:xfrm>
              <a:off x="6879858" y="429930"/>
              <a:ext cx="5192568" cy="6354330"/>
            </a:xfrm>
            <a:custGeom>
              <a:avLst/>
              <a:gdLst>
                <a:gd name="T0" fmla="*/ 1412 w 1646"/>
                <a:gd name="T1" fmla="*/ 1674 h 2015"/>
                <a:gd name="T2" fmla="*/ 1372 w 1646"/>
                <a:gd name="T3" fmla="*/ 1163 h 2015"/>
                <a:gd name="T4" fmla="*/ 1439 w 1646"/>
                <a:gd name="T5" fmla="*/ 1075 h 2015"/>
                <a:gd name="T6" fmla="*/ 1536 w 1646"/>
                <a:gd name="T7" fmla="*/ 808 h 2015"/>
                <a:gd name="T8" fmla="*/ 1247 w 1646"/>
                <a:gd name="T9" fmla="*/ 156 h 2015"/>
                <a:gd name="T10" fmla="*/ 493 w 1646"/>
                <a:gd name="T11" fmla="*/ 100 h 2015"/>
                <a:gd name="T12" fmla="*/ 398 w 1646"/>
                <a:gd name="T13" fmla="*/ 157 h 2015"/>
                <a:gd name="T14" fmla="*/ 163 w 1646"/>
                <a:gd name="T15" fmla="*/ 524 h 2015"/>
                <a:gd name="T16" fmla="*/ 126 w 1646"/>
                <a:gd name="T17" fmla="*/ 617 h 2015"/>
                <a:gd name="T18" fmla="*/ 134 w 1646"/>
                <a:gd name="T19" fmla="*/ 682 h 2015"/>
                <a:gd name="T20" fmla="*/ 133 w 1646"/>
                <a:gd name="T21" fmla="*/ 749 h 2015"/>
                <a:gd name="T22" fmla="*/ 20 w 1646"/>
                <a:gd name="T23" fmla="*/ 977 h 2015"/>
                <a:gd name="T24" fmla="*/ 1 w 1646"/>
                <a:gd name="T25" fmla="*/ 1022 h 2015"/>
                <a:gd name="T26" fmla="*/ 35 w 1646"/>
                <a:gd name="T27" fmla="*/ 1079 h 2015"/>
                <a:gd name="T28" fmla="*/ 89 w 1646"/>
                <a:gd name="T29" fmla="*/ 1092 h 2015"/>
                <a:gd name="T30" fmla="*/ 103 w 1646"/>
                <a:gd name="T31" fmla="*/ 1178 h 2015"/>
                <a:gd name="T32" fmla="*/ 88 w 1646"/>
                <a:gd name="T33" fmla="*/ 1208 h 2015"/>
                <a:gd name="T34" fmla="*/ 113 w 1646"/>
                <a:gd name="T35" fmla="*/ 1250 h 2015"/>
                <a:gd name="T36" fmla="*/ 141 w 1646"/>
                <a:gd name="T37" fmla="*/ 1260 h 2015"/>
                <a:gd name="T38" fmla="*/ 118 w 1646"/>
                <a:gd name="T39" fmla="*/ 1278 h 2015"/>
                <a:gd name="T40" fmla="*/ 136 w 1646"/>
                <a:gd name="T41" fmla="*/ 1339 h 2015"/>
                <a:gd name="T42" fmla="*/ 151 w 1646"/>
                <a:gd name="T43" fmla="*/ 1373 h 2015"/>
                <a:gd name="T44" fmla="*/ 139 w 1646"/>
                <a:gd name="T45" fmla="*/ 1432 h 2015"/>
                <a:gd name="T46" fmla="*/ 215 w 1646"/>
                <a:gd name="T47" fmla="*/ 1540 h 2015"/>
                <a:gd name="T48" fmla="*/ 436 w 1646"/>
                <a:gd name="T49" fmla="*/ 1546 h 2015"/>
                <a:gd name="T50" fmla="*/ 541 w 1646"/>
                <a:gd name="T51" fmla="*/ 1617 h 2015"/>
                <a:gd name="T52" fmla="*/ 560 w 1646"/>
                <a:gd name="T53" fmla="*/ 1684 h 2015"/>
                <a:gd name="T54" fmla="*/ 644 w 1646"/>
                <a:gd name="T55" fmla="*/ 1879 h 2015"/>
                <a:gd name="T56" fmla="*/ 607 w 1646"/>
                <a:gd name="T57" fmla="*/ 2015 h 2015"/>
                <a:gd name="T58" fmla="*/ 1646 w 1646"/>
                <a:gd name="T59" fmla="*/ 2015 h 2015"/>
                <a:gd name="T60" fmla="*/ 1412 w 1646"/>
                <a:gd name="T61" fmla="*/ 1674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46" h="2015">
                  <a:moveTo>
                    <a:pt x="1412" y="1674"/>
                  </a:moveTo>
                  <a:cubicBezTo>
                    <a:pt x="1287" y="1534"/>
                    <a:pt x="1265" y="1326"/>
                    <a:pt x="1372" y="1163"/>
                  </a:cubicBezTo>
                  <a:cubicBezTo>
                    <a:pt x="1391" y="1135"/>
                    <a:pt x="1413" y="1106"/>
                    <a:pt x="1439" y="1075"/>
                  </a:cubicBezTo>
                  <a:cubicBezTo>
                    <a:pt x="1499" y="1000"/>
                    <a:pt x="1530" y="907"/>
                    <a:pt x="1536" y="808"/>
                  </a:cubicBezTo>
                  <a:cubicBezTo>
                    <a:pt x="1551" y="579"/>
                    <a:pt x="1439" y="291"/>
                    <a:pt x="1247" y="156"/>
                  </a:cubicBezTo>
                  <a:cubicBezTo>
                    <a:pt x="1032" y="18"/>
                    <a:pt x="744" y="0"/>
                    <a:pt x="493" y="100"/>
                  </a:cubicBezTo>
                  <a:cubicBezTo>
                    <a:pt x="460" y="116"/>
                    <a:pt x="429" y="135"/>
                    <a:pt x="398" y="157"/>
                  </a:cubicBezTo>
                  <a:cubicBezTo>
                    <a:pt x="258" y="258"/>
                    <a:pt x="224" y="369"/>
                    <a:pt x="163" y="524"/>
                  </a:cubicBezTo>
                  <a:cubicBezTo>
                    <a:pt x="151" y="554"/>
                    <a:pt x="133" y="585"/>
                    <a:pt x="126" y="617"/>
                  </a:cubicBezTo>
                  <a:cubicBezTo>
                    <a:pt x="119" y="652"/>
                    <a:pt x="127" y="664"/>
                    <a:pt x="134" y="682"/>
                  </a:cubicBezTo>
                  <a:cubicBezTo>
                    <a:pt x="145" y="707"/>
                    <a:pt x="144" y="723"/>
                    <a:pt x="133" y="749"/>
                  </a:cubicBezTo>
                  <a:cubicBezTo>
                    <a:pt x="97" y="826"/>
                    <a:pt x="65" y="904"/>
                    <a:pt x="20" y="977"/>
                  </a:cubicBezTo>
                  <a:cubicBezTo>
                    <a:pt x="12" y="989"/>
                    <a:pt x="2" y="1005"/>
                    <a:pt x="1" y="1022"/>
                  </a:cubicBezTo>
                  <a:cubicBezTo>
                    <a:pt x="0" y="1046"/>
                    <a:pt x="11" y="1070"/>
                    <a:pt x="35" y="1079"/>
                  </a:cubicBezTo>
                  <a:cubicBezTo>
                    <a:pt x="52" y="1085"/>
                    <a:pt x="71" y="1083"/>
                    <a:pt x="89" y="1092"/>
                  </a:cubicBezTo>
                  <a:cubicBezTo>
                    <a:pt x="130" y="1112"/>
                    <a:pt x="124" y="1148"/>
                    <a:pt x="103" y="1178"/>
                  </a:cubicBezTo>
                  <a:cubicBezTo>
                    <a:pt x="96" y="1189"/>
                    <a:pt x="89" y="1199"/>
                    <a:pt x="88" y="1208"/>
                  </a:cubicBezTo>
                  <a:cubicBezTo>
                    <a:pt x="85" y="1225"/>
                    <a:pt x="90" y="1240"/>
                    <a:pt x="113" y="1250"/>
                  </a:cubicBezTo>
                  <a:cubicBezTo>
                    <a:pt x="120" y="1254"/>
                    <a:pt x="130" y="1257"/>
                    <a:pt x="141" y="1260"/>
                  </a:cubicBezTo>
                  <a:cubicBezTo>
                    <a:pt x="131" y="1266"/>
                    <a:pt x="123" y="1272"/>
                    <a:pt x="118" y="1278"/>
                  </a:cubicBezTo>
                  <a:cubicBezTo>
                    <a:pt x="94" y="1302"/>
                    <a:pt x="114" y="1325"/>
                    <a:pt x="136" y="1339"/>
                  </a:cubicBezTo>
                  <a:cubicBezTo>
                    <a:pt x="150" y="1348"/>
                    <a:pt x="159" y="1356"/>
                    <a:pt x="151" y="1373"/>
                  </a:cubicBezTo>
                  <a:cubicBezTo>
                    <a:pt x="142" y="1393"/>
                    <a:pt x="139" y="1413"/>
                    <a:pt x="139" y="1432"/>
                  </a:cubicBezTo>
                  <a:cubicBezTo>
                    <a:pt x="140" y="1481"/>
                    <a:pt x="166" y="1527"/>
                    <a:pt x="215" y="1540"/>
                  </a:cubicBezTo>
                  <a:cubicBezTo>
                    <a:pt x="277" y="1556"/>
                    <a:pt x="371" y="1542"/>
                    <a:pt x="436" y="1546"/>
                  </a:cubicBezTo>
                  <a:cubicBezTo>
                    <a:pt x="483" y="1550"/>
                    <a:pt x="520" y="1567"/>
                    <a:pt x="541" y="1617"/>
                  </a:cubicBezTo>
                  <a:cubicBezTo>
                    <a:pt x="550" y="1639"/>
                    <a:pt x="555" y="1661"/>
                    <a:pt x="560" y="1684"/>
                  </a:cubicBezTo>
                  <a:cubicBezTo>
                    <a:pt x="577" y="1767"/>
                    <a:pt x="616" y="1806"/>
                    <a:pt x="644" y="1879"/>
                  </a:cubicBezTo>
                  <a:cubicBezTo>
                    <a:pt x="660" y="1920"/>
                    <a:pt x="660" y="1966"/>
                    <a:pt x="607" y="2015"/>
                  </a:cubicBezTo>
                  <a:cubicBezTo>
                    <a:pt x="1646" y="2015"/>
                    <a:pt x="1646" y="2015"/>
                    <a:pt x="1646" y="2015"/>
                  </a:cubicBezTo>
                  <a:cubicBezTo>
                    <a:pt x="1600" y="1886"/>
                    <a:pt x="1527" y="1803"/>
                    <a:pt x="1412" y="1674"/>
                  </a:cubicBezTo>
                  <a:close/>
                </a:path>
              </a:pathLst>
            </a:custGeom>
            <a:solidFill>
              <a:schemeClr val="accent5"/>
            </a:solidFill>
            <a:ln>
              <a:noFill/>
            </a:ln>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6" name="PA_任意多边形 6"/>
            <p:cNvSpPr>
              <a:spLocks/>
            </p:cNvSpPr>
            <p:nvPr>
              <p:custDataLst>
                <p:tags r:id="rId30"/>
              </p:custDataLst>
            </p:nvPr>
          </p:nvSpPr>
          <p:spPr bwMode="auto">
            <a:xfrm>
              <a:off x="6879858" y="546828"/>
              <a:ext cx="2561648" cy="6237432"/>
            </a:xfrm>
            <a:custGeom>
              <a:avLst/>
              <a:gdLst>
                <a:gd name="T0" fmla="*/ 812 w 812"/>
                <a:gd name="T1" fmla="*/ 0 h 1978"/>
                <a:gd name="T2" fmla="*/ 493 w 812"/>
                <a:gd name="T3" fmla="*/ 63 h 1978"/>
                <a:gd name="T4" fmla="*/ 398 w 812"/>
                <a:gd name="T5" fmla="*/ 120 h 1978"/>
                <a:gd name="T6" fmla="*/ 163 w 812"/>
                <a:gd name="T7" fmla="*/ 487 h 1978"/>
                <a:gd name="T8" fmla="*/ 126 w 812"/>
                <a:gd name="T9" fmla="*/ 580 h 1978"/>
                <a:gd name="T10" fmla="*/ 134 w 812"/>
                <a:gd name="T11" fmla="*/ 645 h 1978"/>
                <a:gd name="T12" fmla="*/ 133 w 812"/>
                <a:gd name="T13" fmla="*/ 712 h 1978"/>
                <a:gd name="T14" fmla="*/ 20 w 812"/>
                <a:gd name="T15" fmla="*/ 940 h 1978"/>
                <a:gd name="T16" fmla="*/ 1 w 812"/>
                <a:gd name="T17" fmla="*/ 985 h 1978"/>
                <a:gd name="T18" fmla="*/ 35 w 812"/>
                <a:gd name="T19" fmla="*/ 1042 h 1978"/>
                <a:gd name="T20" fmla="*/ 89 w 812"/>
                <a:gd name="T21" fmla="*/ 1055 h 1978"/>
                <a:gd name="T22" fmla="*/ 103 w 812"/>
                <a:gd name="T23" fmla="*/ 1141 h 1978"/>
                <a:gd name="T24" fmla="*/ 88 w 812"/>
                <a:gd name="T25" fmla="*/ 1171 h 1978"/>
                <a:gd name="T26" fmla="*/ 113 w 812"/>
                <a:gd name="T27" fmla="*/ 1213 h 1978"/>
                <a:gd name="T28" fmla="*/ 141 w 812"/>
                <a:gd name="T29" fmla="*/ 1223 h 1978"/>
                <a:gd name="T30" fmla="*/ 118 w 812"/>
                <a:gd name="T31" fmla="*/ 1241 h 1978"/>
                <a:gd name="T32" fmla="*/ 136 w 812"/>
                <a:gd name="T33" fmla="*/ 1302 h 1978"/>
                <a:gd name="T34" fmla="*/ 151 w 812"/>
                <a:gd name="T35" fmla="*/ 1336 h 1978"/>
                <a:gd name="T36" fmla="*/ 139 w 812"/>
                <a:gd name="T37" fmla="*/ 1395 h 1978"/>
                <a:gd name="T38" fmla="*/ 215 w 812"/>
                <a:gd name="T39" fmla="*/ 1503 h 1978"/>
                <a:gd name="T40" fmla="*/ 436 w 812"/>
                <a:gd name="T41" fmla="*/ 1509 h 1978"/>
                <a:gd name="T42" fmla="*/ 541 w 812"/>
                <a:gd name="T43" fmla="*/ 1580 h 1978"/>
                <a:gd name="T44" fmla="*/ 560 w 812"/>
                <a:gd name="T45" fmla="*/ 1647 h 1978"/>
                <a:gd name="T46" fmla="*/ 644 w 812"/>
                <a:gd name="T47" fmla="*/ 1842 h 1978"/>
                <a:gd name="T48" fmla="*/ 607 w 812"/>
                <a:gd name="T49" fmla="*/ 1978 h 1978"/>
                <a:gd name="T50" fmla="*/ 812 w 812"/>
                <a:gd name="T51" fmla="*/ 1978 h 1978"/>
                <a:gd name="T52" fmla="*/ 812 w 812"/>
                <a:gd name="T53" fmla="*/ 0 h 1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2" h="1978">
                  <a:moveTo>
                    <a:pt x="812" y="0"/>
                  </a:moveTo>
                  <a:cubicBezTo>
                    <a:pt x="704" y="1"/>
                    <a:pt x="596" y="22"/>
                    <a:pt x="493" y="63"/>
                  </a:cubicBezTo>
                  <a:cubicBezTo>
                    <a:pt x="460" y="79"/>
                    <a:pt x="429" y="98"/>
                    <a:pt x="398" y="120"/>
                  </a:cubicBezTo>
                  <a:cubicBezTo>
                    <a:pt x="258" y="221"/>
                    <a:pt x="224" y="332"/>
                    <a:pt x="163" y="487"/>
                  </a:cubicBezTo>
                  <a:cubicBezTo>
                    <a:pt x="151" y="517"/>
                    <a:pt x="133" y="548"/>
                    <a:pt x="126" y="580"/>
                  </a:cubicBezTo>
                  <a:cubicBezTo>
                    <a:pt x="119" y="615"/>
                    <a:pt x="127" y="627"/>
                    <a:pt x="134" y="645"/>
                  </a:cubicBezTo>
                  <a:cubicBezTo>
                    <a:pt x="145" y="670"/>
                    <a:pt x="144" y="686"/>
                    <a:pt x="133" y="712"/>
                  </a:cubicBezTo>
                  <a:cubicBezTo>
                    <a:pt x="97" y="789"/>
                    <a:pt x="65" y="867"/>
                    <a:pt x="20" y="940"/>
                  </a:cubicBezTo>
                  <a:cubicBezTo>
                    <a:pt x="12" y="952"/>
                    <a:pt x="2" y="968"/>
                    <a:pt x="1" y="985"/>
                  </a:cubicBezTo>
                  <a:cubicBezTo>
                    <a:pt x="0" y="1009"/>
                    <a:pt x="11" y="1033"/>
                    <a:pt x="35" y="1042"/>
                  </a:cubicBezTo>
                  <a:cubicBezTo>
                    <a:pt x="52" y="1048"/>
                    <a:pt x="71" y="1046"/>
                    <a:pt x="89" y="1055"/>
                  </a:cubicBezTo>
                  <a:cubicBezTo>
                    <a:pt x="130" y="1075"/>
                    <a:pt x="124" y="1111"/>
                    <a:pt x="103" y="1141"/>
                  </a:cubicBezTo>
                  <a:cubicBezTo>
                    <a:pt x="96" y="1152"/>
                    <a:pt x="89" y="1162"/>
                    <a:pt x="88" y="1171"/>
                  </a:cubicBezTo>
                  <a:cubicBezTo>
                    <a:pt x="85" y="1188"/>
                    <a:pt x="90" y="1203"/>
                    <a:pt x="113" y="1213"/>
                  </a:cubicBezTo>
                  <a:cubicBezTo>
                    <a:pt x="120" y="1217"/>
                    <a:pt x="130" y="1220"/>
                    <a:pt x="141" y="1223"/>
                  </a:cubicBezTo>
                  <a:cubicBezTo>
                    <a:pt x="131" y="1229"/>
                    <a:pt x="123" y="1235"/>
                    <a:pt x="118" y="1241"/>
                  </a:cubicBezTo>
                  <a:cubicBezTo>
                    <a:pt x="94" y="1265"/>
                    <a:pt x="114" y="1288"/>
                    <a:pt x="136" y="1302"/>
                  </a:cubicBezTo>
                  <a:cubicBezTo>
                    <a:pt x="150" y="1311"/>
                    <a:pt x="159" y="1319"/>
                    <a:pt x="151" y="1336"/>
                  </a:cubicBezTo>
                  <a:cubicBezTo>
                    <a:pt x="142" y="1356"/>
                    <a:pt x="139" y="1376"/>
                    <a:pt x="139" y="1395"/>
                  </a:cubicBezTo>
                  <a:cubicBezTo>
                    <a:pt x="140" y="1444"/>
                    <a:pt x="166" y="1490"/>
                    <a:pt x="215" y="1503"/>
                  </a:cubicBezTo>
                  <a:cubicBezTo>
                    <a:pt x="277" y="1519"/>
                    <a:pt x="371" y="1505"/>
                    <a:pt x="436" y="1509"/>
                  </a:cubicBezTo>
                  <a:cubicBezTo>
                    <a:pt x="483" y="1513"/>
                    <a:pt x="520" y="1530"/>
                    <a:pt x="541" y="1580"/>
                  </a:cubicBezTo>
                  <a:cubicBezTo>
                    <a:pt x="550" y="1602"/>
                    <a:pt x="555" y="1624"/>
                    <a:pt x="560" y="1647"/>
                  </a:cubicBezTo>
                  <a:cubicBezTo>
                    <a:pt x="577" y="1730"/>
                    <a:pt x="616" y="1769"/>
                    <a:pt x="644" y="1842"/>
                  </a:cubicBezTo>
                  <a:cubicBezTo>
                    <a:pt x="660" y="1883"/>
                    <a:pt x="660" y="1929"/>
                    <a:pt x="607" y="1978"/>
                  </a:cubicBezTo>
                  <a:cubicBezTo>
                    <a:pt x="812" y="1978"/>
                    <a:pt x="812" y="1978"/>
                    <a:pt x="812" y="1978"/>
                  </a:cubicBezTo>
                  <a:cubicBezTo>
                    <a:pt x="812" y="0"/>
                    <a:pt x="812" y="0"/>
                    <a:pt x="812" y="0"/>
                  </a:cubicBezTo>
                  <a:close/>
                </a:path>
              </a:pathLst>
            </a:custGeom>
            <a:solidFill>
              <a:schemeClr val="accent4"/>
            </a:solidFill>
            <a:ln>
              <a:noFill/>
            </a:ln>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7" name="PA_任意多边形 7"/>
            <p:cNvSpPr>
              <a:spLocks/>
            </p:cNvSpPr>
            <p:nvPr>
              <p:custDataLst>
                <p:tags r:id="rId31"/>
              </p:custDataLst>
            </p:nvPr>
          </p:nvSpPr>
          <p:spPr bwMode="auto">
            <a:xfrm>
              <a:off x="7040052" y="429930"/>
              <a:ext cx="4732193" cy="2908012"/>
            </a:xfrm>
            <a:custGeom>
              <a:avLst/>
              <a:gdLst>
                <a:gd name="T0" fmla="*/ 1466 w 1500"/>
                <a:gd name="T1" fmla="*/ 922 h 922"/>
                <a:gd name="T2" fmla="*/ 1485 w 1500"/>
                <a:gd name="T3" fmla="*/ 808 h 922"/>
                <a:gd name="T4" fmla="*/ 1196 w 1500"/>
                <a:gd name="T5" fmla="*/ 156 h 922"/>
                <a:gd name="T6" fmla="*/ 442 w 1500"/>
                <a:gd name="T7" fmla="*/ 100 h 922"/>
                <a:gd name="T8" fmla="*/ 347 w 1500"/>
                <a:gd name="T9" fmla="*/ 157 h 922"/>
                <a:gd name="T10" fmla="*/ 112 w 1500"/>
                <a:gd name="T11" fmla="*/ 524 h 922"/>
                <a:gd name="T12" fmla="*/ 75 w 1500"/>
                <a:gd name="T13" fmla="*/ 617 h 922"/>
                <a:gd name="T14" fmla="*/ 83 w 1500"/>
                <a:gd name="T15" fmla="*/ 682 h 922"/>
                <a:gd name="T16" fmla="*/ 82 w 1500"/>
                <a:gd name="T17" fmla="*/ 749 h 922"/>
                <a:gd name="T18" fmla="*/ 0 w 1500"/>
                <a:gd name="T19" fmla="*/ 922 h 922"/>
                <a:gd name="T20" fmla="*/ 1466 w 1500"/>
                <a:gd name="T21" fmla="*/ 922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0" h="922">
                  <a:moveTo>
                    <a:pt x="1466" y="922"/>
                  </a:moveTo>
                  <a:cubicBezTo>
                    <a:pt x="1476" y="885"/>
                    <a:pt x="1483" y="847"/>
                    <a:pt x="1485" y="808"/>
                  </a:cubicBezTo>
                  <a:cubicBezTo>
                    <a:pt x="1500" y="579"/>
                    <a:pt x="1388" y="291"/>
                    <a:pt x="1196" y="156"/>
                  </a:cubicBezTo>
                  <a:cubicBezTo>
                    <a:pt x="981" y="18"/>
                    <a:pt x="693" y="0"/>
                    <a:pt x="442" y="100"/>
                  </a:cubicBezTo>
                  <a:cubicBezTo>
                    <a:pt x="409" y="116"/>
                    <a:pt x="378" y="135"/>
                    <a:pt x="347" y="157"/>
                  </a:cubicBezTo>
                  <a:cubicBezTo>
                    <a:pt x="207" y="258"/>
                    <a:pt x="173" y="369"/>
                    <a:pt x="112" y="524"/>
                  </a:cubicBezTo>
                  <a:cubicBezTo>
                    <a:pt x="100" y="554"/>
                    <a:pt x="82" y="585"/>
                    <a:pt x="75" y="617"/>
                  </a:cubicBezTo>
                  <a:cubicBezTo>
                    <a:pt x="68" y="652"/>
                    <a:pt x="76" y="664"/>
                    <a:pt x="83" y="682"/>
                  </a:cubicBezTo>
                  <a:cubicBezTo>
                    <a:pt x="94" y="707"/>
                    <a:pt x="93" y="723"/>
                    <a:pt x="82" y="749"/>
                  </a:cubicBezTo>
                  <a:cubicBezTo>
                    <a:pt x="55" y="807"/>
                    <a:pt x="30" y="866"/>
                    <a:pt x="0" y="922"/>
                  </a:cubicBezTo>
                  <a:cubicBezTo>
                    <a:pt x="1466" y="922"/>
                    <a:pt x="1466" y="922"/>
                    <a:pt x="1466" y="922"/>
                  </a:cubicBezTo>
                  <a:close/>
                </a:path>
              </a:pathLst>
            </a:custGeom>
            <a:solidFill>
              <a:srgbClr val="4E8A97"/>
            </a:solidFill>
            <a:ln>
              <a:noFill/>
            </a:ln>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8" name="PA_任意多边形 8"/>
            <p:cNvSpPr>
              <a:spLocks/>
            </p:cNvSpPr>
            <p:nvPr>
              <p:custDataLst>
                <p:tags r:id="rId32"/>
              </p:custDataLst>
            </p:nvPr>
          </p:nvSpPr>
          <p:spPr bwMode="auto">
            <a:xfrm>
              <a:off x="7040052" y="546828"/>
              <a:ext cx="2401454" cy="2791114"/>
            </a:xfrm>
            <a:custGeom>
              <a:avLst/>
              <a:gdLst>
                <a:gd name="T0" fmla="*/ 761 w 761"/>
                <a:gd name="T1" fmla="*/ 0 h 885"/>
                <a:gd name="T2" fmla="*/ 442 w 761"/>
                <a:gd name="T3" fmla="*/ 63 h 885"/>
                <a:gd name="T4" fmla="*/ 347 w 761"/>
                <a:gd name="T5" fmla="*/ 120 h 885"/>
                <a:gd name="T6" fmla="*/ 112 w 761"/>
                <a:gd name="T7" fmla="*/ 487 h 885"/>
                <a:gd name="T8" fmla="*/ 75 w 761"/>
                <a:gd name="T9" fmla="*/ 580 h 885"/>
                <a:gd name="T10" fmla="*/ 83 w 761"/>
                <a:gd name="T11" fmla="*/ 645 h 885"/>
                <a:gd name="T12" fmla="*/ 82 w 761"/>
                <a:gd name="T13" fmla="*/ 712 h 885"/>
                <a:gd name="T14" fmla="*/ 0 w 761"/>
                <a:gd name="T15" fmla="*/ 885 h 885"/>
                <a:gd name="T16" fmla="*/ 761 w 761"/>
                <a:gd name="T17" fmla="*/ 885 h 885"/>
                <a:gd name="T18" fmla="*/ 761 w 761"/>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1" h="885">
                  <a:moveTo>
                    <a:pt x="761" y="0"/>
                  </a:moveTo>
                  <a:cubicBezTo>
                    <a:pt x="653" y="1"/>
                    <a:pt x="545" y="22"/>
                    <a:pt x="442" y="63"/>
                  </a:cubicBezTo>
                  <a:cubicBezTo>
                    <a:pt x="409" y="79"/>
                    <a:pt x="378" y="98"/>
                    <a:pt x="347" y="120"/>
                  </a:cubicBezTo>
                  <a:cubicBezTo>
                    <a:pt x="207" y="221"/>
                    <a:pt x="173" y="332"/>
                    <a:pt x="112" y="487"/>
                  </a:cubicBezTo>
                  <a:cubicBezTo>
                    <a:pt x="100" y="517"/>
                    <a:pt x="82" y="548"/>
                    <a:pt x="75" y="580"/>
                  </a:cubicBezTo>
                  <a:cubicBezTo>
                    <a:pt x="68" y="615"/>
                    <a:pt x="76" y="627"/>
                    <a:pt x="83" y="645"/>
                  </a:cubicBezTo>
                  <a:cubicBezTo>
                    <a:pt x="94" y="670"/>
                    <a:pt x="93" y="686"/>
                    <a:pt x="82" y="712"/>
                  </a:cubicBezTo>
                  <a:cubicBezTo>
                    <a:pt x="55" y="770"/>
                    <a:pt x="30" y="829"/>
                    <a:pt x="0" y="885"/>
                  </a:cubicBezTo>
                  <a:cubicBezTo>
                    <a:pt x="761" y="885"/>
                    <a:pt x="761" y="885"/>
                    <a:pt x="761" y="885"/>
                  </a:cubicBezTo>
                  <a:cubicBezTo>
                    <a:pt x="761" y="0"/>
                    <a:pt x="761" y="0"/>
                    <a:pt x="761" y="0"/>
                  </a:cubicBezTo>
                  <a:close/>
                </a:path>
              </a:pathLst>
            </a:custGeom>
            <a:solidFill>
              <a:schemeClr val="accent1"/>
            </a:solidFill>
            <a:ln>
              <a:noFill/>
            </a:ln>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9" name="PA_任意多边形 9"/>
            <p:cNvSpPr>
              <a:spLocks/>
            </p:cNvSpPr>
            <p:nvPr>
              <p:custDataLst>
                <p:tags r:id="rId33"/>
              </p:custDataLst>
            </p:nvPr>
          </p:nvSpPr>
          <p:spPr bwMode="auto">
            <a:xfrm>
              <a:off x="8917631" y="2372454"/>
              <a:ext cx="236682" cy="785091"/>
            </a:xfrm>
            <a:custGeom>
              <a:avLst/>
              <a:gdLst>
                <a:gd name="T0" fmla="*/ 164 w 164"/>
                <a:gd name="T1" fmla="*/ 0 h 544"/>
                <a:gd name="T2" fmla="*/ 164 w 164"/>
                <a:gd name="T3" fmla="*/ 544 h 544"/>
                <a:gd name="T4" fmla="*/ 72 w 164"/>
                <a:gd name="T5" fmla="*/ 544 h 544"/>
                <a:gd name="T6" fmla="*/ 72 w 164"/>
                <a:gd name="T7" fmla="*/ 75 h 544"/>
                <a:gd name="T8" fmla="*/ 41 w 164"/>
                <a:gd name="T9" fmla="*/ 134 h 544"/>
                <a:gd name="T10" fmla="*/ 0 w 164"/>
                <a:gd name="T11" fmla="*/ 110 h 544"/>
                <a:gd name="T12" fmla="*/ 63 w 164"/>
                <a:gd name="T13" fmla="*/ 0 h 544"/>
                <a:gd name="T14" fmla="*/ 164 w 164"/>
                <a:gd name="T15" fmla="*/ 0 h 544"/>
                <a:gd name="T16" fmla="*/ 164 w 164"/>
                <a:gd name="T17"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544">
                  <a:moveTo>
                    <a:pt x="164" y="0"/>
                  </a:moveTo>
                  <a:lnTo>
                    <a:pt x="164" y="544"/>
                  </a:lnTo>
                  <a:lnTo>
                    <a:pt x="72" y="544"/>
                  </a:lnTo>
                  <a:lnTo>
                    <a:pt x="72" y="75"/>
                  </a:lnTo>
                  <a:lnTo>
                    <a:pt x="41" y="134"/>
                  </a:lnTo>
                  <a:lnTo>
                    <a:pt x="0" y="110"/>
                  </a:lnTo>
                  <a:lnTo>
                    <a:pt x="63" y="0"/>
                  </a:lnTo>
                  <a:lnTo>
                    <a:pt x="164" y="0"/>
                  </a:lnTo>
                  <a:lnTo>
                    <a:pt x="164" y="0"/>
                  </a:lnTo>
                  <a:close/>
                </a:path>
              </a:pathLst>
            </a:custGeom>
            <a:solidFill>
              <a:schemeClr val="bg2"/>
            </a:solidFill>
            <a:ln>
              <a:noFill/>
            </a:ln>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10" name="PA_任意多边形 10"/>
            <p:cNvSpPr>
              <a:spLocks/>
            </p:cNvSpPr>
            <p:nvPr>
              <p:custDataLst>
                <p:tags r:id="rId34"/>
              </p:custDataLst>
            </p:nvPr>
          </p:nvSpPr>
          <p:spPr bwMode="auto">
            <a:xfrm>
              <a:off x="9620461" y="2372454"/>
              <a:ext cx="347807" cy="785091"/>
            </a:xfrm>
            <a:custGeom>
              <a:avLst/>
              <a:gdLst>
                <a:gd name="T0" fmla="*/ 105 w 110"/>
                <a:gd name="T1" fmla="*/ 98 h 249"/>
                <a:gd name="T2" fmla="*/ 110 w 110"/>
                <a:gd name="T3" fmla="*/ 79 h 249"/>
                <a:gd name="T4" fmla="*/ 110 w 110"/>
                <a:gd name="T5" fmla="*/ 38 h 249"/>
                <a:gd name="T6" fmla="*/ 99 w 110"/>
                <a:gd name="T7" fmla="*/ 11 h 249"/>
                <a:gd name="T8" fmla="*/ 72 w 110"/>
                <a:gd name="T9" fmla="*/ 0 h 249"/>
                <a:gd name="T10" fmla="*/ 38 w 110"/>
                <a:gd name="T11" fmla="*/ 0 h 249"/>
                <a:gd name="T12" fmla="*/ 11 w 110"/>
                <a:gd name="T13" fmla="*/ 11 h 249"/>
                <a:gd name="T14" fmla="*/ 0 w 110"/>
                <a:gd name="T15" fmla="*/ 38 h 249"/>
                <a:gd name="T16" fmla="*/ 0 w 110"/>
                <a:gd name="T17" fmla="*/ 70 h 249"/>
                <a:gd name="T18" fmla="*/ 41 w 110"/>
                <a:gd name="T19" fmla="*/ 70 h 249"/>
                <a:gd name="T20" fmla="*/ 41 w 110"/>
                <a:gd name="T21" fmla="*/ 35 h 249"/>
                <a:gd name="T22" fmla="*/ 69 w 110"/>
                <a:gd name="T23" fmla="*/ 35 h 249"/>
                <a:gd name="T24" fmla="*/ 69 w 110"/>
                <a:gd name="T25" fmla="*/ 91 h 249"/>
                <a:gd name="T26" fmla="*/ 0 w 110"/>
                <a:gd name="T27" fmla="*/ 215 h 249"/>
                <a:gd name="T28" fmla="*/ 0 w 110"/>
                <a:gd name="T29" fmla="*/ 249 h 249"/>
                <a:gd name="T30" fmla="*/ 110 w 110"/>
                <a:gd name="T31" fmla="*/ 249 h 249"/>
                <a:gd name="T32" fmla="*/ 110 w 110"/>
                <a:gd name="T33" fmla="*/ 215 h 249"/>
                <a:gd name="T34" fmla="*/ 40 w 110"/>
                <a:gd name="T35" fmla="*/ 215 h 249"/>
                <a:gd name="T36" fmla="*/ 105 w 110"/>
                <a:gd name="T37" fmla="*/ 9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49">
                  <a:moveTo>
                    <a:pt x="105" y="98"/>
                  </a:moveTo>
                  <a:cubicBezTo>
                    <a:pt x="109" y="92"/>
                    <a:pt x="110" y="86"/>
                    <a:pt x="110" y="79"/>
                  </a:cubicBezTo>
                  <a:cubicBezTo>
                    <a:pt x="110" y="38"/>
                    <a:pt x="110" y="38"/>
                    <a:pt x="110" y="38"/>
                  </a:cubicBezTo>
                  <a:cubicBezTo>
                    <a:pt x="110" y="28"/>
                    <a:pt x="107" y="19"/>
                    <a:pt x="99" y="11"/>
                  </a:cubicBezTo>
                  <a:cubicBezTo>
                    <a:pt x="92" y="4"/>
                    <a:pt x="83" y="0"/>
                    <a:pt x="72" y="0"/>
                  </a:cubicBezTo>
                  <a:cubicBezTo>
                    <a:pt x="38" y="0"/>
                    <a:pt x="38" y="0"/>
                    <a:pt x="38" y="0"/>
                  </a:cubicBezTo>
                  <a:cubicBezTo>
                    <a:pt x="28" y="0"/>
                    <a:pt x="19" y="4"/>
                    <a:pt x="11" y="11"/>
                  </a:cubicBezTo>
                  <a:cubicBezTo>
                    <a:pt x="4" y="19"/>
                    <a:pt x="0" y="28"/>
                    <a:pt x="0" y="38"/>
                  </a:cubicBezTo>
                  <a:cubicBezTo>
                    <a:pt x="0" y="70"/>
                    <a:pt x="0" y="70"/>
                    <a:pt x="0" y="70"/>
                  </a:cubicBezTo>
                  <a:cubicBezTo>
                    <a:pt x="41" y="70"/>
                    <a:pt x="41" y="70"/>
                    <a:pt x="41" y="70"/>
                  </a:cubicBezTo>
                  <a:cubicBezTo>
                    <a:pt x="41" y="35"/>
                    <a:pt x="41" y="35"/>
                    <a:pt x="41" y="35"/>
                  </a:cubicBezTo>
                  <a:cubicBezTo>
                    <a:pt x="69" y="35"/>
                    <a:pt x="69" y="35"/>
                    <a:pt x="69" y="35"/>
                  </a:cubicBezTo>
                  <a:cubicBezTo>
                    <a:pt x="69" y="91"/>
                    <a:pt x="69" y="91"/>
                    <a:pt x="69" y="91"/>
                  </a:cubicBezTo>
                  <a:cubicBezTo>
                    <a:pt x="0" y="215"/>
                    <a:pt x="0" y="215"/>
                    <a:pt x="0" y="215"/>
                  </a:cubicBezTo>
                  <a:cubicBezTo>
                    <a:pt x="0" y="249"/>
                    <a:pt x="0" y="249"/>
                    <a:pt x="0" y="249"/>
                  </a:cubicBezTo>
                  <a:cubicBezTo>
                    <a:pt x="110" y="249"/>
                    <a:pt x="110" y="249"/>
                    <a:pt x="110" y="249"/>
                  </a:cubicBezTo>
                  <a:cubicBezTo>
                    <a:pt x="110" y="215"/>
                    <a:pt x="110" y="215"/>
                    <a:pt x="110" y="215"/>
                  </a:cubicBezTo>
                  <a:cubicBezTo>
                    <a:pt x="40" y="215"/>
                    <a:pt x="40" y="215"/>
                    <a:pt x="40" y="215"/>
                  </a:cubicBezTo>
                  <a:cubicBezTo>
                    <a:pt x="105" y="98"/>
                    <a:pt x="105" y="98"/>
                    <a:pt x="105" y="98"/>
                  </a:cubicBezTo>
                  <a:close/>
                </a:path>
              </a:pathLst>
            </a:custGeom>
            <a:solidFill>
              <a:schemeClr val="bg2"/>
            </a:solidFill>
            <a:ln>
              <a:noFill/>
            </a:ln>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11" name="PA_任意多边形 11"/>
            <p:cNvSpPr>
              <a:spLocks/>
            </p:cNvSpPr>
            <p:nvPr>
              <p:custDataLst>
                <p:tags r:id="rId35"/>
              </p:custDataLst>
            </p:nvPr>
          </p:nvSpPr>
          <p:spPr bwMode="auto">
            <a:xfrm>
              <a:off x="8910415" y="3516896"/>
              <a:ext cx="350694" cy="789421"/>
            </a:xfrm>
            <a:custGeom>
              <a:avLst/>
              <a:gdLst>
                <a:gd name="T0" fmla="*/ 73 w 111"/>
                <a:gd name="T1" fmla="*/ 0 h 250"/>
                <a:gd name="T2" fmla="*/ 100 w 111"/>
                <a:gd name="T3" fmla="*/ 11 h 250"/>
                <a:gd name="T4" fmla="*/ 111 w 111"/>
                <a:gd name="T5" fmla="*/ 38 h 250"/>
                <a:gd name="T6" fmla="*/ 111 w 111"/>
                <a:gd name="T7" fmla="*/ 91 h 250"/>
                <a:gd name="T8" fmla="*/ 105 w 111"/>
                <a:gd name="T9" fmla="*/ 111 h 250"/>
                <a:gd name="T10" fmla="*/ 90 w 111"/>
                <a:gd name="T11" fmla="*/ 125 h 250"/>
                <a:gd name="T12" fmla="*/ 105 w 111"/>
                <a:gd name="T13" fmla="*/ 139 h 250"/>
                <a:gd name="T14" fmla="*/ 111 w 111"/>
                <a:gd name="T15" fmla="*/ 159 h 250"/>
                <a:gd name="T16" fmla="*/ 111 w 111"/>
                <a:gd name="T17" fmla="*/ 211 h 250"/>
                <a:gd name="T18" fmla="*/ 100 w 111"/>
                <a:gd name="T19" fmla="*/ 238 h 250"/>
                <a:gd name="T20" fmla="*/ 73 w 111"/>
                <a:gd name="T21" fmla="*/ 250 h 250"/>
                <a:gd name="T22" fmla="*/ 38 w 111"/>
                <a:gd name="T23" fmla="*/ 250 h 250"/>
                <a:gd name="T24" fmla="*/ 12 w 111"/>
                <a:gd name="T25" fmla="*/ 238 h 250"/>
                <a:gd name="T26" fmla="*/ 0 w 111"/>
                <a:gd name="T27" fmla="*/ 211 h 250"/>
                <a:gd name="T28" fmla="*/ 0 w 111"/>
                <a:gd name="T29" fmla="*/ 180 h 250"/>
                <a:gd name="T30" fmla="*/ 41 w 111"/>
                <a:gd name="T31" fmla="*/ 180 h 250"/>
                <a:gd name="T32" fmla="*/ 41 w 111"/>
                <a:gd name="T33" fmla="*/ 215 h 250"/>
                <a:gd name="T34" fmla="*/ 70 w 111"/>
                <a:gd name="T35" fmla="*/ 215 h 250"/>
                <a:gd name="T36" fmla="*/ 70 w 111"/>
                <a:gd name="T37" fmla="*/ 142 h 250"/>
                <a:gd name="T38" fmla="*/ 41 w 111"/>
                <a:gd name="T39" fmla="*/ 142 h 250"/>
                <a:gd name="T40" fmla="*/ 41 w 111"/>
                <a:gd name="T41" fmla="*/ 107 h 250"/>
                <a:gd name="T42" fmla="*/ 70 w 111"/>
                <a:gd name="T43" fmla="*/ 107 h 250"/>
                <a:gd name="T44" fmla="*/ 70 w 111"/>
                <a:gd name="T45" fmla="*/ 35 h 250"/>
                <a:gd name="T46" fmla="*/ 41 w 111"/>
                <a:gd name="T47" fmla="*/ 35 h 250"/>
                <a:gd name="T48" fmla="*/ 41 w 111"/>
                <a:gd name="T49" fmla="*/ 70 h 250"/>
                <a:gd name="T50" fmla="*/ 0 w 111"/>
                <a:gd name="T51" fmla="*/ 70 h 250"/>
                <a:gd name="T52" fmla="*/ 0 w 111"/>
                <a:gd name="T53" fmla="*/ 38 h 250"/>
                <a:gd name="T54" fmla="*/ 12 w 111"/>
                <a:gd name="T55" fmla="*/ 11 h 250"/>
                <a:gd name="T56" fmla="*/ 38 w 111"/>
                <a:gd name="T57" fmla="*/ 0 h 250"/>
                <a:gd name="T58" fmla="*/ 73 w 111"/>
                <a:gd name="T5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1" h="250">
                  <a:moveTo>
                    <a:pt x="73" y="0"/>
                  </a:moveTo>
                  <a:cubicBezTo>
                    <a:pt x="83" y="0"/>
                    <a:pt x="92" y="4"/>
                    <a:pt x="100" y="11"/>
                  </a:cubicBezTo>
                  <a:cubicBezTo>
                    <a:pt x="107" y="19"/>
                    <a:pt x="111" y="28"/>
                    <a:pt x="111" y="38"/>
                  </a:cubicBezTo>
                  <a:cubicBezTo>
                    <a:pt x="111" y="91"/>
                    <a:pt x="111" y="91"/>
                    <a:pt x="111" y="91"/>
                  </a:cubicBezTo>
                  <a:cubicBezTo>
                    <a:pt x="111" y="98"/>
                    <a:pt x="109" y="105"/>
                    <a:pt x="105" y="111"/>
                  </a:cubicBezTo>
                  <a:cubicBezTo>
                    <a:pt x="101" y="117"/>
                    <a:pt x="96" y="122"/>
                    <a:pt x="90" y="125"/>
                  </a:cubicBezTo>
                  <a:cubicBezTo>
                    <a:pt x="96" y="128"/>
                    <a:pt x="101" y="133"/>
                    <a:pt x="105" y="139"/>
                  </a:cubicBezTo>
                  <a:cubicBezTo>
                    <a:pt x="109" y="145"/>
                    <a:pt x="111" y="152"/>
                    <a:pt x="111" y="159"/>
                  </a:cubicBezTo>
                  <a:cubicBezTo>
                    <a:pt x="111" y="211"/>
                    <a:pt x="111" y="211"/>
                    <a:pt x="111" y="211"/>
                  </a:cubicBezTo>
                  <a:cubicBezTo>
                    <a:pt x="111" y="222"/>
                    <a:pt x="107" y="231"/>
                    <a:pt x="100" y="238"/>
                  </a:cubicBezTo>
                  <a:cubicBezTo>
                    <a:pt x="92" y="246"/>
                    <a:pt x="83" y="250"/>
                    <a:pt x="73" y="250"/>
                  </a:cubicBezTo>
                  <a:cubicBezTo>
                    <a:pt x="38" y="250"/>
                    <a:pt x="38" y="250"/>
                    <a:pt x="38" y="250"/>
                  </a:cubicBezTo>
                  <a:cubicBezTo>
                    <a:pt x="28" y="250"/>
                    <a:pt x="19" y="246"/>
                    <a:pt x="12" y="238"/>
                  </a:cubicBezTo>
                  <a:cubicBezTo>
                    <a:pt x="4" y="231"/>
                    <a:pt x="0" y="222"/>
                    <a:pt x="0" y="211"/>
                  </a:cubicBezTo>
                  <a:cubicBezTo>
                    <a:pt x="0" y="180"/>
                    <a:pt x="0" y="180"/>
                    <a:pt x="0" y="180"/>
                  </a:cubicBezTo>
                  <a:cubicBezTo>
                    <a:pt x="41" y="180"/>
                    <a:pt x="41" y="180"/>
                    <a:pt x="41" y="180"/>
                  </a:cubicBezTo>
                  <a:cubicBezTo>
                    <a:pt x="41" y="215"/>
                    <a:pt x="41" y="215"/>
                    <a:pt x="41" y="215"/>
                  </a:cubicBezTo>
                  <a:cubicBezTo>
                    <a:pt x="70" y="215"/>
                    <a:pt x="70" y="215"/>
                    <a:pt x="70" y="215"/>
                  </a:cubicBezTo>
                  <a:cubicBezTo>
                    <a:pt x="70" y="142"/>
                    <a:pt x="70" y="142"/>
                    <a:pt x="70" y="142"/>
                  </a:cubicBezTo>
                  <a:cubicBezTo>
                    <a:pt x="41" y="142"/>
                    <a:pt x="41" y="142"/>
                    <a:pt x="41" y="142"/>
                  </a:cubicBezTo>
                  <a:cubicBezTo>
                    <a:pt x="41" y="107"/>
                    <a:pt x="41" y="107"/>
                    <a:pt x="41" y="107"/>
                  </a:cubicBezTo>
                  <a:cubicBezTo>
                    <a:pt x="70" y="107"/>
                    <a:pt x="70" y="107"/>
                    <a:pt x="70" y="107"/>
                  </a:cubicBezTo>
                  <a:cubicBezTo>
                    <a:pt x="70" y="35"/>
                    <a:pt x="70" y="35"/>
                    <a:pt x="70" y="35"/>
                  </a:cubicBezTo>
                  <a:cubicBezTo>
                    <a:pt x="41" y="35"/>
                    <a:pt x="41" y="35"/>
                    <a:pt x="41" y="35"/>
                  </a:cubicBezTo>
                  <a:cubicBezTo>
                    <a:pt x="41" y="70"/>
                    <a:pt x="41" y="70"/>
                    <a:pt x="41" y="70"/>
                  </a:cubicBezTo>
                  <a:cubicBezTo>
                    <a:pt x="0" y="70"/>
                    <a:pt x="0" y="70"/>
                    <a:pt x="0" y="70"/>
                  </a:cubicBezTo>
                  <a:cubicBezTo>
                    <a:pt x="0" y="38"/>
                    <a:pt x="0" y="38"/>
                    <a:pt x="0" y="38"/>
                  </a:cubicBezTo>
                  <a:cubicBezTo>
                    <a:pt x="0" y="28"/>
                    <a:pt x="4" y="19"/>
                    <a:pt x="12" y="11"/>
                  </a:cubicBezTo>
                  <a:cubicBezTo>
                    <a:pt x="19" y="4"/>
                    <a:pt x="28" y="0"/>
                    <a:pt x="38" y="0"/>
                  </a:cubicBezTo>
                  <a:cubicBezTo>
                    <a:pt x="73" y="0"/>
                    <a:pt x="73" y="0"/>
                    <a:pt x="73" y="0"/>
                  </a:cubicBezTo>
                  <a:close/>
                </a:path>
              </a:pathLst>
            </a:custGeom>
            <a:solidFill>
              <a:schemeClr val="bg2"/>
            </a:solidFill>
            <a:ln>
              <a:noFill/>
            </a:ln>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12" name="PA_任意多边形 12"/>
            <p:cNvSpPr>
              <a:spLocks noEditPoints="1"/>
            </p:cNvSpPr>
            <p:nvPr>
              <p:custDataLst>
                <p:tags r:id="rId36"/>
              </p:custDataLst>
            </p:nvPr>
          </p:nvSpPr>
          <p:spPr bwMode="auto">
            <a:xfrm>
              <a:off x="9620461" y="3516896"/>
              <a:ext cx="401205" cy="786535"/>
            </a:xfrm>
            <a:custGeom>
              <a:avLst/>
              <a:gdLst>
                <a:gd name="T0" fmla="*/ 241 w 278"/>
                <a:gd name="T1" fmla="*/ 0 h 545"/>
                <a:gd name="T2" fmla="*/ 241 w 278"/>
                <a:gd name="T3" fmla="*/ 317 h 545"/>
                <a:gd name="T4" fmla="*/ 278 w 278"/>
                <a:gd name="T5" fmla="*/ 317 h 545"/>
                <a:gd name="T6" fmla="*/ 278 w 278"/>
                <a:gd name="T7" fmla="*/ 394 h 545"/>
                <a:gd name="T8" fmla="*/ 241 w 278"/>
                <a:gd name="T9" fmla="*/ 394 h 545"/>
                <a:gd name="T10" fmla="*/ 241 w 278"/>
                <a:gd name="T11" fmla="*/ 545 h 545"/>
                <a:gd name="T12" fmla="*/ 151 w 278"/>
                <a:gd name="T13" fmla="*/ 545 h 545"/>
                <a:gd name="T14" fmla="*/ 151 w 278"/>
                <a:gd name="T15" fmla="*/ 394 h 545"/>
                <a:gd name="T16" fmla="*/ 0 w 278"/>
                <a:gd name="T17" fmla="*/ 394 h 545"/>
                <a:gd name="T18" fmla="*/ 0 w 278"/>
                <a:gd name="T19" fmla="*/ 317 h 545"/>
                <a:gd name="T20" fmla="*/ 97 w 278"/>
                <a:gd name="T21" fmla="*/ 0 h 545"/>
                <a:gd name="T22" fmla="*/ 241 w 278"/>
                <a:gd name="T23" fmla="*/ 0 h 545"/>
                <a:gd name="T24" fmla="*/ 241 w 278"/>
                <a:gd name="T25" fmla="*/ 0 h 545"/>
                <a:gd name="T26" fmla="*/ 151 w 278"/>
                <a:gd name="T27" fmla="*/ 317 h 545"/>
                <a:gd name="T28" fmla="*/ 151 w 278"/>
                <a:gd name="T29" fmla="*/ 68 h 545"/>
                <a:gd name="T30" fmla="*/ 79 w 278"/>
                <a:gd name="T31" fmla="*/ 317 h 545"/>
                <a:gd name="T32" fmla="*/ 151 w 278"/>
                <a:gd name="T33" fmla="*/ 317 h 545"/>
                <a:gd name="T34" fmla="*/ 151 w 278"/>
                <a:gd name="T35" fmla="*/ 31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545">
                  <a:moveTo>
                    <a:pt x="241" y="0"/>
                  </a:moveTo>
                  <a:lnTo>
                    <a:pt x="241" y="317"/>
                  </a:lnTo>
                  <a:lnTo>
                    <a:pt x="278" y="317"/>
                  </a:lnTo>
                  <a:lnTo>
                    <a:pt x="278" y="394"/>
                  </a:lnTo>
                  <a:lnTo>
                    <a:pt x="241" y="394"/>
                  </a:lnTo>
                  <a:lnTo>
                    <a:pt x="241" y="545"/>
                  </a:lnTo>
                  <a:lnTo>
                    <a:pt x="151" y="545"/>
                  </a:lnTo>
                  <a:lnTo>
                    <a:pt x="151" y="394"/>
                  </a:lnTo>
                  <a:lnTo>
                    <a:pt x="0" y="394"/>
                  </a:lnTo>
                  <a:lnTo>
                    <a:pt x="0" y="317"/>
                  </a:lnTo>
                  <a:lnTo>
                    <a:pt x="97" y="0"/>
                  </a:lnTo>
                  <a:lnTo>
                    <a:pt x="241" y="0"/>
                  </a:lnTo>
                  <a:lnTo>
                    <a:pt x="241" y="0"/>
                  </a:lnTo>
                  <a:close/>
                  <a:moveTo>
                    <a:pt x="151" y="317"/>
                  </a:moveTo>
                  <a:lnTo>
                    <a:pt x="151" y="68"/>
                  </a:lnTo>
                  <a:lnTo>
                    <a:pt x="79" y="317"/>
                  </a:lnTo>
                  <a:lnTo>
                    <a:pt x="151" y="317"/>
                  </a:lnTo>
                  <a:lnTo>
                    <a:pt x="151" y="317"/>
                  </a:lnTo>
                  <a:close/>
                </a:path>
              </a:pathLst>
            </a:custGeom>
            <a:solidFill>
              <a:schemeClr val="bg2"/>
            </a:solidFill>
            <a:ln>
              <a:noFill/>
            </a:ln>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13" name="PA_任意多边形 14"/>
            <p:cNvSpPr>
              <a:spLocks noEditPoints="1"/>
            </p:cNvSpPr>
            <p:nvPr>
              <p:custDataLst>
                <p:tags r:id="rId37"/>
              </p:custDataLst>
            </p:nvPr>
          </p:nvSpPr>
          <p:spPr bwMode="auto">
            <a:xfrm>
              <a:off x="8880108" y="1698487"/>
              <a:ext cx="412750" cy="476250"/>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14" name="PA_任意多边形 15"/>
            <p:cNvSpPr>
              <a:spLocks noEditPoints="1"/>
            </p:cNvSpPr>
            <p:nvPr>
              <p:custDataLst>
                <p:tags r:id="rId38"/>
              </p:custDataLst>
            </p:nvPr>
          </p:nvSpPr>
          <p:spPr bwMode="auto">
            <a:xfrm>
              <a:off x="9598812" y="1792295"/>
              <a:ext cx="393989" cy="308841"/>
            </a:xfrm>
            <a:custGeom>
              <a:avLst/>
              <a:gdLst>
                <a:gd name="T0" fmla="*/ 125 w 125"/>
                <a:gd name="T1" fmla="*/ 54 h 98"/>
                <a:gd name="T2" fmla="*/ 125 w 125"/>
                <a:gd name="T3" fmla="*/ 91 h 98"/>
                <a:gd name="T4" fmla="*/ 118 w 125"/>
                <a:gd name="T5" fmla="*/ 98 h 98"/>
                <a:gd name="T6" fmla="*/ 6 w 125"/>
                <a:gd name="T7" fmla="*/ 98 h 98"/>
                <a:gd name="T8" fmla="*/ 0 w 125"/>
                <a:gd name="T9" fmla="*/ 91 h 98"/>
                <a:gd name="T10" fmla="*/ 0 w 125"/>
                <a:gd name="T11" fmla="*/ 54 h 98"/>
                <a:gd name="T12" fmla="*/ 55 w 125"/>
                <a:gd name="T13" fmla="*/ 54 h 98"/>
                <a:gd name="T14" fmla="*/ 55 w 125"/>
                <a:gd name="T15" fmla="*/ 62 h 98"/>
                <a:gd name="T16" fmla="*/ 59 w 125"/>
                <a:gd name="T17" fmla="*/ 66 h 98"/>
                <a:gd name="T18" fmla="*/ 66 w 125"/>
                <a:gd name="T19" fmla="*/ 66 h 98"/>
                <a:gd name="T20" fmla="*/ 69 w 125"/>
                <a:gd name="T21" fmla="*/ 62 h 98"/>
                <a:gd name="T22" fmla="*/ 69 w 125"/>
                <a:gd name="T23" fmla="*/ 54 h 98"/>
                <a:gd name="T24" fmla="*/ 125 w 125"/>
                <a:gd name="T25" fmla="*/ 54 h 98"/>
                <a:gd name="T26" fmla="*/ 50 w 125"/>
                <a:gd name="T27" fmla="*/ 19 h 98"/>
                <a:gd name="T28" fmla="*/ 75 w 125"/>
                <a:gd name="T29" fmla="*/ 19 h 98"/>
                <a:gd name="T30" fmla="*/ 75 w 125"/>
                <a:gd name="T31" fmla="*/ 11 h 98"/>
                <a:gd name="T32" fmla="*/ 72 w 125"/>
                <a:gd name="T33" fmla="*/ 8 h 98"/>
                <a:gd name="T34" fmla="*/ 53 w 125"/>
                <a:gd name="T35" fmla="*/ 8 h 98"/>
                <a:gd name="T36" fmla="*/ 50 w 125"/>
                <a:gd name="T37" fmla="*/ 11 h 98"/>
                <a:gd name="T38" fmla="*/ 50 w 125"/>
                <a:gd name="T39" fmla="*/ 19 h 98"/>
                <a:gd name="T40" fmla="*/ 6 w 125"/>
                <a:gd name="T41" fmla="*/ 19 h 98"/>
                <a:gd name="T42" fmla="*/ 43 w 125"/>
                <a:gd name="T43" fmla="*/ 19 h 98"/>
                <a:gd name="T44" fmla="*/ 43 w 125"/>
                <a:gd name="T45" fmla="*/ 11 h 98"/>
                <a:gd name="T46" fmla="*/ 53 w 125"/>
                <a:gd name="T47" fmla="*/ 0 h 98"/>
                <a:gd name="T48" fmla="*/ 72 w 125"/>
                <a:gd name="T49" fmla="*/ 0 h 98"/>
                <a:gd name="T50" fmla="*/ 82 w 125"/>
                <a:gd name="T51" fmla="*/ 11 h 98"/>
                <a:gd name="T52" fmla="*/ 82 w 125"/>
                <a:gd name="T53" fmla="*/ 19 h 98"/>
                <a:gd name="T54" fmla="*/ 118 w 125"/>
                <a:gd name="T55" fmla="*/ 19 h 98"/>
                <a:gd name="T56" fmla="*/ 125 w 125"/>
                <a:gd name="T57" fmla="*/ 26 h 98"/>
                <a:gd name="T58" fmla="*/ 125 w 125"/>
                <a:gd name="T59" fmla="*/ 47 h 98"/>
                <a:gd name="T60" fmla="*/ 0 w 125"/>
                <a:gd name="T61" fmla="*/ 47 h 98"/>
                <a:gd name="T62" fmla="*/ 0 w 125"/>
                <a:gd name="T63" fmla="*/ 26 h 98"/>
                <a:gd name="T64" fmla="*/ 6 w 125"/>
                <a:gd name="T65" fmla="*/ 19 h 98"/>
                <a:gd name="T66" fmla="*/ 6 w 125"/>
                <a:gd name="T6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15" name="PA_任意多边形 16"/>
            <p:cNvSpPr>
              <a:spLocks noEditPoints="1"/>
            </p:cNvSpPr>
            <p:nvPr>
              <p:custDataLst>
                <p:tags r:id="rId39"/>
              </p:custDataLst>
            </p:nvPr>
          </p:nvSpPr>
          <p:spPr bwMode="auto">
            <a:xfrm>
              <a:off x="8875779" y="4530010"/>
              <a:ext cx="451716" cy="454603"/>
            </a:xfrm>
            <a:custGeom>
              <a:avLst/>
              <a:gdLst>
                <a:gd name="T0" fmla="*/ 84 w 143"/>
                <a:gd name="T1" fmla="*/ 45 h 144"/>
                <a:gd name="T2" fmla="*/ 70 w 143"/>
                <a:gd name="T3" fmla="*/ 47 h 144"/>
                <a:gd name="T4" fmla="*/ 75 w 143"/>
                <a:gd name="T5" fmla="*/ 64 h 144"/>
                <a:gd name="T6" fmla="*/ 105 w 143"/>
                <a:gd name="T7" fmla="*/ 18 h 144"/>
                <a:gd name="T8" fmla="*/ 125 w 143"/>
                <a:gd name="T9" fmla="*/ 19 h 144"/>
                <a:gd name="T10" fmla="*/ 125 w 143"/>
                <a:gd name="T11" fmla="*/ 39 h 144"/>
                <a:gd name="T12" fmla="*/ 80 w 143"/>
                <a:gd name="T13" fmla="*/ 68 h 144"/>
                <a:gd name="T14" fmla="*/ 96 w 143"/>
                <a:gd name="T15" fmla="*/ 74 h 144"/>
                <a:gd name="T16" fmla="*/ 99 w 143"/>
                <a:gd name="T17" fmla="*/ 59 h 144"/>
                <a:gd name="T18" fmla="*/ 117 w 143"/>
                <a:gd name="T19" fmla="*/ 74 h 144"/>
                <a:gd name="T20" fmla="*/ 114 w 143"/>
                <a:gd name="T21" fmla="*/ 44 h 144"/>
                <a:gd name="T22" fmla="*/ 124 w 143"/>
                <a:gd name="T23" fmla="*/ 74 h 144"/>
                <a:gd name="T24" fmla="*/ 133 w 143"/>
                <a:gd name="T25" fmla="*/ 81 h 144"/>
                <a:gd name="T26" fmla="*/ 70 w 143"/>
                <a:gd name="T27" fmla="*/ 135 h 144"/>
                <a:gd name="T28" fmla="*/ 63 w 143"/>
                <a:gd name="T29" fmla="*/ 144 h 144"/>
                <a:gd name="T30" fmla="*/ 9 w 143"/>
                <a:gd name="T31" fmla="*/ 81 h 144"/>
                <a:gd name="T32" fmla="*/ 0 w 143"/>
                <a:gd name="T33" fmla="*/ 74 h 144"/>
                <a:gd name="T34" fmla="*/ 63 w 143"/>
                <a:gd name="T35" fmla="*/ 20 h 144"/>
                <a:gd name="T36" fmla="*/ 70 w 143"/>
                <a:gd name="T37" fmla="*/ 10 h 144"/>
                <a:gd name="T38" fmla="*/ 99 w 143"/>
                <a:gd name="T39" fmla="*/ 30 h 144"/>
                <a:gd name="T40" fmla="*/ 94 w 143"/>
                <a:gd name="T41" fmla="*/ 35 h 144"/>
                <a:gd name="T42" fmla="*/ 70 w 143"/>
                <a:gd name="T43" fmla="*/ 40 h 144"/>
                <a:gd name="T44" fmla="*/ 70 w 143"/>
                <a:gd name="T45" fmla="*/ 93 h 144"/>
                <a:gd name="T46" fmla="*/ 96 w 143"/>
                <a:gd name="T47" fmla="*/ 81 h 144"/>
                <a:gd name="T48" fmla="*/ 63 w 143"/>
                <a:gd name="T49" fmla="*/ 93 h 144"/>
                <a:gd name="T50" fmla="*/ 37 w 143"/>
                <a:gd name="T51" fmla="*/ 81 h 144"/>
                <a:gd name="T52" fmla="*/ 63 w 143"/>
                <a:gd name="T53" fmla="*/ 93 h 144"/>
                <a:gd name="T54" fmla="*/ 63 w 143"/>
                <a:gd name="T55" fmla="*/ 61 h 144"/>
                <a:gd name="T56" fmla="*/ 37 w 143"/>
                <a:gd name="T57" fmla="*/ 74 h 144"/>
                <a:gd name="T58" fmla="*/ 63 w 143"/>
                <a:gd name="T59" fmla="*/ 27 h 144"/>
                <a:gd name="T60" fmla="*/ 30 w 143"/>
                <a:gd name="T61" fmla="*/ 74 h 144"/>
                <a:gd name="T62" fmla="*/ 63 w 143"/>
                <a:gd name="T63" fmla="*/ 27 h 144"/>
                <a:gd name="T64" fmla="*/ 63 w 143"/>
                <a:gd name="T65" fmla="*/ 114 h 144"/>
                <a:gd name="T66" fmla="*/ 16 w 143"/>
                <a:gd name="T67" fmla="*/ 81 h 144"/>
                <a:gd name="T68" fmla="*/ 70 w 143"/>
                <a:gd name="T69" fmla="*/ 114 h 144"/>
                <a:gd name="T70" fmla="*/ 117 w 143"/>
                <a:gd name="T71" fmla="*/ 81 h 144"/>
                <a:gd name="T72" fmla="*/ 70 w 143"/>
                <a:gd name="T73" fmla="*/ 1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16" name="PA_任意多边形 17"/>
            <p:cNvSpPr>
              <a:spLocks noEditPoints="1"/>
            </p:cNvSpPr>
            <p:nvPr>
              <p:custDataLst>
                <p:tags r:id="rId40"/>
              </p:custDataLst>
            </p:nvPr>
          </p:nvSpPr>
          <p:spPr bwMode="auto">
            <a:xfrm>
              <a:off x="9649324" y="4530010"/>
              <a:ext cx="290080" cy="482023"/>
            </a:xfrm>
            <a:custGeom>
              <a:avLst/>
              <a:gdLst>
                <a:gd name="T0" fmla="*/ 46 w 92"/>
                <a:gd name="T1" fmla="*/ 70 h 153"/>
                <a:gd name="T2" fmla="*/ 88 w 92"/>
                <a:gd name="T3" fmla="*/ 111 h 153"/>
                <a:gd name="T4" fmla="*/ 46 w 92"/>
                <a:gd name="T5" fmla="*/ 153 h 153"/>
                <a:gd name="T6" fmla="*/ 4 w 92"/>
                <a:gd name="T7" fmla="*/ 111 h 153"/>
                <a:gd name="T8" fmla="*/ 46 w 92"/>
                <a:gd name="T9" fmla="*/ 70 h 153"/>
                <a:gd name="T10" fmla="*/ 46 w 92"/>
                <a:gd name="T11" fmla="*/ 70 h 153"/>
                <a:gd name="T12" fmla="*/ 46 w 92"/>
                <a:gd name="T13" fmla="*/ 79 h 153"/>
                <a:gd name="T14" fmla="*/ 78 w 92"/>
                <a:gd name="T15" fmla="*/ 111 h 153"/>
                <a:gd name="T16" fmla="*/ 46 w 92"/>
                <a:gd name="T17" fmla="*/ 143 h 153"/>
                <a:gd name="T18" fmla="*/ 14 w 92"/>
                <a:gd name="T19" fmla="*/ 111 h 153"/>
                <a:gd name="T20" fmla="*/ 46 w 92"/>
                <a:gd name="T21" fmla="*/ 79 h 153"/>
                <a:gd name="T22" fmla="*/ 46 w 92"/>
                <a:gd name="T23" fmla="*/ 79 h 153"/>
                <a:gd name="T24" fmla="*/ 46 w 92"/>
                <a:gd name="T25" fmla="*/ 81 h 153"/>
                <a:gd name="T26" fmla="*/ 53 w 92"/>
                <a:gd name="T27" fmla="*/ 102 h 153"/>
                <a:gd name="T28" fmla="*/ 75 w 92"/>
                <a:gd name="T29" fmla="*/ 102 h 153"/>
                <a:gd name="T30" fmla="*/ 57 w 92"/>
                <a:gd name="T31" fmla="*/ 115 h 153"/>
                <a:gd name="T32" fmla="*/ 64 w 92"/>
                <a:gd name="T33" fmla="*/ 136 h 153"/>
                <a:gd name="T34" fmla="*/ 46 w 92"/>
                <a:gd name="T35" fmla="*/ 123 h 153"/>
                <a:gd name="T36" fmla="*/ 28 w 92"/>
                <a:gd name="T37" fmla="*/ 136 h 153"/>
                <a:gd name="T38" fmla="*/ 35 w 92"/>
                <a:gd name="T39" fmla="*/ 115 h 153"/>
                <a:gd name="T40" fmla="*/ 17 w 92"/>
                <a:gd name="T41" fmla="*/ 102 h 153"/>
                <a:gd name="T42" fmla="*/ 39 w 92"/>
                <a:gd name="T43" fmla="*/ 102 h 153"/>
                <a:gd name="T44" fmla="*/ 46 w 92"/>
                <a:gd name="T45" fmla="*/ 81 h 153"/>
                <a:gd name="T46" fmla="*/ 0 w 92"/>
                <a:gd name="T47" fmla="*/ 0 h 153"/>
                <a:gd name="T48" fmla="*/ 15 w 92"/>
                <a:gd name="T49" fmla="*/ 0 h 153"/>
                <a:gd name="T50" fmla="*/ 15 w 92"/>
                <a:gd name="T51" fmla="*/ 45 h 153"/>
                <a:gd name="T52" fmla="*/ 0 w 92"/>
                <a:gd name="T53" fmla="*/ 34 h 153"/>
                <a:gd name="T54" fmla="*/ 0 w 92"/>
                <a:gd name="T55" fmla="*/ 0 h 153"/>
                <a:gd name="T56" fmla="*/ 25 w 92"/>
                <a:gd name="T57" fmla="*/ 0 h 153"/>
                <a:gd name="T58" fmla="*/ 67 w 92"/>
                <a:gd name="T59" fmla="*/ 0 h 153"/>
                <a:gd name="T60" fmla="*/ 67 w 92"/>
                <a:gd name="T61" fmla="*/ 53 h 153"/>
                <a:gd name="T62" fmla="*/ 46 w 92"/>
                <a:gd name="T63" fmla="*/ 70 h 153"/>
                <a:gd name="T64" fmla="*/ 25 w 92"/>
                <a:gd name="T65" fmla="*/ 53 h 153"/>
                <a:gd name="T66" fmla="*/ 25 w 92"/>
                <a:gd name="T67" fmla="*/ 0 h 153"/>
                <a:gd name="T68" fmla="*/ 77 w 92"/>
                <a:gd name="T69" fmla="*/ 0 h 153"/>
                <a:gd name="T70" fmla="*/ 92 w 92"/>
                <a:gd name="T71" fmla="*/ 0 h 153"/>
                <a:gd name="T72" fmla="*/ 92 w 92"/>
                <a:gd name="T73" fmla="*/ 34 h 153"/>
                <a:gd name="T74" fmla="*/ 77 w 92"/>
                <a:gd name="T75" fmla="*/ 45 h 153"/>
                <a:gd name="T76" fmla="*/ 77 w 92"/>
                <a:gd name="T7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153">
                  <a:moveTo>
                    <a:pt x="46" y="70"/>
                  </a:moveTo>
                  <a:cubicBezTo>
                    <a:pt x="69" y="70"/>
                    <a:pt x="88" y="88"/>
                    <a:pt x="88" y="111"/>
                  </a:cubicBezTo>
                  <a:cubicBezTo>
                    <a:pt x="88" y="134"/>
                    <a:pt x="69" y="153"/>
                    <a:pt x="46" y="153"/>
                  </a:cubicBezTo>
                  <a:cubicBezTo>
                    <a:pt x="23" y="153"/>
                    <a:pt x="4" y="134"/>
                    <a:pt x="4" y="111"/>
                  </a:cubicBezTo>
                  <a:cubicBezTo>
                    <a:pt x="4" y="88"/>
                    <a:pt x="23" y="70"/>
                    <a:pt x="46" y="70"/>
                  </a:cubicBezTo>
                  <a:cubicBezTo>
                    <a:pt x="46" y="70"/>
                    <a:pt x="46" y="70"/>
                    <a:pt x="46" y="70"/>
                  </a:cubicBezTo>
                  <a:close/>
                  <a:moveTo>
                    <a:pt x="46" y="79"/>
                  </a:moveTo>
                  <a:cubicBezTo>
                    <a:pt x="64" y="79"/>
                    <a:pt x="78" y="94"/>
                    <a:pt x="78" y="111"/>
                  </a:cubicBezTo>
                  <a:cubicBezTo>
                    <a:pt x="78" y="129"/>
                    <a:pt x="64" y="143"/>
                    <a:pt x="46" y="143"/>
                  </a:cubicBezTo>
                  <a:cubicBezTo>
                    <a:pt x="29" y="143"/>
                    <a:pt x="14" y="129"/>
                    <a:pt x="14" y="111"/>
                  </a:cubicBezTo>
                  <a:cubicBezTo>
                    <a:pt x="14" y="94"/>
                    <a:pt x="29" y="79"/>
                    <a:pt x="46" y="79"/>
                  </a:cubicBezTo>
                  <a:cubicBezTo>
                    <a:pt x="46" y="79"/>
                    <a:pt x="46" y="79"/>
                    <a:pt x="46" y="79"/>
                  </a:cubicBezTo>
                  <a:close/>
                  <a:moveTo>
                    <a:pt x="46" y="81"/>
                  </a:moveTo>
                  <a:cubicBezTo>
                    <a:pt x="53" y="102"/>
                    <a:pt x="53" y="102"/>
                    <a:pt x="53" y="102"/>
                  </a:cubicBezTo>
                  <a:cubicBezTo>
                    <a:pt x="75" y="102"/>
                    <a:pt x="75" y="102"/>
                    <a:pt x="75" y="102"/>
                  </a:cubicBezTo>
                  <a:cubicBezTo>
                    <a:pt x="57" y="115"/>
                    <a:pt x="57" y="115"/>
                    <a:pt x="57" y="115"/>
                  </a:cubicBezTo>
                  <a:cubicBezTo>
                    <a:pt x="64" y="136"/>
                    <a:pt x="64" y="136"/>
                    <a:pt x="64" y="136"/>
                  </a:cubicBezTo>
                  <a:cubicBezTo>
                    <a:pt x="46" y="123"/>
                    <a:pt x="46" y="123"/>
                    <a:pt x="46" y="123"/>
                  </a:cubicBezTo>
                  <a:cubicBezTo>
                    <a:pt x="28" y="136"/>
                    <a:pt x="28" y="136"/>
                    <a:pt x="28" y="136"/>
                  </a:cubicBezTo>
                  <a:cubicBezTo>
                    <a:pt x="35" y="115"/>
                    <a:pt x="35" y="115"/>
                    <a:pt x="35" y="115"/>
                  </a:cubicBezTo>
                  <a:cubicBezTo>
                    <a:pt x="17" y="102"/>
                    <a:pt x="17" y="102"/>
                    <a:pt x="17" y="102"/>
                  </a:cubicBezTo>
                  <a:cubicBezTo>
                    <a:pt x="39" y="102"/>
                    <a:pt x="39" y="102"/>
                    <a:pt x="39" y="102"/>
                  </a:cubicBezTo>
                  <a:cubicBezTo>
                    <a:pt x="46" y="81"/>
                    <a:pt x="46" y="81"/>
                    <a:pt x="46" y="81"/>
                  </a:cubicBezTo>
                  <a:close/>
                  <a:moveTo>
                    <a:pt x="0" y="0"/>
                  </a:moveTo>
                  <a:cubicBezTo>
                    <a:pt x="15" y="0"/>
                    <a:pt x="15" y="0"/>
                    <a:pt x="15" y="0"/>
                  </a:cubicBezTo>
                  <a:cubicBezTo>
                    <a:pt x="15" y="45"/>
                    <a:pt x="15" y="45"/>
                    <a:pt x="15" y="45"/>
                  </a:cubicBezTo>
                  <a:cubicBezTo>
                    <a:pt x="0" y="34"/>
                    <a:pt x="0" y="34"/>
                    <a:pt x="0" y="34"/>
                  </a:cubicBezTo>
                  <a:cubicBezTo>
                    <a:pt x="0" y="0"/>
                    <a:pt x="0" y="0"/>
                    <a:pt x="0" y="0"/>
                  </a:cubicBezTo>
                  <a:close/>
                  <a:moveTo>
                    <a:pt x="25" y="0"/>
                  </a:moveTo>
                  <a:cubicBezTo>
                    <a:pt x="67" y="0"/>
                    <a:pt x="67" y="0"/>
                    <a:pt x="67" y="0"/>
                  </a:cubicBezTo>
                  <a:cubicBezTo>
                    <a:pt x="67" y="53"/>
                    <a:pt x="67" y="53"/>
                    <a:pt x="67" y="53"/>
                  </a:cubicBezTo>
                  <a:cubicBezTo>
                    <a:pt x="46" y="70"/>
                    <a:pt x="46" y="70"/>
                    <a:pt x="46" y="70"/>
                  </a:cubicBezTo>
                  <a:cubicBezTo>
                    <a:pt x="25" y="53"/>
                    <a:pt x="25" y="53"/>
                    <a:pt x="25" y="53"/>
                  </a:cubicBezTo>
                  <a:cubicBezTo>
                    <a:pt x="25" y="0"/>
                    <a:pt x="25" y="0"/>
                    <a:pt x="25" y="0"/>
                  </a:cubicBezTo>
                  <a:close/>
                  <a:moveTo>
                    <a:pt x="77" y="0"/>
                  </a:moveTo>
                  <a:cubicBezTo>
                    <a:pt x="92" y="0"/>
                    <a:pt x="92" y="0"/>
                    <a:pt x="92" y="0"/>
                  </a:cubicBezTo>
                  <a:cubicBezTo>
                    <a:pt x="92" y="34"/>
                    <a:pt x="92" y="34"/>
                    <a:pt x="92" y="34"/>
                  </a:cubicBezTo>
                  <a:cubicBezTo>
                    <a:pt x="77" y="45"/>
                    <a:pt x="77" y="45"/>
                    <a:pt x="77" y="45"/>
                  </a:cubicBezTo>
                  <a:cubicBezTo>
                    <a:pt x="77" y="0"/>
                    <a:pt x="77" y="0"/>
                    <a:pt x="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2" tIns="45706" rIns="91412" bIns="45706" numCol="1" anchor="t" anchorCtr="0" compatLnSpc="1">
              <a:prstTxWarp prst="textNoShape">
                <a:avLst/>
              </a:prstTxWarp>
            </a:bodyPr>
            <a:lstStyle/>
            <a:p>
              <a:endParaRPr lang="zh-CN" altLang="en-US" sz="1799">
                <a:cs typeface="+mn-ea"/>
                <a:sym typeface="+mn-lt"/>
              </a:endParaRPr>
            </a:p>
          </p:txBody>
        </p:sp>
        <p:sp>
          <p:nvSpPr>
            <p:cNvPr id="17" name="PA_文本框 102"/>
            <p:cNvSpPr txBox="1"/>
            <p:nvPr>
              <p:custDataLst>
                <p:tags r:id="rId41"/>
              </p:custDataLst>
            </p:nvPr>
          </p:nvSpPr>
          <p:spPr>
            <a:xfrm>
              <a:off x="7835538" y="2778149"/>
              <a:ext cx="948080" cy="541499"/>
            </a:xfrm>
            <a:prstGeom prst="rect">
              <a:avLst/>
            </a:prstGeom>
            <a:noFill/>
          </p:spPr>
          <p:txBody>
            <a:bodyPr wrap="none" rtlCol="0">
              <a:spAutoFit/>
            </a:bodyPr>
            <a:lstStyle/>
            <a:p>
              <a:r>
                <a:rPr lang="zh-CN" altLang="en-US" sz="1799" dirty="0">
                  <a:solidFill>
                    <a:schemeClr val="bg1"/>
                  </a:solidFill>
                  <a:cs typeface="+mn-ea"/>
                  <a:sym typeface="+mn-lt"/>
                </a:rPr>
                <a:t>能力</a:t>
              </a:r>
            </a:p>
          </p:txBody>
        </p:sp>
        <p:sp>
          <p:nvSpPr>
            <p:cNvPr id="18" name="PA_文本框 103"/>
            <p:cNvSpPr txBox="1"/>
            <p:nvPr>
              <p:custDataLst>
                <p:tags r:id="rId42"/>
              </p:custDataLst>
            </p:nvPr>
          </p:nvSpPr>
          <p:spPr>
            <a:xfrm>
              <a:off x="10109077" y="2806080"/>
              <a:ext cx="948080" cy="541499"/>
            </a:xfrm>
            <a:prstGeom prst="rect">
              <a:avLst/>
            </a:prstGeom>
            <a:noFill/>
          </p:spPr>
          <p:txBody>
            <a:bodyPr wrap="none" rtlCol="0">
              <a:spAutoFit/>
            </a:bodyPr>
            <a:lstStyle/>
            <a:p>
              <a:r>
                <a:rPr lang="zh-CN" altLang="en-US" sz="1799" dirty="0" smtClean="0">
                  <a:solidFill>
                    <a:schemeClr val="bg1"/>
                  </a:solidFill>
                  <a:cs typeface="+mn-ea"/>
                  <a:sym typeface="+mn-lt"/>
                </a:rPr>
                <a:t>业绩</a:t>
              </a:r>
              <a:endParaRPr lang="zh-CN" altLang="en-US" sz="1799" dirty="0">
                <a:solidFill>
                  <a:schemeClr val="bg1"/>
                </a:solidFill>
                <a:cs typeface="+mn-ea"/>
                <a:sym typeface="+mn-lt"/>
              </a:endParaRPr>
            </a:p>
          </p:txBody>
        </p:sp>
        <p:sp>
          <p:nvSpPr>
            <p:cNvPr id="19" name="PA_文本框 104"/>
            <p:cNvSpPr txBox="1"/>
            <p:nvPr>
              <p:custDataLst>
                <p:tags r:id="rId43"/>
              </p:custDataLst>
            </p:nvPr>
          </p:nvSpPr>
          <p:spPr>
            <a:xfrm>
              <a:off x="7835537" y="3470471"/>
              <a:ext cx="948080" cy="541499"/>
            </a:xfrm>
            <a:prstGeom prst="rect">
              <a:avLst/>
            </a:prstGeom>
            <a:noFill/>
          </p:spPr>
          <p:txBody>
            <a:bodyPr wrap="none" rtlCol="0">
              <a:spAutoFit/>
            </a:bodyPr>
            <a:lstStyle/>
            <a:p>
              <a:r>
                <a:rPr lang="zh-CN" altLang="en-US" sz="1799" dirty="0">
                  <a:solidFill>
                    <a:schemeClr val="bg1"/>
                  </a:solidFill>
                  <a:cs typeface="+mn-ea"/>
                  <a:sym typeface="+mn-lt"/>
                </a:rPr>
                <a:t>评测</a:t>
              </a:r>
            </a:p>
          </p:txBody>
        </p:sp>
        <p:sp>
          <p:nvSpPr>
            <p:cNvPr id="20" name="PA_文本框 105"/>
            <p:cNvSpPr txBox="1"/>
            <p:nvPr>
              <p:custDataLst>
                <p:tags r:id="rId44"/>
              </p:custDataLst>
            </p:nvPr>
          </p:nvSpPr>
          <p:spPr>
            <a:xfrm>
              <a:off x="10109077" y="3470471"/>
              <a:ext cx="948080" cy="541499"/>
            </a:xfrm>
            <a:prstGeom prst="rect">
              <a:avLst/>
            </a:prstGeom>
            <a:noFill/>
          </p:spPr>
          <p:txBody>
            <a:bodyPr wrap="none" rtlCol="0">
              <a:spAutoFit/>
            </a:bodyPr>
            <a:lstStyle/>
            <a:p>
              <a:r>
                <a:rPr lang="zh-CN" altLang="en-US" sz="1799" dirty="0">
                  <a:solidFill>
                    <a:schemeClr val="bg1"/>
                  </a:solidFill>
                  <a:cs typeface="+mn-ea"/>
                  <a:sym typeface="+mn-lt"/>
                </a:rPr>
                <a:t>规范</a:t>
              </a:r>
            </a:p>
          </p:txBody>
        </p:sp>
      </p:grpSp>
      <p:cxnSp>
        <p:nvCxnSpPr>
          <p:cNvPr id="31" name="PA_直接连接符 30"/>
          <p:cNvCxnSpPr/>
          <p:nvPr>
            <p:custDataLst>
              <p:tags r:id="rId2"/>
            </p:custDataLst>
          </p:nvPr>
        </p:nvCxnSpPr>
        <p:spPr>
          <a:xfrm>
            <a:off x="4209214" y="872208"/>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PA_组合 31"/>
          <p:cNvGrpSpPr/>
          <p:nvPr>
            <p:custDataLst>
              <p:tags r:id="rId3"/>
            </p:custDataLst>
          </p:nvPr>
        </p:nvGrpSpPr>
        <p:grpSpPr>
          <a:xfrm>
            <a:off x="854310" y="1147138"/>
            <a:ext cx="3642722" cy="878721"/>
            <a:chOff x="6846702" y="1805187"/>
            <a:chExt cx="4857618" cy="1171628"/>
          </a:xfrm>
        </p:grpSpPr>
        <p:sp>
          <p:nvSpPr>
            <p:cNvPr id="33" name="PA_文本框 32"/>
            <p:cNvSpPr txBox="1"/>
            <p:nvPr>
              <p:custDataLst>
                <p:tags r:id="rId26"/>
              </p:custDataLst>
            </p:nvPr>
          </p:nvSpPr>
          <p:spPr>
            <a:xfrm>
              <a:off x="7662224" y="2031858"/>
              <a:ext cx="725083" cy="410369"/>
            </a:xfrm>
            <a:prstGeom prst="rect">
              <a:avLst/>
            </a:prstGeom>
            <a:noFill/>
          </p:spPr>
          <p:txBody>
            <a:bodyPr wrap="none" rtlCol="0">
              <a:spAutoFit/>
            </a:bodyPr>
            <a:lstStyle/>
            <a:p>
              <a:r>
                <a:rPr lang="zh-CN" altLang="en-US" sz="1400" b="1" dirty="0">
                  <a:solidFill>
                    <a:schemeClr val="tx2"/>
                  </a:solidFill>
                  <a:cs typeface="+mn-ea"/>
                  <a:sym typeface="+mn-lt"/>
                </a:rPr>
                <a:t>能力</a:t>
              </a:r>
              <a:endParaRPr lang="en-GB" altLang="zh-CN" sz="1400" b="1" dirty="0">
                <a:solidFill>
                  <a:schemeClr val="tx2"/>
                </a:solidFill>
                <a:cs typeface="+mn-ea"/>
                <a:sym typeface="+mn-lt"/>
              </a:endParaRPr>
            </a:p>
          </p:txBody>
        </p:sp>
        <p:sp>
          <p:nvSpPr>
            <p:cNvPr id="34" name="PA_文本框 33"/>
            <p:cNvSpPr txBox="1"/>
            <p:nvPr>
              <p:custDataLst>
                <p:tags r:id="rId27"/>
              </p:custDataLst>
            </p:nvPr>
          </p:nvSpPr>
          <p:spPr>
            <a:xfrm>
              <a:off x="6846702" y="1805187"/>
              <a:ext cx="1026489" cy="738494"/>
            </a:xfrm>
            <a:prstGeom prst="rect">
              <a:avLst/>
            </a:prstGeom>
            <a:noFill/>
          </p:spPr>
          <p:txBody>
            <a:bodyPr wrap="none" rtlCol="0">
              <a:spAutoFit/>
            </a:bodyPr>
            <a:lstStyle/>
            <a:p>
              <a:r>
                <a:rPr lang="en-US" sz="2999" b="1">
                  <a:solidFill>
                    <a:schemeClr val="accent1"/>
                  </a:solidFill>
                  <a:cs typeface="+mn-ea"/>
                  <a:sym typeface="+mn-lt"/>
                </a:rPr>
                <a:t>01.</a:t>
              </a:r>
              <a:endParaRPr lang="en-GB" sz="2999" b="1">
                <a:solidFill>
                  <a:schemeClr val="accent1"/>
                </a:solidFill>
                <a:cs typeface="+mn-ea"/>
                <a:sym typeface="+mn-lt"/>
              </a:endParaRPr>
            </a:p>
          </p:txBody>
        </p:sp>
        <p:sp>
          <p:nvSpPr>
            <p:cNvPr id="35" name="PA_矩形 34"/>
            <p:cNvSpPr/>
            <p:nvPr>
              <p:custDataLst>
                <p:tags r:id="rId28"/>
              </p:custDataLst>
            </p:nvPr>
          </p:nvSpPr>
          <p:spPr>
            <a:xfrm>
              <a:off x="6846702" y="2402299"/>
              <a:ext cx="4857618" cy="574516"/>
            </a:xfrm>
            <a:prstGeom prst="rect">
              <a:avLst/>
            </a:prstGeom>
          </p:spPr>
          <p:txBody>
            <a:bodyPr wrap="square">
              <a:spAutoFit/>
            </a:bodyPr>
            <a:lstStyle/>
            <a:p>
              <a:r>
                <a:rPr lang="zh-CN" altLang="en-US" sz="1100" b="1" dirty="0">
                  <a:latin typeface="微软雅黑" pitchFamily="34" charset="-122"/>
                  <a:ea typeface="微软雅黑" pitchFamily="34" charset="-122"/>
                </a:rPr>
                <a:t>提升区域分配、指标设定、资源分配、团队发展的科学管理能力</a:t>
              </a:r>
              <a:endParaRPr lang="es-MX" altLang="zh-CN" sz="1100" b="1" dirty="0">
                <a:latin typeface="微软雅黑" pitchFamily="34" charset="-122"/>
                <a:ea typeface="微软雅黑" pitchFamily="34" charset="-122"/>
              </a:endParaRPr>
            </a:p>
          </p:txBody>
        </p:sp>
      </p:grpSp>
      <p:grpSp>
        <p:nvGrpSpPr>
          <p:cNvPr id="36" name="PA_组合 35"/>
          <p:cNvGrpSpPr/>
          <p:nvPr>
            <p:custDataLst>
              <p:tags r:id="rId4"/>
            </p:custDataLst>
          </p:nvPr>
        </p:nvGrpSpPr>
        <p:grpSpPr>
          <a:xfrm>
            <a:off x="854310" y="1972877"/>
            <a:ext cx="3642722" cy="709444"/>
            <a:chOff x="6846702" y="1805187"/>
            <a:chExt cx="4857618" cy="945926"/>
          </a:xfrm>
        </p:grpSpPr>
        <p:sp>
          <p:nvSpPr>
            <p:cNvPr id="37" name="PA_文本框 36"/>
            <p:cNvSpPr txBox="1"/>
            <p:nvPr>
              <p:custDataLst>
                <p:tags r:id="rId23"/>
              </p:custDataLst>
            </p:nvPr>
          </p:nvSpPr>
          <p:spPr>
            <a:xfrm>
              <a:off x="7662224" y="2031858"/>
              <a:ext cx="725083" cy="410369"/>
            </a:xfrm>
            <a:prstGeom prst="rect">
              <a:avLst/>
            </a:prstGeom>
            <a:noFill/>
          </p:spPr>
          <p:txBody>
            <a:bodyPr wrap="none" rtlCol="0">
              <a:spAutoFit/>
            </a:bodyPr>
            <a:lstStyle/>
            <a:p>
              <a:r>
                <a:rPr lang="zh-CN" altLang="en-US" sz="1400" b="1" dirty="0">
                  <a:solidFill>
                    <a:schemeClr val="tx2"/>
                  </a:solidFill>
                  <a:cs typeface="+mn-ea"/>
                  <a:sym typeface="+mn-lt"/>
                </a:rPr>
                <a:t>业绩</a:t>
              </a:r>
              <a:endParaRPr lang="en-GB" altLang="zh-CN" sz="1400" b="1" dirty="0">
                <a:solidFill>
                  <a:schemeClr val="tx2"/>
                </a:solidFill>
                <a:cs typeface="+mn-ea"/>
                <a:sym typeface="+mn-lt"/>
              </a:endParaRPr>
            </a:p>
          </p:txBody>
        </p:sp>
        <p:sp>
          <p:nvSpPr>
            <p:cNvPr id="38" name="PA_文本框 37"/>
            <p:cNvSpPr txBox="1"/>
            <p:nvPr>
              <p:custDataLst>
                <p:tags r:id="rId24"/>
              </p:custDataLst>
            </p:nvPr>
          </p:nvSpPr>
          <p:spPr>
            <a:xfrm>
              <a:off x="6846702" y="1805187"/>
              <a:ext cx="1026489" cy="738494"/>
            </a:xfrm>
            <a:prstGeom prst="rect">
              <a:avLst/>
            </a:prstGeom>
            <a:noFill/>
          </p:spPr>
          <p:txBody>
            <a:bodyPr wrap="none" rtlCol="0">
              <a:spAutoFit/>
            </a:bodyPr>
            <a:lstStyle/>
            <a:p>
              <a:r>
                <a:rPr lang="en-US" sz="2999" b="1">
                  <a:solidFill>
                    <a:srgbClr val="4E8A97"/>
                  </a:solidFill>
                  <a:cs typeface="+mn-ea"/>
                  <a:sym typeface="+mn-lt"/>
                </a:rPr>
                <a:t>02.</a:t>
              </a:r>
              <a:endParaRPr lang="en-GB" sz="2999" b="1">
                <a:solidFill>
                  <a:srgbClr val="4E8A97"/>
                </a:solidFill>
                <a:cs typeface="+mn-ea"/>
                <a:sym typeface="+mn-lt"/>
              </a:endParaRPr>
            </a:p>
          </p:txBody>
        </p:sp>
        <p:sp>
          <p:nvSpPr>
            <p:cNvPr id="39" name="PA_矩形 38"/>
            <p:cNvSpPr/>
            <p:nvPr>
              <p:custDataLst>
                <p:tags r:id="rId25"/>
              </p:custDataLst>
            </p:nvPr>
          </p:nvSpPr>
          <p:spPr>
            <a:xfrm>
              <a:off x="6846702" y="2402299"/>
              <a:ext cx="4857618" cy="348814"/>
            </a:xfrm>
            <a:prstGeom prst="rect">
              <a:avLst/>
            </a:prstGeom>
          </p:spPr>
          <p:txBody>
            <a:bodyPr wrap="square">
              <a:spAutoFit/>
            </a:bodyPr>
            <a:lstStyle/>
            <a:p>
              <a:r>
                <a:rPr lang="zh-CN" altLang="en-US" sz="1100" b="1" dirty="0">
                  <a:latin typeface="微软雅黑" pitchFamily="34" charset="-122"/>
                  <a:ea typeface="微软雅黑" pitchFamily="34" charset="-122"/>
                </a:rPr>
                <a:t>提升资源使用效率提升团队能力，从而提高公司业绩</a:t>
              </a:r>
              <a:endParaRPr lang="es-MX" altLang="zh-CN" sz="1100" b="1" dirty="0">
                <a:latin typeface="微软雅黑" pitchFamily="34" charset="-122"/>
                <a:ea typeface="微软雅黑" pitchFamily="34" charset="-122"/>
              </a:endParaRPr>
            </a:p>
          </p:txBody>
        </p:sp>
      </p:grpSp>
      <p:grpSp>
        <p:nvGrpSpPr>
          <p:cNvPr id="40" name="PA_组合 39"/>
          <p:cNvGrpSpPr/>
          <p:nvPr>
            <p:custDataLst>
              <p:tags r:id="rId5"/>
            </p:custDataLst>
          </p:nvPr>
        </p:nvGrpSpPr>
        <p:grpSpPr>
          <a:xfrm>
            <a:off x="854310" y="2808140"/>
            <a:ext cx="3642722" cy="878720"/>
            <a:chOff x="6846702" y="1805188"/>
            <a:chExt cx="4857618" cy="1171627"/>
          </a:xfrm>
        </p:grpSpPr>
        <p:sp>
          <p:nvSpPr>
            <p:cNvPr id="41" name="PA_文本框 40"/>
            <p:cNvSpPr txBox="1"/>
            <p:nvPr>
              <p:custDataLst>
                <p:tags r:id="rId20"/>
              </p:custDataLst>
            </p:nvPr>
          </p:nvSpPr>
          <p:spPr>
            <a:xfrm>
              <a:off x="7662224" y="2031857"/>
              <a:ext cx="725083" cy="410370"/>
            </a:xfrm>
            <a:prstGeom prst="rect">
              <a:avLst/>
            </a:prstGeom>
            <a:noFill/>
          </p:spPr>
          <p:txBody>
            <a:bodyPr wrap="none" rtlCol="0">
              <a:spAutoFit/>
            </a:bodyPr>
            <a:lstStyle/>
            <a:p>
              <a:r>
                <a:rPr lang="zh-CN" altLang="en-US" sz="1400" b="1" dirty="0">
                  <a:solidFill>
                    <a:schemeClr val="tx2"/>
                  </a:solidFill>
                  <a:cs typeface="+mn-ea"/>
                  <a:sym typeface="+mn-lt"/>
                </a:rPr>
                <a:t>评测</a:t>
              </a:r>
              <a:endParaRPr lang="en-GB" altLang="zh-CN" sz="1400" b="1" dirty="0">
                <a:solidFill>
                  <a:schemeClr val="tx2"/>
                </a:solidFill>
                <a:cs typeface="+mn-ea"/>
                <a:sym typeface="+mn-lt"/>
              </a:endParaRPr>
            </a:p>
          </p:txBody>
        </p:sp>
        <p:sp>
          <p:nvSpPr>
            <p:cNvPr id="42" name="PA_文本框 41"/>
            <p:cNvSpPr txBox="1"/>
            <p:nvPr>
              <p:custDataLst>
                <p:tags r:id="rId21"/>
              </p:custDataLst>
            </p:nvPr>
          </p:nvSpPr>
          <p:spPr>
            <a:xfrm>
              <a:off x="6846702" y="1805188"/>
              <a:ext cx="1026489" cy="738494"/>
            </a:xfrm>
            <a:prstGeom prst="rect">
              <a:avLst/>
            </a:prstGeom>
            <a:noFill/>
          </p:spPr>
          <p:txBody>
            <a:bodyPr wrap="none" rtlCol="0">
              <a:spAutoFit/>
            </a:bodyPr>
            <a:lstStyle/>
            <a:p>
              <a:r>
                <a:rPr lang="en-US" sz="2999" b="1">
                  <a:solidFill>
                    <a:schemeClr val="accent4"/>
                  </a:solidFill>
                  <a:cs typeface="+mn-ea"/>
                  <a:sym typeface="+mn-lt"/>
                </a:rPr>
                <a:t>03.</a:t>
              </a:r>
              <a:endParaRPr lang="en-GB" sz="2999" b="1">
                <a:solidFill>
                  <a:schemeClr val="accent4"/>
                </a:solidFill>
                <a:cs typeface="+mn-ea"/>
                <a:sym typeface="+mn-lt"/>
              </a:endParaRPr>
            </a:p>
          </p:txBody>
        </p:sp>
        <p:sp>
          <p:nvSpPr>
            <p:cNvPr id="43" name="PA_矩形 42"/>
            <p:cNvSpPr/>
            <p:nvPr>
              <p:custDataLst>
                <p:tags r:id="rId22"/>
              </p:custDataLst>
            </p:nvPr>
          </p:nvSpPr>
          <p:spPr>
            <a:xfrm>
              <a:off x="6846702" y="2402299"/>
              <a:ext cx="4857618" cy="574516"/>
            </a:xfrm>
            <a:prstGeom prst="rect">
              <a:avLst/>
            </a:prstGeom>
          </p:spPr>
          <p:txBody>
            <a:bodyPr wrap="square">
              <a:spAutoFit/>
            </a:bodyPr>
            <a:lstStyle/>
            <a:p>
              <a:r>
                <a:rPr lang="zh-CN" altLang="en-US" sz="1100" b="1" dirty="0">
                  <a:latin typeface="微软雅黑" pitchFamily="34" charset="-122"/>
                  <a:ea typeface="微软雅黑" pitchFamily="34" charset="-122"/>
                </a:rPr>
                <a:t>招聘人才和职业进阶的客观、可量化、可比较的评测工具</a:t>
              </a:r>
              <a:endParaRPr lang="es-MX" altLang="zh-CN" sz="1100" b="1" dirty="0">
                <a:latin typeface="微软雅黑" pitchFamily="34" charset="-122"/>
                <a:ea typeface="微软雅黑" pitchFamily="34" charset="-122"/>
              </a:endParaRPr>
            </a:p>
          </p:txBody>
        </p:sp>
      </p:grpSp>
      <p:grpSp>
        <p:nvGrpSpPr>
          <p:cNvPr id="44" name="PA_组合 43"/>
          <p:cNvGrpSpPr/>
          <p:nvPr>
            <p:custDataLst>
              <p:tags r:id="rId6"/>
            </p:custDataLst>
          </p:nvPr>
        </p:nvGrpSpPr>
        <p:grpSpPr>
          <a:xfrm>
            <a:off x="854310" y="3616033"/>
            <a:ext cx="3642722" cy="709445"/>
            <a:chOff x="6846702" y="1805186"/>
            <a:chExt cx="4857618" cy="945926"/>
          </a:xfrm>
        </p:grpSpPr>
        <p:sp>
          <p:nvSpPr>
            <p:cNvPr id="45" name="PA_文本框 44"/>
            <p:cNvSpPr txBox="1"/>
            <p:nvPr>
              <p:custDataLst>
                <p:tags r:id="rId17"/>
              </p:custDataLst>
            </p:nvPr>
          </p:nvSpPr>
          <p:spPr>
            <a:xfrm>
              <a:off x="7662224" y="2031858"/>
              <a:ext cx="725083" cy="410369"/>
            </a:xfrm>
            <a:prstGeom prst="rect">
              <a:avLst/>
            </a:prstGeom>
            <a:noFill/>
          </p:spPr>
          <p:txBody>
            <a:bodyPr wrap="none" rtlCol="0">
              <a:spAutoFit/>
            </a:bodyPr>
            <a:lstStyle/>
            <a:p>
              <a:r>
                <a:rPr lang="zh-CN" altLang="en-US" sz="1400" b="1" dirty="0">
                  <a:solidFill>
                    <a:schemeClr val="tx2"/>
                  </a:solidFill>
                  <a:cs typeface="+mn-ea"/>
                  <a:sym typeface="+mn-lt"/>
                </a:rPr>
                <a:t>规范</a:t>
              </a:r>
              <a:endParaRPr lang="en-GB" altLang="zh-CN" sz="1400" b="1" dirty="0">
                <a:solidFill>
                  <a:schemeClr val="tx2"/>
                </a:solidFill>
                <a:cs typeface="+mn-ea"/>
                <a:sym typeface="+mn-lt"/>
              </a:endParaRPr>
            </a:p>
          </p:txBody>
        </p:sp>
        <p:sp>
          <p:nvSpPr>
            <p:cNvPr id="46" name="PA_文本框 45"/>
            <p:cNvSpPr txBox="1"/>
            <p:nvPr>
              <p:custDataLst>
                <p:tags r:id="rId18"/>
              </p:custDataLst>
            </p:nvPr>
          </p:nvSpPr>
          <p:spPr>
            <a:xfrm>
              <a:off x="6846702" y="1805186"/>
              <a:ext cx="1026489" cy="738493"/>
            </a:xfrm>
            <a:prstGeom prst="rect">
              <a:avLst/>
            </a:prstGeom>
            <a:noFill/>
          </p:spPr>
          <p:txBody>
            <a:bodyPr wrap="none" rtlCol="0">
              <a:spAutoFit/>
            </a:bodyPr>
            <a:lstStyle/>
            <a:p>
              <a:r>
                <a:rPr lang="en-US" sz="2999" b="1">
                  <a:solidFill>
                    <a:schemeClr val="accent5"/>
                  </a:solidFill>
                  <a:cs typeface="+mn-ea"/>
                  <a:sym typeface="+mn-lt"/>
                </a:rPr>
                <a:t>04.</a:t>
              </a:r>
              <a:endParaRPr lang="en-GB" sz="2999" b="1">
                <a:solidFill>
                  <a:schemeClr val="accent5"/>
                </a:solidFill>
                <a:cs typeface="+mn-ea"/>
                <a:sym typeface="+mn-lt"/>
              </a:endParaRPr>
            </a:p>
          </p:txBody>
        </p:sp>
        <p:sp>
          <p:nvSpPr>
            <p:cNvPr id="47" name="PA_矩形 46"/>
            <p:cNvSpPr/>
            <p:nvPr>
              <p:custDataLst>
                <p:tags r:id="rId19"/>
              </p:custDataLst>
            </p:nvPr>
          </p:nvSpPr>
          <p:spPr>
            <a:xfrm>
              <a:off x="6846702" y="2402299"/>
              <a:ext cx="4857618" cy="348813"/>
            </a:xfrm>
            <a:prstGeom prst="rect">
              <a:avLst/>
            </a:prstGeom>
          </p:spPr>
          <p:txBody>
            <a:bodyPr wrap="square">
              <a:spAutoFit/>
            </a:bodyPr>
            <a:lstStyle/>
            <a:p>
              <a:r>
                <a:rPr lang="zh-CN" altLang="en-US" sz="1100" b="1" dirty="0">
                  <a:latin typeface="微软雅黑" pitchFamily="34" charset="-122"/>
                  <a:ea typeface="微软雅黑" pitchFamily="34" charset="-122"/>
                </a:rPr>
                <a:t>从经理入手，让备案制下的销售代表行为更有效更规范</a:t>
              </a:r>
              <a:endParaRPr lang="es-MX" altLang="zh-CN" sz="1100" b="1" dirty="0">
                <a:latin typeface="微软雅黑" pitchFamily="34" charset="-122"/>
                <a:ea typeface="微软雅黑" pitchFamily="34" charset="-122"/>
              </a:endParaRPr>
            </a:p>
          </p:txBody>
        </p:sp>
      </p:grpSp>
      <p:sp>
        <p:nvSpPr>
          <p:cNvPr id="48" name="PA_标题 1"/>
          <p:cNvSpPr txBox="1">
            <a:spLocks/>
          </p:cNvSpPr>
          <p:nvPr>
            <p:custDataLst>
              <p:tags r:id="rId7"/>
            </p:custDataLst>
          </p:nvPr>
        </p:nvSpPr>
        <p:spPr>
          <a:xfrm>
            <a:off x="3312706" y="59375"/>
            <a:ext cx="6386750" cy="728479"/>
          </a:xfrm>
          <a:prstGeom prst="rect">
            <a:avLst/>
          </a:prstGeom>
        </p:spPr>
        <p:txBody>
          <a:bodyPr vert="horz" lIns="68568" tIns="34284" rIns="68568" bIns="34284"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2400" b="1" dirty="0" smtClean="0">
                <a:solidFill>
                  <a:srgbClr val="2D3E50"/>
                </a:solidFill>
                <a:latin typeface="微软雅黑" pitchFamily="34" charset="-122"/>
                <a:ea typeface="微软雅黑" pitchFamily="34" charset="-122"/>
                <a:cs typeface="Segoe UI" panose="020B0502040204020203" pitchFamily="34" charset="0"/>
              </a:rPr>
              <a:t>区域管理模拟的意义</a:t>
            </a:r>
            <a:endParaRPr lang="es-MX" altLang="zh-CN" sz="2400" b="1" dirty="0">
              <a:solidFill>
                <a:srgbClr val="2D3E50"/>
              </a:solidFill>
              <a:latin typeface="微软雅黑" pitchFamily="34" charset="-122"/>
              <a:ea typeface="微软雅黑" pitchFamily="34" charset="-122"/>
              <a:cs typeface="Segoe UI" panose="020B0502040204020203" pitchFamily="34" charset="0"/>
            </a:endParaRPr>
          </a:p>
        </p:txBody>
      </p:sp>
      <p:sp>
        <p:nvSpPr>
          <p:cNvPr id="49" name="PA_文本框 21"/>
          <p:cNvSpPr txBox="1"/>
          <p:nvPr>
            <p:custDataLst>
              <p:tags r:id="rId8"/>
            </p:custDataLst>
          </p:nvPr>
        </p:nvSpPr>
        <p:spPr>
          <a:xfrm>
            <a:off x="4155780" y="597191"/>
            <a:ext cx="1035580" cy="253904"/>
          </a:xfrm>
          <a:prstGeom prst="rect">
            <a:avLst/>
          </a:prstGeom>
          <a:noFill/>
        </p:spPr>
        <p:txBody>
          <a:bodyPr wrap="none" lIns="68568" tIns="34284" rIns="68568" bIns="34284" rtlCol="0">
            <a:spAutoFit/>
          </a:bodyPr>
          <a:lstStyle/>
          <a:p>
            <a:r>
              <a:rPr lang="en-GB" sz="1200" dirty="0" smtClean="0">
                <a:solidFill>
                  <a:schemeClr val="bg2">
                    <a:lumMod val="50000"/>
                  </a:schemeClr>
                </a:solidFill>
                <a:cs typeface="+mn-ea"/>
                <a:sym typeface="+mn-lt"/>
              </a:rPr>
              <a:t>Key benefits</a:t>
            </a:r>
            <a:endParaRPr lang="en-GB" sz="1200" dirty="0">
              <a:solidFill>
                <a:schemeClr val="accent2"/>
              </a:solidFill>
              <a:cs typeface="+mn-ea"/>
              <a:sym typeface="+mn-lt"/>
            </a:endParaRPr>
          </a:p>
        </p:txBody>
      </p:sp>
      <p:grpSp>
        <p:nvGrpSpPr>
          <p:cNvPr id="50" name="组合 49"/>
          <p:cNvGrpSpPr/>
          <p:nvPr/>
        </p:nvGrpSpPr>
        <p:grpSpPr>
          <a:xfrm>
            <a:off x="6493980" y="261665"/>
            <a:ext cx="2474419" cy="311470"/>
            <a:chOff x="361678" y="1649055"/>
            <a:chExt cx="8274706" cy="1317082"/>
          </a:xfrm>
        </p:grpSpPr>
        <p:sp>
          <p:nvSpPr>
            <p:cNvPr id="51" name="PA_淘宝网chenying0907出品 78"/>
            <p:cNvSpPr/>
            <p:nvPr>
              <p:custDataLst>
                <p:tags r:id="rId9"/>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099">
                <a:solidFill>
                  <a:schemeClr val="bg1">
                    <a:lumMod val="85000"/>
                  </a:schemeClr>
                </a:solidFill>
                <a:cs typeface="+mn-ea"/>
                <a:sym typeface="+mn-lt"/>
              </a:endParaRPr>
            </a:p>
          </p:txBody>
        </p:sp>
        <p:sp>
          <p:nvSpPr>
            <p:cNvPr id="52" name="PA_淘宝网chenying0907出品 79"/>
            <p:cNvSpPr txBox="1"/>
            <p:nvPr>
              <p:custDataLst>
                <p:tags r:id="rId10"/>
              </p:custDataLst>
            </p:nvPr>
          </p:nvSpPr>
          <p:spPr>
            <a:xfrm>
              <a:off x="6783675" y="1887611"/>
              <a:ext cx="1852709" cy="845952"/>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53" name="PA_淘宝网chenying0907出品 81"/>
            <p:cNvSpPr/>
            <p:nvPr>
              <p:custDataLst>
                <p:tags r:id="rId11"/>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7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099">
                <a:solidFill>
                  <a:sysClr val="window" lastClr="FFFFFF"/>
                </a:solidFill>
                <a:cs typeface="+mn-ea"/>
                <a:sym typeface="+mn-lt"/>
              </a:endParaRPr>
            </a:p>
          </p:txBody>
        </p:sp>
        <p:sp>
          <p:nvSpPr>
            <p:cNvPr id="54" name="PA_淘宝网chenying0907出品 82"/>
            <p:cNvSpPr txBox="1"/>
            <p:nvPr>
              <p:custDataLst>
                <p:tags r:id="rId12"/>
              </p:custDataLst>
            </p:nvPr>
          </p:nvSpPr>
          <p:spPr>
            <a:xfrm>
              <a:off x="3663767" y="1887611"/>
              <a:ext cx="2152531" cy="845952"/>
            </a:xfrm>
            <a:prstGeom prst="rect">
              <a:avLst/>
            </a:prstGeom>
            <a:noFill/>
          </p:spPr>
          <p:txBody>
            <a:bodyPr wrap="square" rtlCol="0">
              <a:spAutoFit/>
            </a:bodyPr>
            <a:lstStyle/>
            <a:p>
              <a:pPr defTabSz="914126">
                <a:defRPr/>
              </a:pPr>
              <a:r>
                <a:rPr lang="zh-CN" altLang="en-US" sz="700" kern="0" dirty="0">
                  <a:solidFill>
                    <a:sysClr val="windowText" lastClr="000000"/>
                  </a:solidFill>
                  <a:cs typeface="+mn-ea"/>
                  <a:sym typeface="+mn-lt"/>
                </a:rPr>
                <a:t>使用</a:t>
              </a:r>
              <a:r>
                <a:rPr lang="zh-CN" altLang="en-US" sz="700" kern="0" dirty="0" smtClean="0">
                  <a:solidFill>
                    <a:sysClr val="windowText" lastClr="000000"/>
                  </a:solidFill>
                  <a:cs typeface="+mn-ea"/>
                  <a:sym typeface="+mn-lt"/>
                </a:rPr>
                <a:t>流程</a:t>
              </a:r>
              <a:endParaRPr lang="zh-CN" altLang="en-US" sz="700" kern="0" dirty="0">
                <a:solidFill>
                  <a:sysClr val="windowText" lastClr="000000"/>
                </a:solidFill>
                <a:cs typeface="+mn-ea"/>
                <a:sym typeface="+mn-lt"/>
              </a:endParaRPr>
            </a:p>
          </p:txBody>
        </p:sp>
        <p:sp>
          <p:nvSpPr>
            <p:cNvPr id="55" name="PA_淘宝网chenying0907出品 84"/>
            <p:cNvSpPr/>
            <p:nvPr>
              <p:custDataLst>
                <p:tags r:id="rId13"/>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5">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099">
                <a:solidFill>
                  <a:sysClr val="window" lastClr="FFFFFF"/>
                </a:solidFill>
                <a:cs typeface="+mn-ea"/>
                <a:sym typeface="+mn-lt"/>
              </a:endParaRPr>
            </a:p>
          </p:txBody>
        </p:sp>
        <p:sp>
          <p:nvSpPr>
            <p:cNvPr id="56" name="PA_淘宝网chenying0907出品 85"/>
            <p:cNvSpPr txBox="1"/>
            <p:nvPr>
              <p:custDataLst>
                <p:tags r:id="rId14"/>
              </p:custDataLst>
            </p:nvPr>
          </p:nvSpPr>
          <p:spPr>
            <a:xfrm>
              <a:off x="486727" y="1887611"/>
              <a:ext cx="2230749" cy="845952"/>
            </a:xfrm>
            <a:prstGeom prst="rect">
              <a:avLst/>
            </a:prstGeom>
            <a:noFill/>
          </p:spPr>
          <p:txBody>
            <a:bodyPr wrap="square" rtlCol="0">
              <a:spAutoFit/>
            </a:bodyPr>
            <a:lstStyle/>
            <a:p>
              <a:pPr defTabSz="914126">
                <a:defRPr/>
              </a:pPr>
              <a:r>
                <a:rPr lang="zh-CN" altLang="en-US" sz="700" kern="0" dirty="0" smtClean="0">
                  <a:solidFill>
                    <a:schemeClr val="bg1"/>
                  </a:solidFill>
                  <a:cs typeface="+mn-ea"/>
                  <a:sym typeface="+mn-lt"/>
                </a:rPr>
                <a:t>平台介绍</a:t>
              </a:r>
              <a:endParaRPr lang="zh-CN" altLang="en-US" sz="700" kern="0" dirty="0">
                <a:solidFill>
                  <a:schemeClr val="bg1"/>
                </a:solidFill>
                <a:cs typeface="+mn-ea"/>
                <a:sym typeface="+mn-lt"/>
              </a:endParaRPr>
            </a:p>
          </p:txBody>
        </p:sp>
        <p:sp>
          <p:nvSpPr>
            <p:cNvPr id="57" name="PA_淘宝网chenying0907出品 87"/>
            <p:cNvSpPr/>
            <p:nvPr>
              <p:custDataLst>
                <p:tags r:id="rId15"/>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099">
                <a:solidFill>
                  <a:sysClr val="window" lastClr="FFFFFF"/>
                </a:solidFill>
                <a:cs typeface="+mn-ea"/>
                <a:sym typeface="+mn-lt"/>
              </a:endParaRPr>
            </a:p>
          </p:txBody>
        </p:sp>
        <p:sp>
          <p:nvSpPr>
            <p:cNvPr id="58" name="PA_淘宝网chenying0907出品 89"/>
            <p:cNvSpPr/>
            <p:nvPr>
              <p:custDataLst>
                <p:tags r:id="rId16"/>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099">
                <a:solidFill>
                  <a:sysClr val="window" lastClr="FFFFFF"/>
                </a:solidFill>
                <a:cs typeface="+mn-ea"/>
                <a:sym typeface="+mn-lt"/>
              </a:endParaRPr>
            </a:p>
          </p:txBody>
        </p:sp>
      </p:grpSp>
    </p:spTree>
    <p:extLst>
      <p:ext uri="{BB962C8B-B14F-4D97-AF65-F5344CB8AC3E}">
        <p14:creationId xmlns:p14="http://schemas.microsoft.com/office/powerpoint/2010/main" val="1722031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9144000" cy="51435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4" name="CuadroTexto 3"/>
          <p:cNvSpPr txBox="1"/>
          <p:nvPr/>
        </p:nvSpPr>
        <p:spPr>
          <a:xfrm>
            <a:off x="917582" y="683727"/>
            <a:ext cx="2264503" cy="438581"/>
          </a:xfrm>
          <a:prstGeom prst="rect">
            <a:avLst/>
          </a:prstGeom>
          <a:noFill/>
        </p:spPr>
        <p:txBody>
          <a:bodyPr wrap="square" lIns="68580" tIns="34290" rIns="68580" bIns="34290" rtlCol="0">
            <a:spAutoFit/>
          </a:bodyPr>
          <a:lstStyle/>
          <a:p>
            <a:r>
              <a:rPr lang="zh-CN" altLang="en-US" sz="2400" dirty="0">
                <a:solidFill>
                  <a:schemeClr val="bg1"/>
                </a:solidFill>
                <a:latin typeface="微软雅黑" pitchFamily="34" charset="-122"/>
                <a:ea typeface="微软雅黑" pitchFamily="34" charset="-122"/>
                <a:cs typeface="Segoe UI" panose="020B0502040204020203" pitchFamily="34" charset="0"/>
              </a:rPr>
              <a:t>重要特点</a:t>
            </a:r>
            <a:endParaRPr lang="es-MX" sz="2400" dirty="0">
              <a:solidFill>
                <a:schemeClr val="bg1"/>
              </a:solidFill>
              <a:latin typeface="微软雅黑" pitchFamily="34" charset="-122"/>
              <a:ea typeface="微软雅黑" pitchFamily="34" charset="-122"/>
              <a:cs typeface="Segoe UI" panose="020B0502040204020203" pitchFamily="34" charset="0"/>
            </a:endParaRPr>
          </a:p>
        </p:txBody>
      </p:sp>
      <p:sp>
        <p:nvSpPr>
          <p:cNvPr id="5" name="CuadroTexto 4"/>
          <p:cNvSpPr txBox="1"/>
          <p:nvPr/>
        </p:nvSpPr>
        <p:spPr>
          <a:xfrm>
            <a:off x="917581" y="1044149"/>
            <a:ext cx="2264504"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itchFamily="34" charset="-122"/>
                <a:ea typeface="微软雅黑" pitchFamily="34" charset="-122"/>
              </a:rPr>
              <a:t>Key Features</a:t>
            </a:r>
          </a:p>
        </p:txBody>
      </p:sp>
      <p:sp>
        <p:nvSpPr>
          <p:cNvPr id="8" name="CuadroTexto 7"/>
          <p:cNvSpPr txBox="1"/>
          <p:nvPr/>
        </p:nvSpPr>
        <p:spPr>
          <a:xfrm>
            <a:off x="1644649" y="1971931"/>
            <a:ext cx="2573415" cy="407804"/>
          </a:xfrm>
          <a:prstGeom prst="rect">
            <a:avLst/>
          </a:prstGeom>
          <a:noFill/>
        </p:spPr>
        <p:txBody>
          <a:bodyPr wrap="square" lIns="68580" tIns="34290" rIns="68580" bIns="34290" rtlCol="0">
            <a:spAutoFit/>
          </a:bodyPr>
          <a:lstStyle/>
          <a:p>
            <a:pPr algn="just"/>
            <a:r>
              <a:rPr lang="zh-CN" altLang="en-US" sz="1100" dirty="0">
                <a:solidFill>
                  <a:schemeClr val="bg1"/>
                </a:solidFill>
                <a:latin typeface="微软雅黑" pitchFamily="34" charset="-122"/>
                <a:ea typeface="微软雅黑" pitchFamily="34" charset="-122"/>
                <a:cs typeface="Arial" panose="020B0604020202020204" pitchFamily="34" charset="0"/>
              </a:rPr>
              <a:t>导入公认的组织行为、绩效管理的理论，以及中国医药行业绩效管理经验值</a:t>
            </a:r>
            <a:endParaRPr lang="es-MX" sz="1100" dirty="0">
              <a:solidFill>
                <a:schemeClr val="bg1"/>
              </a:solidFill>
              <a:latin typeface="微软雅黑" pitchFamily="34" charset="-122"/>
              <a:ea typeface="微软雅黑" pitchFamily="34" charset="-122"/>
            </a:endParaRPr>
          </a:p>
        </p:txBody>
      </p:sp>
      <p:sp>
        <p:nvSpPr>
          <p:cNvPr id="9" name="Elipse 8"/>
          <p:cNvSpPr/>
          <p:nvPr/>
        </p:nvSpPr>
        <p:spPr>
          <a:xfrm>
            <a:off x="1052271" y="1974403"/>
            <a:ext cx="427030" cy="427030"/>
          </a:xfrm>
          <a:prstGeom prst="ellipse">
            <a:avLst/>
          </a:prstGeom>
          <a:solidFill>
            <a:srgbClr val="38C6C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0" name="CuadroTexto 9"/>
          <p:cNvSpPr txBox="1"/>
          <p:nvPr/>
        </p:nvSpPr>
        <p:spPr>
          <a:xfrm>
            <a:off x="1644649" y="2663262"/>
            <a:ext cx="2573415" cy="407804"/>
          </a:xfrm>
          <a:prstGeom prst="rect">
            <a:avLst/>
          </a:prstGeom>
          <a:noFill/>
        </p:spPr>
        <p:txBody>
          <a:bodyPr wrap="square" lIns="68580" tIns="34290" rIns="68580" bIns="34290" rtlCol="0">
            <a:spAutoFit/>
          </a:bodyPr>
          <a:lstStyle/>
          <a:p>
            <a:pPr algn="just"/>
            <a:r>
              <a:rPr lang="zh-CN" altLang="en-US" sz="1100" dirty="0">
                <a:solidFill>
                  <a:schemeClr val="bg1"/>
                </a:solidFill>
                <a:latin typeface="微软雅黑" pitchFamily="34" charset="-122"/>
                <a:ea typeface="微软雅黑" pitchFamily="34" charset="-122"/>
                <a:cs typeface="Arial" panose="020B0604020202020204" pitchFamily="34" charset="0"/>
              </a:rPr>
              <a:t>国内第一个模拟真实医院业务区域管理的商业模拟，让结果更真实</a:t>
            </a:r>
            <a:endParaRPr lang="es-MX" sz="1100" dirty="0">
              <a:solidFill>
                <a:schemeClr val="bg1"/>
              </a:solidFill>
              <a:latin typeface="微软雅黑" pitchFamily="34" charset="-122"/>
              <a:ea typeface="微软雅黑" pitchFamily="34" charset="-122"/>
              <a:cs typeface="Arial" panose="020B0604020202020204" pitchFamily="34" charset="0"/>
            </a:endParaRPr>
          </a:p>
        </p:txBody>
      </p:sp>
      <p:sp>
        <p:nvSpPr>
          <p:cNvPr id="11" name="Elipse 10"/>
          <p:cNvSpPr/>
          <p:nvPr/>
        </p:nvSpPr>
        <p:spPr>
          <a:xfrm>
            <a:off x="1052271" y="2616225"/>
            <a:ext cx="427030" cy="427030"/>
          </a:xfrm>
          <a:prstGeom prst="ellipse">
            <a:avLst/>
          </a:prstGeom>
          <a:solidFill>
            <a:srgbClr val="2AB8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2" name="CuadroTexto 11"/>
          <p:cNvSpPr txBox="1"/>
          <p:nvPr/>
        </p:nvSpPr>
        <p:spPr>
          <a:xfrm>
            <a:off x="1644649" y="3283451"/>
            <a:ext cx="2573415" cy="407804"/>
          </a:xfrm>
          <a:prstGeom prst="rect">
            <a:avLst/>
          </a:prstGeom>
          <a:noFill/>
        </p:spPr>
        <p:txBody>
          <a:bodyPr wrap="square" lIns="68580" tIns="34290" rIns="68580" bIns="34290" rtlCol="0">
            <a:spAutoFit/>
          </a:bodyPr>
          <a:lstStyle/>
          <a:p>
            <a:pPr algn="just"/>
            <a:r>
              <a:rPr lang="zh-CN" altLang="en-US" sz="1100" dirty="0">
                <a:solidFill>
                  <a:schemeClr val="bg1"/>
                </a:solidFill>
                <a:latin typeface="微软雅黑" pitchFamily="34" charset="-122"/>
                <a:ea typeface="微软雅黑" pitchFamily="34" charset="-122"/>
                <a:cs typeface="Arial" panose="020B0604020202020204" pitchFamily="34" charset="0"/>
              </a:rPr>
              <a:t>综合评估经理业绩，注视销售额以外的管理指标，科学发展区域业务</a:t>
            </a:r>
            <a:endParaRPr lang="es-MX" sz="1100" dirty="0">
              <a:solidFill>
                <a:schemeClr val="bg1"/>
              </a:solidFill>
              <a:latin typeface="微软雅黑" pitchFamily="34" charset="-122"/>
              <a:ea typeface="微软雅黑" pitchFamily="34" charset="-122"/>
              <a:cs typeface="Arial" panose="020B0604020202020204" pitchFamily="34" charset="0"/>
            </a:endParaRPr>
          </a:p>
        </p:txBody>
      </p:sp>
      <p:sp>
        <p:nvSpPr>
          <p:cNvPr id="13" name="Elipse 12"/>
          <p:cNvSpPr/>
          <p:nvPr/>
        </p:nvSpPr>
        <p:spPr>
          <a:xfrm>
            <a:off x="1045758" y="3258048"/>
            <a:ext cx="427030" cy="427030"/>
          </a:xfrm>
          <a:prstGeom prst="ellipse">
            <a:avLst/>
          </a:prstGeom>
          <a:solidFill>
            <a:srgbClr val="A5B90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4" name="CuadroTexto 13"/>
          <p:cNvSpPr txBox="1"/>
          <p:nvPr/>
        </p:nvSpPr>
        <p:spPr>
          <a:xfrm>
            <a:off x="1644649" y="3863138"/>
            <a:ext cx="2573415" cy="407804"/>
          </a:xfrm>
          <a:prstGeom prst="rect">
            <a:avLst/>
          </a:prstGeom>
          <a:noFill/>
        </p:spPr>
        <p:txBody>
          <a:bodyPr wrap="square" lIns="68580" tIns="34290" rIns="68580" bIns="34290" rtlCol="0">
            <a:spAutoFit/>
          </a:bodyPr>
          <a:lstStyle/>
          <a:p>
            <a:pPr algn="just"/>
            <a:r>
              <a:rPr lang="zh-CN" altLang="en-US" sz="1100" dirty="0">
                <a:solidFill>
                  <a:schemeClr val="bg1"/>
                </a:solidFill>
                <a:latin typeface="微软雅黑" pitchFamily="34" charset="-122"/>
                <a:ea typeface="微软雅黑" pitchFamily="34" charset="-122"/>
                <a:cs typeface="Arial" panose="020B0604020202020204" pitchFamily="34" charset="0"/>
              </a:rPr>
              <a:t>先进的</a:t>
            </a:r>
            <a:r>
              <a:rPr lang="en-US" altLang="zh-CN" sz="1100" dirty="0">
                <a:solidFill>
                  <a:schemeClr val="bg1"/>
                </a:solidFill>
                <a:latin typeface="微软雅黑" pitchFamily="34" charset="-122"/>
                <a:ea typeface="微软雅黑" pitchFamily="34" charset="-122"/>
                <a:cs typeface="Arial" panose="020B0604020202020204" pitchFamily="34" charset="0"/>
              </a:rPr>
              <a:t>SaaS</a:t>
            </a:r>
            <a:r>
              <a:rPr lang="zh-CN" altLang="en-US" sz="1100" dirty="0">
                <a:solidFill>
                  <a:schemeClr val="bg1"/>
                </a:solidFill>
                <a:latin typeface="微软雅黑" pitchFamily="34" charset="-122"/>
                <a:ea typeface="微软雅黑" pitchFamily="34" charset="-122"/>
                <a:cs typeface="Arial" panose="020B0604020202020204" pitchFamily="34" charset="0"/>
              </a:rPr>
              <a:t>平台，集知识，趣味以及实践为一体，即使查看结果</a:t>
            </a:r>
            <a:endParaRPr lang="es-MX" sz="1100" dirty="0">
              <a:solidFill>
                <a:schemeClr val="bg1"/>
              </a:solidFill>
              <a:latin typeface="微软雅黑" pitchFamily="34" charset="-122"/>
              <a:ea typeface="微软雅黑" pitchFamily="34" charset="-122"/>
              <a:cs typeface="Arial" panose="020B0604020202020204" pitchFamily="34" charset="0"/>
            </a:endParaRPr>
          </a:p>
        </p:txBody>
      </p:sp>
      <p:sp>
        <p:nvSpPr>
          <p:cNvPr id="15" name="Elipse 14"/>
          <p:cNvSpPr/>
          <p:nvPr/>
        </p:nvSpPr>
        <p:spPr>
          <a:xfrm>
            <a:off x="1045758" y="3888676"/>
            <a:ext cx="427030" cy="427030"/>
          </a:xfrm>
          <a:prstGeom prst="ellipse">
            <a:avLst/>
          </a:prstGeom>
          <a:solidFill>
            <a:srgbClr val="D2224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6" name="CuadroTexto 15"/>
          <p:cNvSpPr txBox="1"/>
          <p:nvPr/>
        </p:nvSpPr>
        <p:spPr>
          <a:xfrm>
            <a:off x="1009022" y="2014793"/>
            <a:ext cx="506730" cy="346249"/>
          </a:xfrm>
          <a:prstGeom prst="rect">
            <a:avLst/>
          </a:prstGeom>
          <a:noFill/>
        </p:spPr>
        <p:txBody>
          <a:bodyPr wrap="square" lIns="68580" tIns="34290" rIns="68580" bIns="34290" rtlCol="0">
            <a:spAutoFit/>
          </a:bodyPr>
          <a:lstStyle/>
          <a:p>
            <a:pPr algn="ctr"/>
            <a:r>
              <a:rPr lang="es-MX" dirty="0">
                <a:solidFill>
                  <a:schemeClr val="bg1"/>
                </a:solidFill>
                <a:latin typeface="FontAwesome" pitchFamily="50" charset="0"/>
              </a:rPr>
              <a:t>1</a:t>
            </a:r>
            <a:endParaRPr lang="es-MX"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CuadroTexto 16"/>
          <p:cNvSpPr txBox="1"/>
          <p:nvPr/>
        </p:nvSpPr>
        <p:spPr>
          <a:xfrm>
            <a:off x="1009022" y="2653084"/>
            <a:ext cx="506730" cy="346249"/>
          </a:xfrm>
          <a:prstGeom prst="rect">
            <a:avLst/>
          </a:prstGeom>
          <a:noFill/>
        </p:spPr>
        <p:txBody>
          <a:bodyPr wrap="square" lIns="68580" tIns="34290" rIns="68580" bIns="34290" rtlCol="0">
            <a:spAutoFit/>
          </a:bodyPr>
          <a:lstStyle/>
          <a:p>
            <a:pPr algn="ctr"/>
            <a:r>
              <a:rPr lang="en-US" altLang="zh-CN" dirty="0">
                <a:solidFill>
                  <a:schemeClr val="bg1"/>
                </a:solidFill>
                <a:latin typeface="FontAwesome" pitchFamily="50" charset="0"/>
              </a:rPr>
              <a:t>2</a:t>
            </a:r>
            <a:endParaRPr lang="es-MX"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CuadroTexto 17"/>
          <p:cNvSpPr txBox="1"/>
          <p:nvPr/>
        </p:nvSpPr>
        <p:spPr>
          <a:xfrm>
            <a:off x="1010670" y="3294862"/>
            <a:ext cx="506730" cy="346249"/>
          </a:xfrm>
          <a:prstGeom prst="rect">
            <a:avLst/>
          </a:prstGeom>
          <a:noFill/>
        </p:spPr>
        <p:txBody>
          <a:bodyPr wrap="square" lIns="68580" tIns="34290" rIns="68580" bIns="34290" rtlCol="0">
            <a:spAutoFit/>
          </a:bodyPr>
          <a:lstStyle/>
          <a:p>
            <a:pPr algn="ctr"/>
            <a:r>
              <a:rPr lang="en-US" altLang="zh-CN" dirty="0">
                <a:solidFill>
                  <a:schemeClr val="bg1"/>
                </a:solidFill>
                <a:latin typeface="FontAwesome" pitchFamily="50" charset="0"/>
              </a:rPr>
              <a:t>3</a:t>
            </a:r>
            <a:endParaRPr lang="es-MX"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CuadroTexto 18"/>
          <p:cNvSpPr txBox="1"/>
          <p:nvPr/>
        </p:nvSpPr>
        <p:spPr>
          <a:xfrm>
            <a:off x="1009022" y="3927769"/>
            <a:ext cx="506730" cy="346249"/>
          </a:xfrm>
          <a:prstGeom prst="rect">
            <a:avLst/>
          </a:prstGeom>
          <a:noFill/>
        </p:spPr>
        <p:txBody>
          <a:bodyPr wrap="square" lIns="68580" tIns="34290" rIns="68580" bIns="34290" rtlCol="0">
            <a:spAutoFit/>
          </a:bodyPr>
          <a:lstStyle/>
          <a:p>
            <a:pPr algn="ctr"/>
            <a:r>
              <a:rPr lang="en-US" altLang="zh-CN" dirty="0">
                <a:solidFill>
                  <a:schemeClr val="bg1"/>
                </a:solidFill>
                <a:latin typeface="FontAwesome" pitchFamily="50" charset="0"/>
              </a:rPr>
              <a:t>4</a:t>
            </a:r>
            <a:endParaRPr lang="es-MX"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42" name="Imagen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63440" y="-5846"/>
            <a:ext cx="3488267" cy="5149346"/>
          </a:xfrm>
          <a:prstGeom prst="rect">
            <a:avLst/>
          </a:prstGeom>
        </p:spPr>
      </p:pic>
      <p:sp>
        <p:nvSpPr>
          <p:cNvPr id="20" name="CuadroTexto 19"/>
          <p:cNvSpPr txBox="1"/>
          <p:nvPr/>
        </p:nvSpPr>
        <p:spPr>
          <a:xfrm>
            <a:off x="348521" y="5234612"/>
            <a:ext cx="8446958" cy="2008242"/>
          </a:xfrm>
          <a:prstGeom prst="rect">
            <a:avLst/>
          </a:prstGeom>
          <a:noFill/>
        </p:spPr>
        <p:txBody>
          <a:bodyPr wrap="square" lIns="68580" tIns="34290" rIns="68580" bIns="34290" rtlCol="0">
            <a:spAutoFit/>
          </a:bodyPr>
          <a:lstStyle/>
          <a:p>
            <a:pPr algn="ctr"/>
            <a:r>
              <a:rPr lang="en-US" dirty="0"/>
              <a:t>Photograph is public domain. License info:</a:t>
            </a:r>
            <a:br>
              <a:rPr lang="en-US" dirty="0"/>
            </a:br>
            <a:r>
              <a:rPr lang="en-US" dirty="0"/>
              <a:t>All photos published on </a:t>
            </a:r>
            <a:r>
              <a:rPr lang="en-US" dirty="0" err="1"/>
              <a:t>Unsplash</a:t>
            </a:r>
            <a:r>
              <a:rPr lang="en-US" dirty="0"/>
              <a:t> are licensed under Creative Commons Zero which means you can copy, modify, distribute and use the photos for free, including commercial purposes, without asking permission from or providing attribution to the photographer or </a:t>
            </a:r>
            <a:r>
              <a:rPr lang="en-US" dirty="0" err="1"/>
              <a:t>Unsplash</a:t>
            </a:r>
            <a:r>
              <a:rPr lang="en-US" dirty="0"/>
              <a:t>.</a:t>
            </a:r>
            <a:br>
              <a:rPr lang="en-US" dirty="0"/>
            </a:br>
            <a:r>
              <a:rPr lang="en-US" dirty="0"/>
              <a:t>CREATIVE COMMONS ZERO: </a:t>
            </a:r>
            <a:r>
              <a:rPr lang="en-US" dirty="0">
                <a:hlinkClick r:id="rId11"/>
              </a:rPr>
              <a:t>http://creativecommons.org/publicdomain/zero/1.0/</a:t>
            </a:r>
            <a:endParaRPr lang="es-MX" dirty="0"/>
          </a:p>
        </p:txBody>
      </p:sp>
      <p:grpSp>
        <p:nvGrpSpPr>
          <p:cNvPr id="30" name="组合 29"/>
          <p:cNvGrpSpPr/>
          <p:nvPr/>
        </p:nvGrpSpPr>
        <p:grpSpPr>
          <a:xfrm>
            <a:off x="5302421" y="296930"/>
            <a:ext cx="2776878" cy="294668"/>
            <a:chOff x="361678" y="1649055"/>
            <a:chExt cx="8274706" cy="1317082"/>
          </a:xfrm>
        </p:grpSpPr>
        <p:sp>
          <p:nvSpPr>
            <p:cNvPr id="31" name="PA_淘宝网chenying0907出品 78"/>
            <p:cNvSpPr/>
            <p:nvPr>
              <p:custDataLst>
                <p:tags r:id="rId1"/>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32" name="PA_淘宝网chenying0907出品 79"/>
            <p:cNvSpPr txBox="1"/>
            <p:nvPr>
              <p:custDataLst>
                <p:tags r:id="rId2"/>
              </p:custDataLst>
            </p:nvPr>
          </p:nvSpPr>
          <p:spPr>
            <a:xfrm>
              <a:off x="6783675" y="1887611"/>
              <a:ext cx="1852709" cy="845953"/>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33" name="PA_淘宝网chenying0907出品 81"/>
            <p:cNvSpPr/>
            <p:nvPr>
              <p:custDataLst>
                <p:tags r:id="rId3"/>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7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34" name="PA_淘宝网chenying0907出品 82"/>
            <p:cNvSpPr txBox="1"/>
            <p:nvPr>
              <p:custDataLst>
                <p:tags r:id="rId4"/>
              </p:custDataLst>
            </p:nvPr>
          </p:nvSpPr>
          <p:spPr>
            <a:xfrm>
              <a:off x="3663767" y="1887611"/>
              <a:ext cx="2152531" cy="845953"/>
            </a:xfrm>
            <a:prstGeom prst="rect">
              <a:avLst/>
            </a:prstGeom>
            <a:noFill/>
          </p:spPr>
          <p:txBody>
            <a:bodyPr wrap="square" rtlCol="0">
              <a:spAutoFit/>
            </a:bodyPr>
            <a:lstStyle/>
            <a:p>
              <a:pPr defTabSz="914126">
                <a:defRPr/>
              </a:pPr>
              <a:r>
                <a:rPr lang="zh-CN" altLang="en-US" sz="700" kern="0" dirty="0">
                  <a:solidFill>
                    <a:sysClr val="windowText" lastClr="000000"/>
                  </a:solidFill>
                  <a:cs typeface="+mn-ea"/>
                  <a:sym typeface="+mn-lt"/>
                </a:rPr>
                <a:t>使用</a:t>
              </a:r>
              <a:r>
                <a:rPr lang="zh-CN" altLang="en-US" sz="700" kern="0" dirty="0" smtClean="0">
                  <a:solidFill>
                    <a:sysClr val="windowText" lastClr="000000"/>
                  </a:solidFill>
                  <a:cs typeface="+mn-ea"/>
                  <a:sym typeface="+mn-lt"/>
                </a:rPr>
                <a:t>流程</a:t>
              </a:r>
              <a:endParaRPr lang="zh-CN" altLang="en-US" sz="700" kern="0" dirty="0">
                <a:solidFill>
                  <a:sysClr val="windowText" lastClr="000000"/>
                </a:solidFill>
                <a:cs typeface="+mn-ea"/>
                <a:sym typeface="+mn-lt"/>
              </a:endParaRPr>
            </a:p>
          </p:txBody>
        </p:sp>
        <p:sp>
          <p:nvSpPr>
            <p:cNvPr id="35" name="PA_淘宝网chenying0907出品 84"/>
            <p:cNvSpPr/>
            <p:nvPr>
              <p:custDataLst>
                <p:tags r:id="rId5"/>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5">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36" name="PA_淘宝网chenying0907出品 85"/>
            <p:cNvSpPr txBox="1"/>
            <p:nvPr>
              <p:custDataLst>
                <p:tags r:id="rId6"/>
              </p:custDataLst>
            </p:nvPr>
          </p:nvSpPr>
          <p:spPr>
            <a:xfrm>
              <a:off x="486727" y="1887611"/>
              <a:ext cx="2230749" cy="845953"/>
            </a:xfrm>
            <a:prstGeom prst="rect">
              <a:avLst/>
            </a:prstGeom>
            <a:noFill/>
          </p:spPr>
          <p:txBody>
            <a:bodyPr wrap="square" rtlCol="0">
              <a:spAutoFit/>
            </a:bodyPr>
            <a:lstStyle/>
            <a:p>
              <a:pPr defTabSz="914126">
                <a:defRPr/>
              </a:pPr>
              <a:r>
                <a:rPr lang="zh-CN" altLang="en-US" sz="700" kern="0" dirty="0" smtClean="0">
                  <a:solidFill>
                    <a:schemeClr val="bg1"/>
                  </a:solidFill>
                  <a:cs typeface="+mn-ea"/>
                  <a:sym typeface="+mn-lt"/>
                </a:rPr>
                <a:t>平台介绍</a:t>
              </a:r>
              <a:endParaRPr lang="zh-CN" altLang="en-US" sz="700" kern="0" dirty="0">
                <a:solidFill>
                  <a:schemeClr val="bg1"/>
                </a:solidFill>
                <a:cs typeface="+mn-ea"/>
                <a:sym typeface="+mn-lt"/>
              </a:endParaRPr>
            </a:p>
          </p:txBody>
        </p:sp>
        <p:sp>
          <p:nvSpPr>
            <p:cNvPr id="37" name="PA_淘宝网chenying0907出品 87"/>
            <p:cNvSpPr/>
            <p:nvPr>
              <p:custDataLst>
                <p:tags r:id="rId7"/>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38" name="PA_淘宝网chenying0907出品 89"/>
            <p:cNvSpPr/>
            <p:nvPr>
              <p:custDataLst>
                <p:tags r:id="rId8"/>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294257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ángulo 9"/>
          <p:cNvSpPr/>
          <p:nvPr/>
        </p:nvSpPr>
        <p:spPr>
          <a:xfrm rot="13420665">
            <a:off x="6400108" y="1656689"/>
            <a:ext cx="1103464" cy="1099578"/>
          </a:xfrm>
          <a:custGeom>
            <a:avLst/>
            <a:gdLst>
              <a:gd name="connsiteX0" fmla="*/ 0 w 1463040"/>
              <a:gd name="connsiteY0" fmla="*/ 0 h 1463040"/>
              <a:gd name="connsiteX1" fmla="*/ 1463040 w 1463040"/>
              <a:gd name="connsiteY1" fmla="*/ 0 h 1463040"/>
              <a:gd name="connsiteX2" fmla="*/ 1463040 w 1463040"/>
              <a:gd name="connsiteY2" fmla="*/ 1463040 h 1463040"/>
              <a:gd name="connsiteX3" fmla="*/ 0 w 1463040"/>
              <a:gd name="connsiteY3" fmla="*/ 1463040 h 1463040"/>
              <a:gd name="connsiteX4" fmla="*/ 0 w 1463040"/>
              <a:gd name="connsiteY4" fmla="*/ 0 h 1463040"/>
              <a:gd name="connsiteX0" fmla="*/ 0 w 1581349"/>
              <a:gd name="connsiteY0" fmla="*/ 0 h 1463040"/>
              <a:gd name="connsiteX1" fmla="*/ 1463040 w 1581349"/>
              <a:gd name="connsiteY1" fmla="*/ 0 h 1463040"/>
              <a:gd name="connsiteX2" fmla="*/ 1463040 w 1581349"/>
              <a:gd name="connsiteY2" fmla="*/ 1463040 h 1463040"/>
              <a:gd name="connsiteX3" fmla="*/ 0 w 1581349"/>
              <a:gd name="connsiteY3" fmla="*/ 1463040 h 1463040"/>
              <a:gd name="connsiteX4" fmla="*/ 0 w 1581349"/>
              <a:gd name="connsiteY4" fmla="*/ 0 h 1463040"/>
              <a:gd name="connsiteX0" fmla="*/ 0 w 1581349"/>
              <a:gd name="connsiteY0" fmla="*/ 0 h 1562256"/>
              <a:gd name="connsiteX1" fmla="*/ 1463040 w 1581349"/>
              <a:gd name="connsiteY1" fmla="*/ 0 h 1562256"/>
              <a:gd name="connsiteX2" fmla="*/ 1463040 w 1581349"/>
              <a:gd name="connsiteY2" fmla="*/ 1463040 h 1562256"/>
              <a:gd name="connsiteX3" fmla="*/ 0 w 1581349"/>
              <a:gd name="connsiteY3" fmla="*/ 1463040 h 1562256"/>
              <a:gd name="connsiteX4" fmla="*/ 0 w 1581349"/>
              <a:gd name="connsiteY4" fmla="*/ 0 h 1562256"/>
              <a:gd name="connsiteX0" fmla="*/ 0 w 1493887"/>
              <a:gd name="connsiteY0" fmla="*/ 0 h 1471928"/>
              <a:gd name="connsiteX1" fmla="*/ 1463040 w 1493887"/>
              <a:gd name="connsiteY1" fmla="*/ 0 h 1471928"/>
              <a:gd name="connsiteX2" fmla="*/ 1325018 w 1493887"/>
              <a:gd name="connsiteY2" fmla="*/ 1305079 h 1471928"/>
              <a:gd name="connsiteX3" fmla="*/ 0 w 1493887"/>
              <a:gd name="connsiteY3" fmla="*/ 1463040 h 1471928"/>
              <a:gd name="connsiteX4" fmla="*/ 0 w 1493887"/>
              <a:gd name="connsiteY4" fmla="*/ 0 h 1471928"/>
              <a:gd name="connsiteX0" fmla="*/ 0 w 1493887"/>
              <a:gd name="connsiteY0" fmla="*/ 0 h 1463040"/>
              <a:gd name="connsiteX1" fmla="*/ 1463040 w 1493887"/>
              <a:gd name="connsiteY1" fmla="*/ 0 h 1463040"/>
              <a:gd name="connsiteX2" fmla="*/ 1325018 w 1493887"/>
              <a:gd name="connsiteY2" fmla="*/ 1305079 h 1463040"/>
              <a:gd name="connsiteX3" fmla="*/ 0 w 1493887"/>
              <a:gd name="connsiteY3" fmla="*/ 1463040 h 1463040"/>
              <a:gd name="connsiteX4" fmla="*/ 0 w 1493887"/>
              <a:gd name="connsiteY4" fmla="*/ 0 h 1463040"/>
              <a:gd name="connsiteX0" fmla="*/ 0 w 1466612"/>
              <a:gd name="connsiteY0" fmla="*/ 0 h 1463040"/>
              <a:gd name="connsiteX1" fmla="*/ 1463040 w 1466612"/>
              <a:gd name="connsiteY1" fmla="*/ 0 h 1463040"/>
              <a:gd name="connsiteX2" fmla="*/ 1245981 w 1466612"/>
              <a:gd name="connsiteY2" fmla="*/ 1222512 h 1463040"/>
              <a:gd name="connsiteX3" fmla="*/ 0 w 1466612"/>
              <a:gd name="connsiteY3" fmla="*/ 1463040 h 1463040"/>
              <a:gd name="connsiteX4" fmla="*/ 0 w 1466612"/>
              <a:gd name="connsiteY4" fmla="*/ 0 h 1463040"/>
              <a:gd name="connsiteX0" fmla="*/ 0 w 1466612"/>
              <a:gd name="connsiteY0" fmla="*/ 0 h 1478541"/>
              <a:gd name="connsiteX1" fmla="*/ 1463040 w 1466612"/>
              <a:gd name="connsiteY1" fmla="*/ 0 h 1478541"/>
              <a:gd name="connsiteX2" fmla="*/ 1245981 w 1466612"/>
              <a:gd name="connsiteY2" fmla="*/ 1222512 h 1478541"/>
              <a:gd name="connsiteX3" fmla="*/ 0 w 1466612"/>
              <a:gd name="connsiteY3" fmla="*/ 1463040 h 1478541"/>
              <a:gd name="connsiteX4" fmla="*/ 0 w 1466612"/>
              <a:gd name="connsiteY4" fmla="*/ 0 h 1478541"/>
              <a:gd name="connsiteX0" fmla="*/ 0 w 1466574"/>
              <a:gd name="connsiteY0" fmla="*/ 0 h 1478541"/>
              <a:gd name="connsiteX1" fmla="*/ 1463040 w 1466574"/>
              <a:gd name="connsiteY1" fmla="*/ 0 h 1478541"/>
              <a:gd name="connsiteX2" fmla="*/ 1245981 w 1466574"/>
              <a:gd name="connsiteY2" fmla="*/ 1222512 h 1478541"/>
              <a:gd name="connsiteX3" fmla="*/ 0 w 1466574"/>
              <a:gd name="connsiteY3" fmla="*/ 1463040 h 1478541"/>
              <a:gd name="connsiteX4" fmla="*/ 0 w 1466574"/>
              <a:gd name="connsiteY4" fmla="*/ 0 h 1478541"/>
              <a:gd name="connsiteX0" fmla="*/ 0 w 1466574"/>
              <a:gd name="connsiteY0" fmla="*/ 0 h 1466104"/>
              <a:gd name="connsiteX1" fmla="*/ 1463040 w 1466574"/>
              <a:gd name="connsiteY1" fmla="*/ 0 h 1466104"/>
              <a:gd name="connsiteX2" fmla="*/ 1245981 w 1466574"/>
              <a:gd name="connsiteY2" fmla="*/ 1222512 h 1466104"/>
              <a:gd name="connsiteX3" fmla="*/ 0 w 1466574"/>
              <a:gd name="connsiteY3" fmla="*/ 1463040 h 1466104"/>
              <a:gd name="connsiteX4" fmla="*/ 0 w 1466574"/>
              <a:gd name="connsiteY4" fmla="*/ 0 h 1466104"/>
              <a:gd name="connsiteX0" fmla="*/ 0 w 1471285"/>
              <a:gd name="connsiteY0" fmla="*/ 0 h 1466104"/>
              <a:gd name="connsiteX1" fmla="*/ 1463040 w 1471285"/>
              <a:gd name="connsiteY1" fmla="*/ 0 h 1466104"/>
              <a:gd name="connsiteX2" fmla="*/ 1245981 w 1471285"/>
              <a:gd name="connsiteY2" fmla="*/ 1222512 h 1466104"/>
              <a:gd name="connsiteX3" fmla="*/ 0 w 1471285"/>
              <a:gd name="connsiteY3" fmla="*/ 1463040 h 1466104"/>
              <a:gd name="connsiteX4" fmla="*/ 0 w 1471285"/>
              <a:gd name="connsiteY4" fmla="*/ 0 h 1466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1285" h="1466104">
                <a:moveTo>
                  <a:pt x="0" y="0"/>
                </a:moveTo>
                <a:lnTo>
                  <a:pt x="1463040" y="0"/>
                </a:lnTo>
                <a:cubicBezTo>
                  <a:pt x="1463040" y="487680"/>
                  <a:pt x="1536316" y="859070"/>
                  <a:pt x="1245981" y="1222512"/>
                </a:cubicBezTo>
                <a:cubicBezTo>
                  <a:pt x="883354" y="1511557"/>
                  <a:pt x="487680" y="1463040"/>
                  <a:pt x="0" y="1463040"/>
                </a:cubicBezTo>
                <a:lnTo>
                  <a:pt x="0" y="0"/>
                </a:lnTo>
                <a:close/>
              </a:path>
            </a:pathLst>
          </a:custGeom>
          <a:solidFill>
            <a:srgbClr val="A5B90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8" name="Rectángulo 7"/>
          <p:cNvSpPr/>
          <p:nvPr/>
        </p:nvSpPr>
        <p:spPr>
          <a:xfrm rot="2624912">
            <a:off x="3317714" y="1726439"/>
            <a:ext cx="1097280" cy="1097280"/>
          </a:xfrm>
          <a:prstGeom prst="rect">
            <a:avLst/>
          </a:prstGeom>
          <a:solidFill>
            <a:srgbClr val="38C6C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9" name="Rectángulo 8"/>
          <p:cNvSpPr/>
          <p:nvPr/>
        </p:nvSpPr>
        <p:spPr>
          <a:xfrm rot="2624912">
            <a:off x="4106181" y="2480818"/>
            <a:ext cx="1097280" cy="1097280"/>
          </a:xfrm>
          <a:prstGeom prst="rect">
            <a:avLst/>
          </a:prstGeom>
          <a:solidFill>
            <a:srgbClr val="2AB8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0" name="Rectángulo 9"/>
          <p:cNvSpPr/>
          <p:nvPr/>
        </p:nvSpPr>
        <p:spPr>
          <a:xfrm rot="2624912">
            <a:off x="4892994" y="3237017"/>
            <a:ext cx="1103464" cy="1099578"/>
          </a:xfrm>
          <a:custGeom>
            <a:avLst/>
            <a:gdLst>
              <a:gd name="connsiteX0" fmla="*/ 0 w 1463040"/>
              <a:gd name="connsiteY0" fmla="*/ 0 h 1463040"/>
              <a:gd name="connsiteX1" fmla="*/ 1463040 w 1463040"/>
              <a:gd name="connsiteY1" fmla="*/ 0 h 1463040"/>
              <a:gd name="connsiteX2" fmla="*/ 1463040 w 1463040"/>
              <a:gd name="connsiteY2" fmla="*/ 1463040 h 1463040"/>
              <a:gd name="connsiteX3" fmla="*/ 0 w 1463040"/>
              <a:gd name="connsiteY3" fmla="*/ 1463040 h 1463040"/>
              <a:gd name="connsiteX4" fmla="*/ 0 w 1463040"/>
              <a:gd name="connsiteY4" fmla="*/ 0 h 1463040"/>
              <a:gd name="connsiteX0" fmla="*/ 0 w 1581349"/>
              <a:gd name="connsiteY0" fmla="*/ 0 h 1463040"/>
              <a:gd name="connsiteX1" fmla="*/ 1463040 w 1581349"/>
              <a:gd name="connsiteY1" fmla="*/ 0 h 1463040"/>
              <a:gd name="connsiteX2" fmla="*/ 1463040 w 1581349"/>
              <a:gd name="connsiteY2" fmla="*/ 1463040 h 1463040"/>
              <a:gd name="connsiteX3" fmla="*/ 0 w 1581349"/>
              <a:gd name="connsiteY3" fmla="*/ 1463040 h 1463040"/>
              <a:gd name="connsiteX4" fmla="*/ 0 w 1581349"/>
              <a:gd name="connsiteY4" fmla="*/ 0 h 1463040"/>
              <a:gd name="connsiteX0" fmla="*/ 0 w 1581349"/>
              <a:gd name="connsiteY0" fmla="*/ 0 h 1562256"/>
              <a:gd name="connsiteX1" fmla="*/ 1463040 w 1581349"/>
              <a:gd name="connsiteY1" fmla="*/ 0 h 1562256"/>
              <a:gd name="connsiteX2" fmla="*/ 1463040 w 1581349"/>
              <a:gd name="connsiteY2" fmla="*/ 1463040 h 1562256"/>
              <a:gd name="connsiteX3" fmla="*/ 0 w 1581349"/>
              <a:gd name="connsiteY3" fmla="*/ 1463040 h 1562256"/>
              <a:gd name="connsiteX4" fmla="*/ 0 w 1581349"/>
              <a:gd name="connsiteY4" fmla="*/ 0 h 1562256"/>
              <a:gd name="connsiteX0" fmla="*/ 0 w 1493887"/>
              <a:gd name="connsiteY0" fmla="*/ 0 h 1471928"/>
              <a:gd name="connsiteX1" fmla="*/ 1463040 w 1493887"/>
              <a:gd name="connsiteY1" fmla="*/ 0 h 1471928"/>
              <a:gd name="connsiteX2" fmla="*/ 1325018 w 1493887"/>
              <a:gd name="connsiteY2" fmla="*/ 1305079 h 1471928"/>
              <a:gd name="connsiteX3" fmla="*/ 0 w 1493887"/>
              <a:gd name="connsiteY3" fmla="*/ 1463040 h 1471928"/>
              <a:gd name="connsiteX4" fmla="*/ 0 w 1493887"/>
              <a:gd name="connsiteY4" fmla="*/ 0 h 1471928"/>
              <a:gd name="connsiteX0" fmla="*/ 0 w 1493887"/>
              <a:gd name="connsiteY0" fmla="*/ 0 h 1463040"/>
              <a:gd name="connsiteX1" fmla="*/ 1463040 w 1493887"/>
              <a:gd name="connsiteY1" fmla="*/ 0 h 1463040"/>
              <a:gd name="connsiteX2" fmla="*/ 1325018 w 1493887"/>
              <a:gd name="connsiteY2" fmla="*/ 1305079 h 1463040"/>
              <a:gd name="connsiteX3" fmla="*/ 0 w 1493887"/>
              <a:gd name="connsiteY3" fmla="*/ 1463040 h 1463040"/>
              <a:gd name="connsiteX4" fmla="*/ 0 w 1493887"/>
              <a:gd name="connsiteY4" fmla="*/ 0 h 1463040"/>
              <a:gd name="connsiteX0" fmla="*/ 0 w 1466612"/>
              <a:gd name="connsiteY0" fmla="*/ 0 h 1463040"/>
              <a:gd name="connsiteX1" fmla="*/ 1463040 w 1466612"/>
              <a:gd name="connsiteY1" fmla="*/ 0 h 1463040"/>
              <a:gd name="connsiteX2" fmla="*/ 1245981 w 1466612"/>
              <a:gd name="connsiteY2" fmla="*/ 1222512 h 1463040"/>
              <a:gd name="connsiteX3" fmla="*/ 0 w 1466612"/>
              <a:gd name="connsiteY3" fmla="*/ 1463040 h 1463040"/>
              <a:gd name="connsiteX4" fmla="*/ 0 w 1466612"/>
              <a:gd name="connsiteY4" fmla="*/ 0 h 1463040"/>
              <a:gd name="connsiteX0" fmla="*/ 0 w 1466612"/>
              <a:gd name="connsiteY0" fmla="*/ 0 h 1478541"/>
              <a:gd name="connsiteX1" fmla="*/ 1463040 w 1466612"/>
              <a:gd name="connsiteY1" fmla="*/ 0 h 1478541"/>
              <a:gd name="connsiteX2" fmla="*/ 1245981 w 1466612"/>
              <a:gd name="connsiteY2" fmla="*/ 1222512 h 1478541"/>
              <a:gd name="connsiteX3" fmla="*/ 0 w 1466612"/>
              <a:gd name="connsiteY3" fmla="*/ 1463040 h 1478541"/>
              <a:gd name="connsiteX4" fmla="*/ 0 w 1466612"/>
              <a:gd name="connsiteY4" fmla="*/ 0 h 1478541"/>
              <a:gd name="connsiteX0" fmla="*/ 0 w 1466574"/>
              <a:gd name="connsiteY0" fmla="*/ 0 h 1478541"/>
              <a:gd name="connsiteX1" fmla="*/ 1463040 w 1466574"/>
              <a:gd name="connsiteY1" fmla="*/ 0 h 1478541"/>
              <a:gd name="connsiteX2" fmla="*/ 1245981 w 1466574"/>
              <a:gd name="connsiteY2" fmla="*/ 1222512 h 1478541"/>
              <a:gd name="connsiteX3" fmla="*/ 0 w 1466574"/>
              <a:gd name="connsiteY3" fmla="*/ 1463040 h 1478541"/>
              <a:gd name="connsiteX4" fmla="*/ 0 w 1466574"/>
              <a:gd name="connsiteY4" fmla="*/ 0 h 1478541"/>
              <a:gd name="connsiteX0" fmla="*/ 0 w 1466574"/>
              <a:gd name="connsiteY0" fmla="*/ 0 h 1466104"/>
              <a:gd name="connsiteX1" fmla="*/ 1463040 w 1466574"/>
              <a:gd name="connsiteY1" fmla="*/ 0 h 1466104"/>
              <a:gd name="connsiteX2" fmla="*/ 1245981 w 1466574"/>
              <a:gd name="connsiteY2" fmla="*/ 1222512 h 1466104"/>
              <a:gd name="connsiteX3" fmla="*/ 0 w 1466574"/>
              <a:gd name="connsiteY3" fmla="*/ 1463040 h 1466104"/>
              <a:gd name="connsiteX4" fmla="*/ 0 w 1466574"/>
              <a:gd name="connsiteY4" fmla="*/ 0 h 1466104"/>
              <a:gd name="connsiteX0" fmla="*/ 0 w 1471285"/>
              <a:gd name="connsiteY0" fmla="*/ 0 h 1466104"/>
              <a:gd name="connsiteX1" fmla="*/ 1463040 w 1471285"/>
              <a:gd name="connsiteY1" fmla="*/ 0 h 1466104"/>
              <a:gd name="connsiteX2" fmla="*/ 1245981 w 1471285"/>
              <a:gd name="connsiteY2" fmla="*/ 1222512 h 1466104"/>
              <a:gd name="connsiteX3" fmla="*/ 0 w 1471285"/>
              <a:gd name="connsiteY3" fmla="*/ 1463040 h 1466104"/>
              <a:gd name="connsiteX4" fmla="*/ 0 w 1471285"/>
              <a:gd name="connsiteY4" fmla="*/ 0 h 1466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1285" h="1466104">
                <a:moveTo>
                  <a:pt x="0" y="0"/>
                </a:moveTo>
                <a:lnTo>
                  <a:pt x="1463040" y="0"/>
                </a:lnTo>
                <a:cubicBezTo>
                  <a:pt x="1463040" y="487680"/>
                  <a:pt x="1536316" y="859070"/>
                  <a:pt x="1245981" y="1222512"/>
                </a:cubicBezTo>
                <a:cubicBezTo>
                  <a:pt x="883354" y="1511557"/>
                  <a:pt x="487680" y="1463040"/>
                  <a:pt x="0" y="1463040"/>
                </a:cubicBezTo>
                <a:lnTo>
                  <a:pt x="0" y="0"/>
                </a:lnTo>
                <a:close/>
              </a:path>
            </a:pathLst>
          </a:custGeom>
          <a:solidFill>
            <a:srgbClr val="A5B90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1" name="Rectángulo 10"/>
          <p:cNvSpPr/>
          <p:nvPr/>
        </p:nvSpPr>
        <p:spPr>
          <a:xfrm rot="2624912">
            <a:off x="5646168" y="2448058"/>
            <a:ext cx="1097280" cy="1097280"/>
          </a:xfrm>
          <a:prstGeom prst="rect">
            <a:avLst/>
          </a:prstGeom>
          <a:solidFill>
            <a:srgbClr val="D2224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5" name="Rectángulo 14"/>
          <p:cNvSpPr/>
          <p:nvPr/>
        </p:nvSpPr>
        <p:spPr>
          <a:xfrm rot="2624912">
            <a:off x="7198912" y="2415298"/>
            <a:ext cx="1097280" cy="1097280"/>
          </a:xfrm>
          <a:prstGeom prst="rect">
            <a:avLst/>
          </a:prstGeom>
          <a:solidFill>
            <a:srgbClr val="38C6C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16" name="CuadroTexto 15"/>
          <p:cNvSpPr txBox="1"/>
          <p:nvPr/>
        </p:nvSpPr>
        <p:spPr>
          <a:xfrm>
            <a:off x="917582" y="683727"/>
            <a:ext cx="2751070" cy="438581"/>
          </a:xfrm>
          <a:prstGeom prst="rect">
            <a:avLst/>
          </a:prstGeom>
          <a:noFill/>
        </p:spPr>
        <p:txBody>
          <a:bodyPr wrap="square" lIns="68580" tIns="34290" rIns="68580" bIns="34290" rtlCol="0">
            <a:spAutoFit/>
          </a:bodyPr>
          <a:lstStyle/>
          <a:p>
            <a:r>
              <a:rPr lang="zh-CN" altLang="en-US" sz="2400" dirty="0">
                <a:solidFill>
                  <a:srgbClr val="2D3E50"/>
                </a:solidFill>
                <a:latin typeface="微软雅黑" pitchFamily="34" charset="-122"/>
                <a:ea typeface="微软雅黑" pitchFamily="34" charset="-122"/>
                <a:cs typeface="Segoe UI" panose="020B0502040204020203" pitchFamily="34" charset="0"/>
              </a:rPr>
              <a:t>适合参加人员</a:t>
            </a:r>
            <a:endParaRPr lang="es-MX" sz="2400" dirty="0">
              <a:solidFill>
                <a:srgbClr val="2D3E50"/>
              </a:solidFill>
              <a:latin typeface="微软雅黑" pitchFamily="34" charset="-122"/>
              <a:ea typeface="微软雅黑" pitchFamily="34" charset="-122"/>
              <a:cs typeface="Segoe UI" panose="020B0502040204020203" pitchFamily="34" charset="0"/>
            </a:endParaRPr>
          </a:p>
        </p:txBody>
      </p:sp>
      <p:sp>
        <p:nvSpPr>
          <p:cNvPr id="17" name="CuadroTexto 16"/>
          <p:cNvSpPr txBox="1"/>
          <p:nvPr/>
        </p:nvSpPr>
        <p:spPr>
          <a:xfrm>
            <a:off x="917581" y="1044149"/>
            <a:ext cx="2264504" cy="253916"/>
          </a:xfrm>
          <a:prstGeom prst="rect">
            <a:avLst/>
          </a:prstGeom>
          <a:noFill/>
        </p:spPr>
        <p:txBody>
          <a:bodyPr wrap="square" lIns="68580" tIns="34290" rIns="68580" bIns="34290" rtlCol="0">
            <a:spAutoFit/>
          </a:bodyPr>
          <a:lstStyle/>
          <a:p>
            <a:r>
              <a:rPr lang="en-US" altLang="zh-CN" sz="1200" dirty="0">
                <a:solidFill>
                  <a:srgbClr val="7E8C8D"/>
                </a:solidFill>
                <a:latin typeface="微软雅黑" pitchFamily="34" charset="-122"/>
                <a:ea typeface="微软雅黑" pitchFamily="34" charset="-122"/>
                <a:cs typeface="Segoe UI" panose="020B0502040204020203" pitchFamily="34" charset="0"/>
              </a:rPr>
              <a:t>Who Applicable</a:t>
            </a:r>
            <a:endParaRPr lang="es-MX" sz="1200" dirty="0">
              <a:solidFill>
                <a:srgbClr val="7E8C8D"/>
              </a:solidFill>
              <a:latin typeface="微软雅黑" pitchFamily="34" charset="-122"/>
              <a:ea typeface="微软雅黑" pitchFamily="34" charset="-122"/>
              <a:cs typeface="Segoe UI" panose="020B0502040204020203" pitchFamily="34" charset="0"/>
            </a:endParaRPr>
          </a:p>
        </p:txBody>
      </p:sp>
      <p:sp>
        <p:nvSpPr>
          <p:cNvPr id="18" name="CuadroTexto 17"/>
          <p:cNvSpPr txBox="1"/>
          <p:nvPr/>
        </p:nvSpPr>
        <p:spPr>
          <a:xfrm>
            <a:off x="1227470" y="1827862"/>
            <a:ext cx="1572810" cy="253916"/>
          </a:xfrm>
          <a:prstGeom prst="rect">
            <a:avLst/>
          </a:prstGeom>
          <a:noFill/>
        </p:spPr>
        <p:txBody>
          <a:bodyPr wrap="square" lIns="68580" tIns="34290" rIns="68580" bIns="34290" rtlCol="0">
            <a:spAutoFit/>
          </a:bodyPr>
          <a:lstStyle/>
          <a:p>
            <a:pPr algn="just"/>
            <a:r>
              <a:rPr lang="zh-CN" altLang="en-US" sz="1200" dirty="0">
                <a:solidFill>
                  <a:srgbClr val="7E8C8D"/>
                </a:solidFill>
                <a:latin typeface="微软雅黑" pitchFamily="34" charset="-122"/>
                <a:ea typeface="微软雅黑" pitchFamily="34" charset="-122"/>
              </a:rPr>
              <a:t>地区经理</a:t>
            </a:r>
            <a:endParaRPr lang="es-MX" sz="1200" dirty="0">
              <a:solidFill>
                <a:srgbClr val="7E8C8D"/>
              </a:solidFill>
              <a:latin typeface="微软雅黑" pitchFamily="34" charset="-122"/>
              <a:ea typeface="微软雅黑" pitchFamily="34" charset="-122"/>
            </a:endParaRPr>
          </a:p>
        </p:txBody>
      </p:sp>
      <p:sp>
        <p:nvSpPr>
          <p:cNvPr id="19" name="Elipse 18"/>
          <p:cNvSpPr/>
          <p:nvPr/>
        </p:nvSpPr>
        <p:spPr>
          <a:xfrm>
            <a:off x="1044697" y="1848902"/>
            <a:ext cx="160020" cy="160020"/>
          </a:xfrm>
          <a:prstGeom prst="ellipse">
            <a:avLst/>
          </a:prstGeom>
          <a:solidFill>
            <a:srgbClr val="38C6C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0" name="CuadroTexto 19"/>
          <p:cNvSpPr txBox="1"/>
          <p:nvPr/>
        </p:nvSpPr>
        <p:spPr>
          <a:xfrm>
            <a:off x="1244606" y="2238063"/>
            <a:ext cx="1572810" cy="253916"/>
          </a:xfrm>
          <a:prstGeom prst="rect">
            <a:avLst/>
          </a:prstGeom>
          <a:noFill/>
        </p:spPr>
        <p:txBody>
          <a:bodyPr wrap="square" lIns="68580" tIns="34290" rIns="68580" bIns="34290" rtlCol="0">
            <a:spAutoFit/>
          </a:bodyPr>
          <a:lstStyle/>
          <a:p>
            <a:pPr algn="just"/>
            <a:r>
              <a:rPr lang="zh-CN" altLang="en-US" sz="1200" dirty="0">
                <a:solidFill>
                  <a:srgbClr val="7E8C8D"/>
                </a:solidFill>
                <a:latin typeface="微软雅黑" pitchFamily="34" charset="-122"/>
                <a:ea typeface="微软雅黑" pitchFamily="34" charset="-122"/>
              </a:rPr>
              <a:t>大区经理</a:t>
            </a:r>
            <a:endParaRPr lang="es-MX" sz="1200" dirty="0">
              <a:solidFill>
                <a:srgbClr val="7E8C8D"/>
              </a:solidFill>
              <a:latin typeface="微软雅黑" pitchFamily="34" charset="-122"/>
              <a:ea typeface="微软雅黑" pitchFamily="34" charset="-122"/>
            </a:endParaRPr>
          </a:p>
        </p:txBody>
      </p:sp>
      <p:sp>
        <p:nvSpPr>
          <p:cNvPr id="21" name="Elipse 20"/>
          <p:cNvSpPr/>
          <p:nvPr/>
        </p:nvSpPr>
        <p:spPr>
          <a:xfrm>
            <a:off x="1044697" y="2250045"/>
            <a:ext cx="160020" cy="160020"/>
          </a:xfrm>
          <a:prstGeom prst="ellipse">
            <a:avLst/>
          </a:prstGeom>
          <a:solidFill>
            <a:srgbClr val="2AB8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4" name="CuadroTexto 23"/>
          <p:cNvSpPr txBox="1"/>
          <p:nvPr/>
        </p:nvSpPr>
        <p:spPr>
          <a:xfrm>
            <a:off x="1263045" y="2650449"/>
            <a:ext cx="1572810" cy="253916"/>
          </a:xfrm>
          <a:prstGeom prst="rect">
            <a:avLst/>
          </a:prstGeom>
          <a:noFill/>
        </p:spPr>
        <p:txBody>
          <a:bodyPr wrap="square" lIns="68580" tIns="34290" rIns="68580" bIns="34290" rtlCol="0">
            <a:spAutoFit/>
          </a:bodyPr>
          <a:lstStyle/>
          <a:p>
            <a:pPr algn="just"/>
            <a:r>
              <a:rPr lang="zh-CN" altLang="en-US" sz="1200" dirty="0">
                <a:solidFill>
                  <a:srgbClr val="7E8C8D"/>
                </a:solidFill>
                <a:latin typeface="微软雅黑" pitchFamily="34" charset="-122"/>
                <a:ea typeface="微软雅黑" pitchFamily="34" charset="-122"/>
              </a:rPr>
              <a:t>培训经理</a:t>
            </a:r>
            <a:endParaRPr lang="es-MX" sz="1200" dirty="0">
              <a:solidFill>
                <a:srgbClr val="7E8C8D"/>
              </a:solidFill>
              <a:latin typeface="微软雅黑" pitchFamily="34" charset="-122"/>
              <a:ea typeface="微软雅黑" pitchFamily="34" charset="-122"/>
            </a:endParaRPr>
          </a:p>
        </p:txBody>
      </p:sp>
      <p:sp>
        <p:nvSpPr>
          <p:cNvPr id="25" name="Elipse 24"/>
          <p:cNvSpPr/>
          <p:nvPr/>
        </p:nvSpPr>
        <p:spPr>
          <a:xfrm>
            <a:off x="1044697" y="2659289"/>
            <a:ext cx="160020" cy="160020"/>
          </a:xfrm>
          <a:prstGeom prst="ellipse">
            <a:avLst/>
          </a:prstGeom>
          <a:solidFill>
            <a:srgbClr val="A5B90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6" name="CuadroTexto 25"/>
          <p:cNvSpPr txBox="1"/>
          <p:nvPr/>
        </p:nvSpPr>
        <p:spPr>
          <a:xfrm>
            <a:off x="1263045" y="3062413"/>
            <a:ext cx="1572810" cy="253916"/>
          </a:xfrm>
          <a:prstGeom prst="rect">
            <a:avLst/>
          </a:prstGeom>
          <a:noFill/>
        </p:spPr>
        <p:txBody>
          <a:bodyPr wrap="square" lIns="68580" tIns="34290" rIns="68580" bIns="34290" rtlCol="0">
            <a:spAutoFit/>
          </a:bodyPr>
          <a:lstStyle/>
          <a:p>
            <a:pPr algn="just"/>
            <a:r>
              <a:rPr lang="zh-CN" altLang="en-US" sz="1200" dirty="0">
                <a:solidFill>
                  <a:srgbClr val="7E8C8D"/>
                </a:solidFill>
                <a:latin typeface="微软雅黑" pitchFamily="34" charset="-122"/>
                <a:ea typeface="微软雅黑" pitchFamily="34" charset="-122"/>
              </a:rPr>
              <a:t>资深业务代表</a:t>
            </a:r>
            <a:r>
              <a:rPr lang="es-MX" sz="1200" dirty="0">
                <a:solidFill>
                  <a:srgbClr val="7E8C8D"/>
                </a:solidFill>
                <a:latin typeface="微软雅黑" pitchFamily="34" charset="-122"/>
                <a:ea typeface="微软雅黑" pitchFamily="34" charset="-122"/>
              </a:rPr>
              <a:t>. </a:t>
            </a:r>
          </a:p>
        </p:txBody>
      </p:sp>
      <p:sp>
        <p:nvSpPr>
          <p:cNvPr id="27" name="Elipse 26"/>
          <p:cNvSpPr/>
          <p:nvPr/>
        </p:nvSpPr>
        <p:spPr>
          <a:xfrm>
            <a:off x="1044697" y="3063026"/>
            <a:ext cx="160020" cy="160020"/>
          </a:xfrm>
          <a:prstGeom prst="ellipse">
            <a:avLst/>
          </a:prstGeom>
          <a:solidFill>
            <a:srgbClr val="D2224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28" name="Rectángulo 27"/>
          <p:cNvSpPr/>
          <p:nvPr/>
        </p:nvSpPr>
        <p:spPr>
          <a:xfrm>
            <a:off x="0" y="4856947"/>
            <a:ext cx="9144000" cy="28655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30" name="CuadroTexto 29"/>
          <p:cNvSpPr txBox="1"/>
          <p:nvPr/>
        </p:nvSpPr>
        <p:spPr>
          <a:xfrm>
            <a:off x="3592983" y="2044598"/>
            <a:ext cx="608565" cy="484748"/>
          </a:xfrm>
          <a:prstGeom prst="rect">
            <a:avLst/>
          </a:prstGeom>
          <a:noFill/>
        </p:spPr>
        <p:txBody>
          <a:bodyPr wrap="square" lIns="68580" tIns="34290" rIns="68580" bIns="34290" rtlCol="0">
            <a:spAutoFit/>
          </a:bodyPr>
          <a:lstStyle/>
          <a:p>
            <a:pPr algn="ctr"/>
            <a:r>
              <a:rPr lang="es-MX" sz="2700" dirty="0">
                <a:solidFill>
                  <a:schemeClr val="bg1"/>
                </a:solidFill>
                <a:latin typeface="FontAwesome" pitchFamily="50" charset="0"/>
              </a:rPr>
              <a:t></a:t>
            </a:r>
            <a:endParaRPr lang="es-MX" sz="2700" dirty="0">
              <a:solidFill>
                <a:schemeClr val="bg1"/>
              </a:solidFill>
              <a:latin typeface="Segoe UI Light" panose="020B0502040204020203" pitchFamily="34" charset="0"/>
            </a:endParaRPr>
          </a:p>
        </p:txBody>
      </p:sp>
      <p:sp>
        <p:nvSpPr>
          <p:cNvPr id="31" name="CuadroTexto 30"/>
          <p:cNvSpPr txBox="1"/>
          <p:nvPr/>
        </p:nvSpPr>
        <p:spPr>
          <a:xfrm>
            <a:off x="4362633" y="2808414"/>
            <a:ext cx="608565" cy="484748"/>
          </a:xfrm>
          <a:prstGeom prst="rect">
            <a:avLst/>
          </a:prstGeom>
          <a:noFill/>
        </p:spPr>
        <p:txBody>
          <a:bodyPr wrap="square" lIns="68580" tIns="34290" rIns="68580" bIns="34290" rtlCol="0">
            <a:spAutoFit/>
          </a:bodyPr>
          <a:lstStyle/>
          <a:p>
            <a:pPr algn="ctr"/>
            <a:r>
              <a:rPr lang="es-MX" sz="2700" dirty="0">
                <a:solidFill>
                  <a:schemeClr val="bg1"/>
                </a:solidFill>
                <a:latin typeface="FontAwesome" pitchFamily="50" charset="0"/>
              </a:rPr>
              <a:t></a:t>
            </a:r>
            <a:endParaRPr lang="es-MX" sz="2700" dirty="0">
              <a:solidFill>
                <a:schemeClr val="bg1"/>
              </a:solidFill>
              <a:latin typeface="Segoe UI Light" panose="020B0502040204020203" pitchFamily="34" charset="0"/>
            </a:endParaRPr>
          </a:p>
        </p:txBody>
      </p:sp>
      <p:sp>
        <p:nvSpPr>
          <p:cNvPr id="32" name="CuadroTexto 31"/>
          <p:cNvSpPr txBox="1"/>
          <p:nvPr/>
        </p:nvSpPr>
        <p:spPr>
          <a:xfrm>
            <a:off x="5139005" y="3538465"/>
            <a:ext cx="608565" cy="484748"/>
          </a:xfrm>
          <a:prstGeom prst="rect">
            <a:avLst/>
          </a:prstGeom>
          <a:noFill/>
        </p:spPr>
        <p:txBody>
          <a:bodyPr wrap="square" lIns="68580" tIns="34290" rIns="68580" bIns="34290" rtlCol="0">
            <a:spAutoFit/>
          </a:bodyPr>
          <a:lstStyle/>
          <a:p>
            <a:pPr algn="ctr"/>
            <a:r>
              <a:rPr lang="es-MX" sz="2700" dirty="0">
                <a:solidFill>
                  <a:schemeClr val="bg1"/>
                </a:solidFill>
                <a:latin typeface="FontAwesome" pitchFamily="50" charset="0"/>
              </a:rPr>
              <a:t></a:t>
            </a:r>
            <a:endParaRPr lang="es-MX" sz="2700" dirty="0">
              <a:solidFill>
                <a:schemeClr val="bg1"/>
              </a:solidFill>
              <a:latin typeface="Segoe UI Light" panose="020B0502040204020203" pitchFamily="34" charset="0"/>
            </a:endParaRPr>
          </a:p>
        </p:txBody>
      </p:sp>
      <p:sp>
        <p:nvSpPr>
          <p:cNvPr id="33" name="CuadroTexto 32"/>
          <p:cNvSpPr txBox="1"/>
          <p:nvPr/>
        </p:nvSpPr>
        <p:spPr>
          <a:xfrm>
            <a:off x="5915376" y="2808414"/>
            <a:ext cx="608565" cy="484748"/>
          </a:xfrm>
          <a:prstGeom prst="rect">
            <a:avLst/>
          </a:prstGeom>
          <a:noFill/>
        </p:spPr>
        <p:txBody>
          <a:bodyPr wrap="square" lIns="68580" tIns="34290" rIns="68580" bIns="34290" rtlCol="0">
            <a:spAutoFit/>
          </a:bodyPr>
          <a:lstStyle/>
          <a:p>
            <a:pPr algn="ctr"/>
            <a:r>
              <a:rPr lang="es-MX" sz="2700" dirty="0">
                <a:solidFill>
                  <a:schemeClr val="bg1"/>
                </a:solidFill>
                <a:latin typeface="FontAwesome" pitchFamily="50" charset="0"/>
              </a:rPr>
              <a:t></a:t>
            </a:r>
            <a:endParaRPr lang="es-MX" sz="2700" dirty="0">
              <a:solidFill>
                <a:schemeClr val="bg1"/>
              </a:solidFill>
              <a:latin typeface="Segoe UI Light" panose="020B0502040204020203" pitchFamily="34" charset="0"/>
            </a:endParaRPr>
          </a:p>
        </p:txBody>
      </p:sp>
      <p:sp>
        <p:nvSpPr>
          <p:cNvPr id="34" name="CuadroTexto 33"/>
          <p:cNvSpPr txBox="1"/>
          <p:nvPr/>
        </p:nvSpPr>
        <p:spPr>
          <a:xfrm>
            <a:off x="6643953" y="1982662"/>
            <a:ext cx="608565" cy="484748"/>
          </a:xfrm>
          <a:prstGeom prst="rect">
            <a:avLst/>
          </a:prstGeom>
          <a:noFill/>
        </p:spPr>
        <p:txBody>
          <a:bodyPr wrap="square" lIns="68580" tIns="34290" rIns="68580" bIns="34290" rtlCol="0">
            <a:spAutoFit/>
          </a:bodyPr>
          <a:lstStyle/>
          <a:p>
            <a:pPr algn="ctr"/>
            <a:r>
              <a:rPr lang="es-MX" sz="2700" dirty="0">
                <a:solidFill>
                  <a:schemeClr val="bg1"/>
                </a:solidFill>
                <a:latin typeface="FontAwesome" pitchFamily="50" charset="0"/>
              </a:rPr>
              <a:t></a:t>
            </a:r>
            <a:endParaRPr lang="es-MX" sz="2700" dirty="0">
              <a:solidFill>
                <a:schemeClr val="bg1"/>
              </a:solidFill>
              <a:latin typeface="Segoe UI Light" panose="020B0502040204020203" pitchFamily="34" charset="0"/>
            </a:endParaRPr>
          </a:p>
        </p:txBody>
      </p:sp>
      <p:sp>
        <p:nvSpPr>
          <p:cNvPr id="35" name="CuadroTexto 34"/>
          <p:cNvSpPr txBox="1"/>
          <p:nvPr/>
        </p:nvSpPr>
        <p:spPr>
          <a:xfrm>
            <a:off x="7444065" y="2754324"/>
            <a:ext cx="608565" cy="484748"/>
          </a:xfrm>
          <a:prstGeom prst="rect">
            <a:avLst/>
          </a:prstGeom>
          <a:noFill/>
        </p:spPr>
        <p:txBody>
          <a:bodyPr wrap="square" lIns="68580" tIns="34290" rIns="68580" bIns="34290" rtlCol="0">
            <a:spAutoFit/>
          </a:bodyPr>
          <a:lstStyle/>
          <a:p>
            <a:pPr algn="ctr"/>
            <a:r>
              <a:rPr lang="es-MX" sz="2700" dirty="0">
                <a:solidFill>
                  <a:schemeClr val="bg1"/>
                </a:solidFill>
                <a:latin typeface="FontAwesome" pitchFamily="50" charset="0"/>
              </a:rPr>
              <a:t></a:t>
            </a:r>
            <a:endParaRPr lang="es-MX" sz="2700" dirty="0">
              <a:solidFill>
                <a:schemeClr val="bg1"/>
              </a:solidFill>
              <a:latin typeface="Segoe UI Light" panose="020B0502040204020203" pitchFamily="34" charset="0"/>
            </a:endParaRPr>
          </a:p>
        </p:txBody>
      </p:sp>
      <p:sp>
        <p:nvSpPr>
          <p:cNvPr id="36" name="CuadroTexto 23"/>
          <p:cNvSpPr txBox="1"/>
          <p:nvPr/>
        </p:nvSpPr>
        <p:spPr>
          <a:xfrm>
            <a:off x="1244606" y="3468937"/>
            <a:ext cx="1572810" cy="253916"/>
          </a:xfrm>
          <a:prstGeom prst="rect">
            <a:avLst/>
          </a:prstGeom>
          <a:noFill/>
        </p:spPr>
        <p:txBody>
          <a:bodyPr wrap="square" lIns="68580" tIns="34290" rIns="68580" bIns="34290" rtlCol="0">
            <a:spAutoFit/>
          </a:bodyPr>
          <a:lstStyle/>
          <a:p>
            <a:pPr algn="just"/>
            <a:r>
              <a:rPr lang="zh-CN" altLang="en-US" sz="1200" dirty="0">
                <a:solidFill>
                  <a:srgbClr val="7E8C8D"/>
                </a:solidFill>
                <a:latin typeface="微软雅黑" pitchFamily="34" charset="-122"/>
                <a:ea typeface="微软雅黑" pitchFamily="34" charset="-122"/>
              </a:rPr>
              <a:t>销售绩效管理人员</a:t>
            </a:r>
            <a:endParaRPr lang="es-MX" sz="1200" dirty="0">
              <a:solidFill>
                <a:srgbClr val="7E8C8D"/>
              </a:solidFill>
              <a:latin typeface="微软雅黑" pitchFamily="34" charset="-122"/>
              <a:ea typeface="微软雅黑" pitchFamily="34" charset="-122"/>
            </a:endParaRPr>
          </a:p>
        </p:txBody>
      </p:sp>
      <p:sp>
        <p:nvSpPr>
          <p:cNvPr id="38" name="Elipse 24"/>
          <p:cNvSpPr/>
          <p:nvPr/>
        </p:nvSpPr>
        <p:spPr>
          <a:xfrm>
            <a:off x="1044697" y="3468865"/>
            <a:ext cx="160020" cy="160020"/>
          </a:xfrm>
          <a:prstGeom prst="ellipse">
            <a:avLst/>
          </a:prstGeom>
          <a:solidFill>
            <a:srgbClr val="A5B90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sp>
        <p:nvSpPr>
          <p:cNvPr id="39" name="CuadroTexto 17"/>
          <p:cNvSpPr txBox="1"/>
          <p:nvPr/>
        </p:nvSpPr>
        <p:spPr>
          <a:xfrm>
            <a:off x="1244606" y="3885001"/>
            <a:ext cx="1572810" cy="253916"/>
          </a:xfrm>
          <a:prstGeom prst="rect">
            <a:avLst/>
          </a:prstGeom>
          <a:noFill/>
        </p:spPr>
        <p:txBody>
          <a:bodyPr wrap="square" lIns="68580" tIns="34290" rIns="68580" bIns="34290" rtlCol="0">
            <a:spAutoFit/>
          </a:bodyPr>
          <a:lstStyle/>
          <a:p>
            <a:pPr algn="just"/>
            <a:r>
              <a:rPr lang="zh-CN" altLang="en-US" sz="1200" dirty="0">
                <a:solidFill>
                  <a:srgbClr val="7E8C8D"/>
                </a:solidFill>
                <a:latin typeface="微软雅黑" pitchFamily="34" charset="-122"/>
                <a:ea typeface="微软雅黑" pitchFamily="34" charset="-122"/>
              </a:rPr>
              <a:t>人力资源管理者</a:t>
            </a:r>
            <a:endParaRPr lang="es-MX" sz="1200" dirty="0">
              <a:solidFill>
                <a:srgbClr val="7E8C8D"/>
              </a:solidFill>
              <a:latin typeface="微软雅黑" pitchFamily="34" charset="-122"/>
              <a:ea typeface="微软雅黑" pitchFamily="34" charset="-122"/>
            </a:endParaRPr>
          </a:p>
        </p:txBody>
      </p:sp>
      <p:sp>
        <p:nvSpPr>
          <p:cNvPr id="40" name="Elipse 18"/>
          <p:cNvSpPr/>
          <p:nvPr/>
        </p:nvSpPr>
        <p:spPr>
          <a:xfrm>
            <a:off x="1044697" y="3878439"/>
            <a:ext cx="160020" cy="160020"/>
          </a:xfrm>
          <a:prstGeom prst="ellipse">
            <a:avLst/>
          </a:prstGeom>
          <a:solidFill>
            <a:srgbClr val="38C6C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s-MX"/>
          </a:p>
        </p:txBody>
      </p:sp>
      <p:grpSp>
        <p:nvGrpSpPr>
          <p:cNvPr id="29" name="组合 28"/>
          <p:cNvGrpSpPr/>
          <p:nvPr/>
        </p:nvGrpSpPr>
        <p:grpSpPr>
          <a:xfrm>
            <a:off x="6163983" y="266042"/>
            <a:ext cx="2776878" cy="294668"/>
            <a:chOff x="361678" y="1649055"/>
            <a:chExt cx="8274706" cy="1317082"/>
          </a:xfrm>
        </p:grpSpPr>
        <p:sp>
          <p:nvSpPr>
            <p:cNvPr id="41" name="PA_淘宝网chenying0907出品 78"/>
            <p:cNvSpPr/>
            <p:nvPr>
              <p:custDataLst>
                <p:tags r:id="rId1"/>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42" name="PA_淘宝网chenying0907出品 79"/>
            <p:cNvSpPr txBox="1"/>
            <p:nvPr>
              <p:custDataLst>
                <p:tags r:id="rId2"/>
              </p:custDataLst>
            </p:nvPr>
          </p:nvSpPr>
          <p:spPr>
            <a:xfrm>
              <a:off x="6783675" y="1887611"/>
              <a:ext cx="1852709" cy="845953"/>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43" name="PA_淘宝网chenying0907出品 81"/>
            <p:cNvSpPr/>
            <p:nvPr>
              <p:custDataLst>
                <p:tags r:id="rId3"/>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7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44" name="PA_淘宝网chenying0907出品 82"/>
            <p:cNvSpPr txBox="1"/>
            <p:nvPr>
              <p:custDataLst>
                <p:tags r:id="rId4"/>
              </p:custDataLst>
            </p:nvPr>
          </p:nvSpPr>
          <p:spPr>
            <a:xfrm>
              <a:off x="3663767" y="1887611"/>
              <a:ext cx="2152531" cy="845953"/>
            </a:xfrm>
            <a:prstGeom prst="rect">
              <a:avLst/>
            </a:prstGeom>
            <a:noFill/>
          </p:spPr>
          <p:txBody>
            <a:bodyPr wrap="square" rtlCol="0">
              <a:spAutoFit/>
            </a:bodyPr>
            <a:lstStyle/>
            <a:p>
              <a:pPr defTabSz="914126">
                <a:defRPr/>
              </a:pPr>
              <a:r>
                <a:rPr lang="zh-CN" altLang="en-US" sz="700" kern="0" dirty="0">
                  <a:solidFill>
                    <a:sysClr val="windowText" lastClr="000000"/>
                  </a:solidFill>
                  <a:cs typeface="+mn-ea"/>
                  <a:sym typeface="+mn-lt"/>
                </a:rPr>
                <a:t>使用</a:t>
              </a:r>
              <a:r>
                <a:rPr lang="zh-CN" altLang="en-US" sz="700" kern="0" dirty="0" smtClean="0">
                  <a:solidFill>
                    <a:sysClr val="windowText" lastClr="000000"/>
                  </a:solidFill>
                  <a:cs typeface="+mn-ea"/>
                  <a:sym typeface="+mn-lt"/>
                </a:rPr>
                <a:t>流程</a:t>
              </a:r>
              <a:endParaRPr lang="zh-CN" altLang="en-US" sz="700" kern="0" dirty="0">
                <a:solidFill>
                  <a:sysClr val="windowText" lastClr="000000"/>
                </a:solidFill>
                <a:cs typeface="+mn-ea"/>
                <a:sym typeface="+mn-lt"/>
              </a:endParaRPr>
            </a:p>
          </p:txBody>
        </p:sp>
        <p:sp>
          <p:nvSpPr>
            <p:cNvPr id="45" name="PA_淘宝网chenying0907出品 84"/>
            <p:cNvSpPr/>
            <p:nvPr>
              <p:custDataLst>
                <p:tags r:id="rId5"/>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5">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46" name="PA_淘宝网chenying0907出品 85"/>
            <p:cNvSpPr txBox="1"/>
            <p:nvPr>
              <p:custDataLst>
                <p:tags r:id="rId6"/>
              </p:custDataLst>
            </p:nvPr>
          </p:nvSpPr>
          <p:spPr>
            <a:xfrm>
              <a:off x="486727" y="1887611"/>
              <a:ext cx="2230749" cy="845953"/>
            </a:xfrm>
            <a:prstGeom prst="rect">
              <a:avLst/>
            </a:prstGeom>
            <a:noFill/>
          </p:spPr>
          <p:txBody>
            <a:bodyPr wrap="square" rtlCol="0">
              <a:spAutoFit/>
            </a:bodyPr>
            <a:lstStyle/>
            <a:p>
              <a:pPr defTabSz="914126">
                <a:defRPr/>
              </a:pPr>
              <a:r>
                <a:rPr lang="zh-CN" altLang="en-US" sz="700" kern="0" dirty="0" smtClean="0">
                  <a:solidFill>
                    <a:schemeClr val="bg1"/>
                  </a:solidFill>
                  <a:cs typeface="+mn-ea"/>
                  <a:sym typeface="+mn-lt"/>
                </a:rPr>
                <a:t>平台介绍</a:t>
              </a:r>
              <a:endParaRPr lang="zh-CN" altLang="en-US" sz="700" kern="0" dirty="0">
                <a:solidFill>
                  <a:schemeClr val="bg1"/>
                </a:solidFill>
                <a:cs typeface="+mn-ea"/>
                <a:sym typeface="+mn-lt"/>
              </a:endParaRPr>
            </a:p>
          </p:txBody>
        </p:sp>
        <p:sp>
          <p:nvSpPr>
            <p:cNvPr id="47" name="PA_淘宝网chenying0907出品 87"/>
            <p:cNvSpPr/>
            <p:nvPr>
              <p:custDataLst>
                <p:tags r:id="rId7"/>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48" name="PA_淘宝网chenying0907出品 89"/>
            <p:cNvSpPr/>
            <p:nvPr>
              <p:custDataLst>
                <p:tags r:id="rId8"/>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548114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对象 24" hidden="1"/>
          <p:cNvGraphicFramePr>
            <a:graphicFrameLocks noChangeAspect="1"/>
          </p:cNvGraphicFramePr>
          <p:nvPr>
            <p:custDataLst>
              <p:tags r:id="rId2"/>
            </p:custDataLst>
            <p:extLst>
              <p:ext uri="{D42A27DB-BD31-4B8C-83A1-F6EECF244321}">
                <p14:modId xmlns:p14="http://schemas.microsoft.com/office/powerpoint/2010/main" val="25248364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98" name="think-cell Slide" r:id="rId12" imgW="421" imgH="420" progId="TCLayout.ActiveDocument.1">
                  <p:embed/>
                </p:oleObj>
              </mc:Choice>
              <mc:Fallback>
                <p:oleObj name="think-cell Slide" r:id="rId12" imgW="421" imgH="42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grpSp>
        <p:nvGrpSpPr>
          <p:cNvPr id="30" name="组合 29"/>
          <p:cNvGrpSpPr/>
          <p:nvPr/>
        </p:nvGrpSpPr>
        <p:grpSpPr>
          <a:xfrm>
            <a:off x="1181451" y="1083530"/>
            <a:ext cx="6885098" cy="3324233"/>
            <a:chOff x="1127254" y="1662906"/>
            <a:chExt cx="6885098" cy="3324233"/>
          </a:xfrm>
        </p:grpSpPr>
        <p:sp>
          <p:nvSpPr>
            <p:cNvPr id="29" name="Elipse 12"/>
            <p:cNvSpPr/>
            <p:nvPr/>
          </p:nvSpPr>
          <p:spPr>
            <a:xfrm>
              <a:off x="6171060" y="2655808"/>
              <a:ext cx="686852" cy="707580"/>
            </a:xfrm>
            <a:prstGeom prst="ellipse">
              <a:avLst/>
            </a:prstGeom>
            <a:solidFill>
              <a:schemeClr val="accent1">
                <a:lumMod val="50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Elipse 12"/>
            <p:cNvSpPr/>
            <p:nvPr/>
          </p:nvSpPr>
          <p:spPr>
            <a:xfrm>
              <a:off x="4488364" y="2651416"/>
              <a:ext cx="686852" cy="707580"/>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12"/>
            <p:cNvSpPr/>
            <p:nvPr/>
          </p:nvSpPr>
          <p:spPr>
            <a:xfrm>
              <a:off x="2805668" y="2655808"/>
              <a:ext cx="686852" cy="707580"/>
            </a:xfrm>
            <a:prstGeom prst="ellipse">
              <a:avLst/>
            </a:prstGeom>
            <a:solidFill>
              <a:schemeClr val="accent5">
                <a:lumMod val="75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Elipse 12"/>
            <p:cNvSpPr/>
            <p:nvPr/>
          </p:nvSpPr>
          <p:spPr>
            <a:xfrm>
              <a:off x="1127254" y="2589284"/>
              <a:ext cx="686852" cy="707580"/>
            </a:xfrm>
            <a:prstGeom prst="ellipse">
              <a:avLst/>
            </a:prstGeom>
            <a:solidFill>
              <a:schemeClr val="accent1">
                <a:lumMod val="75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Triángulo isósceles 4"/>
            <p:cNvSpPr/>
            <p:nvPr/>
          </p:nvSpPr>
          <p:spPr>
            <a:xfrm rot="5400000">
              <a:off x="1546978" y="2260071"/>
              <a:ext cx="1193436" cy="1354593"/>
            </a:xfrm>
            <a:prstGeom prst="triangle">
              <a:avLst/>
            </a:pr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Triángulo isósceles 13"/>
            <p:cNvSpPr/>
            <p:nvPr/>
          </p:nvSpPr>
          <p:spPr>
            <a:xfrm rot="5400000">
              <a:off x="3229673" y="2260073"/>
              <a:ext cx="1193436" cy="1354593"/>
            </a:xfrm>
            <a:prstGeom prst="triangle">
              <a:avLst/>
            </a:prstGeom>
            <a:solidFill>
              <a:schemeClr val="accent5">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riángulo isósceles 15"/>
            <p:cNvSpPr/>
            <p:nvPr/>
          </p:nvSpPr>
          <p:spPr>
            <a:xfrm rot="5400000">
              <a:off x="4912369" y="2260071"/>
              <a:ext cx="1193436" cy="1354593"/>
            </a:xfrm>
            <a:prstGeom prst="triangle">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riángulo isósceles 17"/>
            <p:cNvSpPr/>
            <p:nvPr/>
          </p:nvSpPr>
          <p:spPr>
            <a:xfrm rot="5400000">
              <a:off x="6595065" y="2260071"/>
              <a:ext cx="1193436" cy="1354593"/>
            </a:xfrm>
            <a:prstGeom prst="triangle">
              <a:avLst/>
            </a:prstGeom>
            <a:solidFill>
              <a:schemeClr val="accent1">
                <a:lumMod val="50000"/>
                <a:alpha val="666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22"/>
            <p:cNvSpPr txBox="1"/>
            <p:nvPr/>
          </p:nvSpPr>
          <p:spPr>
            <a:xfrm>
              <a:off x="1393602" y="1662906"/>
              <a:ext cx="1362528" cy="400110"/>
            </a:xfrm>
            <a:prstGeom prst="rect">
              <a:avLst/>
            </a:prstGeom>
            <a:noFill/>
          </p:spPr>
          <p:txBody>
            <a:bodyPr wrap="square" rtlCol="0">
              <a:spAutoFit/>
            </a:bodyPr>
            <a:lstStyle/>
            <a:p>
              <a:pPr algn="just"/>
              <a:r>
                <a:rPr lang="zh-CN" altLang="en-US" sz="2000" dirty="0" smtClean="0">
                  <a:solidFill>
                    <a:schemeClr val="accent5">
                      <a:lumMod val="50000"/>
                    </a:schemeClr>
                  </a:solidFill>
                  <a:latin typeface="+mn-ea"/>
                </a:rPr>
                <a:t>理论</a:t>
              </a:r>
              <a:r>
                <a:rPr lang="en-US" altLang="zh-CN" sz="2000" dirty="0">
                  <a:solidFill>
                    <a:schemeClr val="accent5">
                      <a:lumMod val="50000"/>
                    </a:schemeClr>
                  </a:solidFill>
                  <a:latin typeface="+mn-ea"/>
                </a:rPr>
                <a:t>.</a:t>
              </a:r>
              <a:r>
                <a:rPr lang="es-MX" sz="2000" dirty="0" smtClean="0">
                  <a:solidFill>
                    <a:srgbClr val="5DD2D5"/>
                  </a:solidFill>
                  <a:latin typeface="+mn-ea"/>
                </a:rPr>
                <a:t> </a:t>
              </a:r>
              <a:endParaRPr lang="es-MX" sz="2000" dirty="0">
                <a:solidFill>
                  <a:srgbClr val="5DD2D5"/>
                </a:solidFill>
                <a:latin typeface="+mn-ea"/>
              </a:endParaRPr>
            </a:p>
          </p:txBody>
        </p:sp>
        <p:sp>
          <p:nvSpPr>
            <p:cNvPr id="9" name="CuadroTexto 23"/>
            <p:cNvSpPr txBox="1"/>
            <p:nvPr/>
          </p:nvSpPr>
          <p:spPr>
            <a:xfrm>
              <a:off x="1569453" y="3781255"/>
              <a:ext cx="1381542" cy="1200329"/>
            </a:xfrm>
            <a:prstGeom prst="rect">
              <a:avLst/>
            </a:prstGeom>
            <a:noFill/>
          </p:spPr>
          <p:txBody>
            <a:bodyPr wrap="square" rtlCol="0">
              <a:spAutoFit/>
            </a:bodyPr>
            <a:lstStyle/>
            <a:p>
              <a:pPr algn="just"/>
              <a:r>
                <a:rPr lang="zh-CN" altLang="en-US" sz="1200" dirty="0" smtClean="0">
                  <a:solidFill>
                    <a:schemeClr val="accent5">
                      <a:lumMod val="50000"/>
                    </a:schemeClr>
                  </a:solidFill>
                  <a:latin typeface="黑体" panose="02010609060101010101" pitchFamily="49" charset="-122"/>
                  <a:ea typeface="黑体" panose="02010609060101010101" pitchFamily="49" charset="-122"/>
                </a:rPr>
                <a:t>行业知名绩效管理专家进行系统培训，讲授继续管理和团队管理的理论、方法、技术和经验</a:t>
              </a:r>
              <a:endParaRPr lang="es-MX" sz="1200" dirty="0">
                <a:solidFill>
                  <a:schemeClr val="accent5">
                    <a:lumMod val="50000"/>
                  </a:schemeClr>
                </a:solidFill>
                <a:latin typeface="黑体" panose="02010609060101010101" pitchFamily="49" charset="-122"/>
                <a:ea typeface="黑体" panose="02010609060101010101" pitchFamily="49" charset="-122"/>
              </a:endParaRPr>
            </a:p>
          </p:txBody>
        </p:sp>
        <p:sp>
          <p:nvSpPr>
            <p:cNvPr id="11" name="CuadroTexto 27"/>
            <p:cNvSpPr txBox="1"/>
            <p:nvPr/>
          </p:nvSpPr>
          <p:spPr>
            <a:xfrm>
              <a:off x="3035025" y="1662906"/>
              <a:ext cx="1608750" cy="400110"/>
            </a:xfrm>
            <a:prstGeom prst="rect">
              <a:avLst/>
            </a:prstGeom>
            <a:noFill/>
          </p:spPr>
          <p:txBody>
            <a:bodyPr wrap="square" rtlCol="0">
              <a:spAutoFit/>
            </a:bodyPr>
            <a:lstStyle/>
            <a:p>
              <a:pPr algn="just"/>
              <a:r>
                <a:rPr lang="zh-CN" altLang="en-US" sz="2000" dirty="0" smtClean="0">
                  <a:solidFill>
                    <a:schemeClr val="accent5">
                      <a:lumMod val="75000"/>
                    </a:schemeClr>
                  </a:solidFill>
                  <a:latin typeface="+mn-ea"/>
                </a:rPr>
                <a:t>模拟</a:t>
              </a:r>
              <a:r>
                <a:rPr lang="en-US" altLang="zh-CN" sz="2000" dirty="0" smtClean="0">
                  <a:solidFill>
                    <a:schemeClr val="accent5">
                      <a:lumMod val="75000"/>
                    </a:schemeClr>
                  </a:solidFill>
                  <a:latin typeface="+mn-ea"/>
                </a:rPr>
                <a:t>.</a:t>
              </a:r>
              <a:endParaRPr lang="es-MX" sz="2000" dirty="0">
                <a:solidFill>
                  <a:schemeClr val="accent5">
                    <a:lumMod val="75000"/>
                  </a:schemeClr>
                </a:solidFill>
                <a:latin typeface="+mn-ea"/>
              </a:endParaRPr>
            </a:p>
          </p:txBody>
        </p:sp>
        <p:sp>
          <p:nvSpPr>
            <p:cNvPr id="12" name="CuadroTexto 29"/>
            <p:cNvSpPr txBox="1"/>
            <p:nvPr/>
          </p:nvSpPr>
          <p:spPr>
            <a:xfrm>
              <a:off x="4949120" y="3786810"/>
              <a:ext cx="1398207" cy="1200329"/>
            </a:xfrm>
            <a:prstGeom prst="rect">
              <a:avLst/>
            </a:prstGeom>
            <a:noFill/>
            <a:ln>
              <a:solidFill>
                <a:schemeClr val="bg1"/>
              </a:solidFill>
            </a:ln>
          </p:spPr>
          <p:txBody>
            <a:bodyPr wrap="square" rtlCol="0">
              <a:spAutoFit/>
            </a:bodyPr>
            <a:lstStyle/>
            <a:p>
              <a:pPr algn="just"/>
              <a:r>
                <a:rPr lang="zh-CN" altLang="en-US" sz="1200" dirty="0" smtClean="0">
                  <a:solidFill>
                    <a:schemeClr val="accent1"/>
                  </a:solidFill>
                  <a:latin typeface="黑体" panose="02010609060101010101" pitchFamily="49" charset="-122"/>
                  <a:ea typeface="黑体" panose="02010609060101010101" pitchFamily="49" charset="-122"/>
                </a:rPr>
                <a:t>导师对不同模拟结果的人员进行详细的讲解，发现问题，纠正问题，把实践转化为知识</a:t>
              </a:r>
              <a:endParaRPr lang="es-MX" sz="1200" dirty="0">
                <a:solidFill>
                  <a:schemeClr val="accent1"/>
                </a:solidFill>
                <a:latin typeface="黑体" panose="02010609060101010101" pitchFamily="49" charset="-122"/>
                <a:ea typeface="黑体" panose="02010609060101010101" pitchFamily="49" charset="-122"/>
              </a:endParaRPr>
            </a:p>
          </p:txBody>
        </p:sp>
        <p:sp>
          <p:nvSpPr>
            <p:cNvPr id="14" name="CuadroTexto 31"/>
            <p:cNvSpPr txBox="1"/>
            <p:nvPr/>
          </p:nvSpPr>
          <p:spPr>
            <a:xfrm>
              <a:off x="6400415" y="1662906"/>
              <a:ext cx="1608750" cy="400110"/>
            </a:xfrm>
            <a:prstGeom prst="rect">
              <a:avLst/>
            </a:prstGeom>
            <a:noFill/>
          </p:spPr>
          <p:txBody>
            <a:bodyPr wrap="square" rtlCol="0">
              <a:spAutoFit/>
            </a:bodyPr>
            <a:lstStyle/>
            <a:p>
              <a:pPr algn="just"/>
              <a:r>
                <a:rPr lang="zh-CN" altLang="en-US" sz="2000" dirty="0" smtClean="0">
                  <a:solidFill>
                    <a:schemeClr val="accent1">
                      <a:lumMod val="50000"/>
                    </a:schemeClr>
                  </a:solidFill>
                  <a:latin typeface="+mn-ea"/>
                </a:rPr>
                <a:t>竞赛</a:t>
              </a:r>
              <a:r>
                <a:rPr lang="en-US" altLang="zh-CN" sz="2000" dirty="0" smtClean="0">
                  <a:solidFill>
                    <a:schemeClr val="accent1">
                      <a:lumMod val="50000"/>
                    </a:schemeClr>
                  </a:solidFill>
                  <a:latin typeface="+mn-ea"/>
                </a:rPr>
                <a:t>.</a:t>
              </a:r>
              <a:endParaRPr lang="es-MX" sz="2000" dirty="0">
                <a:solidFill>
                  <a:schemeClr val="accent1">
                    <a:lumMod val="50000"/>
                  </a:schemeClr>
                </a:solidFill>
                <a:latin typeface="+mn-ea"/>
              </a:endParaRPr>
            </a:p>
          </p:txBody>
        </p:sp>
        <p:sp>
          <p:nvSpPr>
            <p:cNvPr id="15" name="CuadroTexto 33"/>
            <p:cNvSpPr txBox="1"/>
            <p:nvPr/>
          </p:nvSpPr>
          <p:spPr>
            <a:xfrm>
              <a:off x="3275932" y="3786810"/>
              <a:ext cx="1362528" cy="621900"/>
            </a:xfrm>
            <a:prstGeom prst="rect">
              <a:avLst/>
            </a:prstGeom>
            <a:noFill/>
          </p:spPr>
          <p:txBody>
            <a:bodyPr wrap="square" rtlCol="0">
              <a:spAutoFit/>
            </a:bodyPr>
            <a:lstStyle/>
            <a:p>
              <a:pPr algn="just"/>
              <a:r>
                <a:rPr lang="zh-CN" altLang="en-US" sz="1200" dirty="0" smtClean="0">
                  <a:solidFill>
                    <a:srgbClr val="7E8C8D"/>
                  </a:solidFill>
                  <a:latin typeface="黑体" panose="02010609060101010101" pitchFamily="49" charset="-122"/>
                  <a:ea typeface="黑体" panose="02010609060101010101" pitchFamily="49" charset="-122"/>
                </a:rPr>
                <a:t>在模拟环境</a:t>
              </a:r>
              <a:r>
                <a:rPr lang="zh-CN" altLang="en-US" sz="1200" dirty="0">
                  <a:solidFill>
                    <a:srgbClr val="7E8C8D"/>
                  </a:solidFill>
                  <a:latin typeface="黑体" panose="02010609060101010101" pitchFamily="49" charset="-122"/>
                  <a:ea typeface="黑体" panose="02010609060101010101" pitchFamily="49" charset="-122"/>
                </a:rPr>
                <a:t>中进行决策，通过业绩与管理的关系</a:t>
              </a:r>
              <a:r>
                <a:rPr lang="zh-CN" altLang="en-US" sz="1200" dirty="0" smtClean="0">
                  <a:solidFill>
                    <a:srgbClr val="7E8C8D"/>
                  </a:solidFill>
                  <a:latin typeface="黑体" panose="02010609060101010101" pitchFamily="49" charset="-122"/>
                  <a:ea typeface="黑体" panose="02010609060101010101" pitchFamily="49" charset="-122"/>
                </a:rPr>
                <a:t>，</a:t>
              </a:r>
              <a:r>
                <a:rPr lang="zh-CN" altLang="en-US" sz="1200" dirty="0">
                  <a:solidFill>
                    <a:srgbClr val="7E8C8D"/>
                  </a:solidFill>
                  <a:latin typeface="黑体" panose="02010609060101010101" pitchFamily="49" charset="-122"/>
                  <a:ea typeface="黑体" panose="02010609060101010101" pitchFamily="49" charset="-122"/>
                </a:rPr>
                <a:t>重</a:t>
              </a:r>
              <a:r>
                <a:rPr lang="zh-CN" altLang="en-US" sz="1200" dirty="0" smtClean="0">
                  <a:solidFill>
                    <a:srgbClr val="7E8C8D"/>
                  </a:solidFill>
                  <a:latin typeface="黑体" panose="02010609060101010101" pitchFamily="49" charset="-122"/>
                  <a:ea typeface="黑体" panose="02010609060101010101" pitchFamily="49" charset="-122"/>
                </a:rPr>
                <a:t>塑区域管理模型，纠正不正确的决策习惯</a:t>
              </a:r>
              <a:endParaRPr lang="es-MX" sz="1200" dirty="0">
                <a:solidFill>
                  <a:srgbClr val="7E8C8D"/>
                </a:solidFill>
                <a:latin typeface="黑体" panose="02010609060101010101" pitchFamily="49" charset="-122"/>
                <a:ea typeface="黑体" panose="02010609060101010101" pitchFamily="49" charset="-122"/>
              </a:endParaRPr>
            </a:p>
          </p:txBody>
        </p:sp>
        <p:sp>
          <p:nvSpPr>
            <p:cNvPr id="17" name="CuadroTexto 35"/>
            <p:cNvSpPr txBox="1"/>
            <p:nvPr/>
          </p:nvSpPr>
          <p:spPr>
            <a:xfrm>
              <a:off x="6649824" y="3786810"/>
              <a:ext cx="1362528" cy="1200329"/>
            </a:xfrm>
            <a:prstGeom prst="rect">
              <a:avLst/>
            </a:prstGeom>
            <a:noFill/>
          </p:spPr>
          <p:txBody>
            <a:bodyPr wrap="square" rtlCol="0">
              <a:spAutoFit/>
            </a:bodyPr>
            <a:lstStyle/>
            <a:p>
              <a:pPr algn="just"/>
              <a:r>
                <a:rPr lang="zh-CN" altLang="en-US" sz="1200" dirty="0" smtClean="0">
                  <a:solidFill>
                    <a:schemeClr val="accent1">
                      <a:lumMod val="50000"/>
                    </a:schemeClr>
                  </a:solidFill>
                  <a:latin typeface="黑体" panose="02010609060101010101" pitchFamily="49" charset="-122"/>
                  <a:ea typeface="黑体" panose="02010609060101010101" pitchFamily="49" charset="-122"/>
                </a:rPr>
                <a:t>反复模拟，连续追踪结果，达到自我目的。也可以对比同企业以或整个行业的综合水平</a:t>
              </a:r>
              <a:endParaRPr lang="es-MX" sz="1200" dirty="0">
                <a:solidFill>
                  <a:schemeClr val="accent1">
                    <a:lumMod val="50000"/>
                  </a:schemeClr>
                </a:solidFill>
                <a:latin typeface="黑体" panose="02010609060101010101" pitchFamily="49" charset="-122"/>
                <a:ea typeface="黑体" panose="02010609060101010101" pitchFamily="49" charset="-122"/>
              </a:endParaRPr>
            </a:p>
          </p:txBody>
        </p:sp>
        <p:sp>
          <p:nvSpPr>
            <p:cNvPr id="19" name="CuadroTexto 37"/>
            <p:cNvSpPr txBox="1"/>
            <p:nvPr/>
          </p:nvSpPr>
          <p:spPr>
            <a:xfrm>
              <a:off x="4737896" y="1662906"/>
              <a:ext cx="1362528" cy="400110"/>
            </a:xfrm>
            <a:prstGeom prst="rect">
              <a:avLst/>
            </a:prstGeom>
            <a:noFill/>
          </p:spPr>
          <p:txBody>
            <a:bodyPr wrap="square" rtlCol="0">
              <a:spAutoFit/>
            </a:bodyPr>
            <a:lstStyle/>
            <a:p>
              <a:pPr algn="just"/>
              <a:r>
                <a:rPr lang="zh-CN" altLang="en-US" sz="2000" dirty="0" smtClean="0">
                  <a:solidFill>
                    <a:schemeClr val="accent5">
                      <a:lumMod val="75000"/>
                    </a:schemeClr>
                  </a:solidFill>
                  <a:latin typeface="+mn-ea"/>
                </a:rPr>
                <a:t>点评</a:t>
              </a:r>
              <a:r>
                <a:rPr lang="en-US" altLang="zh-CN" sz="2000" dirty="0" smtClean="0">
                  <a:solidFill>
                    <a:schemeClr val="accent5">
                      <a:lumMod val="75000"/>
                    </a:schemeClr>
                  </a:solidFill>
                  <a:latin typeface="+mn-ea"/>
                </a:rPr>
                <a:t>.</a:t>
              </a:r>
              <a:r>
                <a:rPr lang="es-MX" sz="2000" dirty="0" smtClean="0">
                  <a:solidFill>
                    <a:srgbClr val="7E8C8D"/>
                  </a:solidFill>
                  <a:latin typeface="+mn-ea"/>
                </a:rPr>
                <a:t> </a:t>
              </a:r>
              <a:endParaRPr lang="es-MX" sz="2000" dirty="0">
                <a:solidFill>
                  <a:srgbClr val="7E8C8D"/>
                </a:solidFill>
                <a:latin typeface="+mn-ea"/>
              </a:endParaRPr>
            </a:p>
          </p:txBody>
        </p:sp>
        <p:sp>
          <p:nvSpPr>
            <p:cNvPr id="20" name="CuadroTexto 41"/>
            <p:cNvSpPr txBox="1"/>
            <p:nvPr/>
          </p:nvSpPr>
          <p:spPr>
            <a:xfrm>
              <a:off x="1211526" y="2747291"/>
              <a:ext cx="518309" cy="391567"/>
            </a:xfrm>
            <a:prstGeom prst="rect">
              <a:avLst/>
            </a:prstGeom>
            <a:noFill/>
          </p:spPr>
          <p:txBody>
            <a:bodyPr wrap="square" rtlCol="0">
              <a:spAutoFit/>
            </a:bodyPr>
            <a:lstStyle/>
            <a:p>
              <a:pPr algn="ctr"/>
              <a:r>
                <a:rPr lang="en-US" altLang="zh-CN" sz="2800" dirty="0" smtClean="0">
                  <a:solidFill>
                    <a:schemeClr val="bg1"/>
                  </a:solidFill>
                  <a:latin typeface="FontAwesome" pitchFamily="50" charset="0"/>
                </a:rPr>
                <a:t>1</a:t>
              </a:r>
              <a:endParaRPr lang="es-MX" sz="28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1" name="CuadroTexto 42"/>
            <p:cNvSpPr txBox="1"/>
            <p:nvPr/>
          </p:nvSpPr>
          <p:spPr>
            <a:xfrm>
              <a:off x="2889940" y="2747291"/>
              <a:ext cx="518309" cy="391567"/>
            </a:xfrm>
            <a:prstGeom prst="rect">
              <a:avLst/>
            </a:prstGeom>
            <a:noFill/>
          </p:spPr>
          <p:txBody>
            <a:bodyPr wrap="square" rtlCol="0">
              <a:spAutoFit/>
            </a:bodyPr>
            <a:lstStyle/>
            <a:p>
              <a:pPr algn="ctr"/>
              <a:r>
                <a:rPr lang="en-US" altLang="zh-CN" sz="2800" dirty="0" smtClean="0">
                  <a:solidFill>
                    <a:schemeClr val="bg1"/>
                  </a:solidFill>
                  <a:latin typeface="FontAwesome" pitchFamily="50" charset="0"/>
                </a:rPr>
                <a:t>2</a:t>
              </a:r>
              <a:endParaRPr lang="es-MX" sz="28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CuadroTexto 43"/>
            <p:cNvSpPr txBox="1"/>
            <p:nvPr/>
          </p:nvSpPr>
          <p:spPr>
            <a:xfrm>
              <a:off x="4661212" y="2743596"/>
              <a:ext cx="376483" cy="523220"/>
            </a:xfrm>
            <a:prstGeom prst="rect">
              <a:avLst/>
            </a:prstGeom>
            <a:solidFill>
              <a:schemeClr val="accent1"/>
            </a:solidFill>
          </p:spPr>
          <p:txBody>
            <a:bodyPr wrap="square" rtlCol="0">
              <a:spAutoFit/>
            </a:bodyPr>
            <a:lstStyle/>
            <a:p>
              <a:pPr algn="ctr"/>
              <a:r>
                <a:rPr lang="en-US" altLang="zh-CN" sz="2800" dirty="0" smtClean="0">
                  <a:solidFill>
                    <a:schemeClr val="bg1"/>
                  </a:solidFill>
                  <a:latin typeface="FontAwesome" pitchFamily="50" charset="0"/>
                </a:rPr>
                <a:t>3</a:t>
              </a:r>
              <a:endParaRPr lang="es-MX" sz="28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CuadroTexto 44"/>
            <p:cNvSpPr txBox="1"/>
            <p:nvPr/>
          </p:nvSpPr>
          <p:spPr>
            <a:xfrm>
              <a:off x="6317239" y="2747291"/>
              <a:ext cx="394493" cy="523220"/>
            </a:xfrm>
            <a:prstGeom prst="rect">
              <a:avLst/>
            </a:prstGeom>
            <a:solidFill>
              <a:schemeClr val="accent1">
                <a:lumMod val="50000"/>
              </a:schemeClr>
            </a:solidFill>
          </p:spPr>
          <p:txBody>
            <a:bodyPr wrap="square" rtlCol="0">
              <a:spAutoFit/>
            </a:bodyPr>
            <a:lstStyle/>
            <a:p>
              <a:pPr algn="ctr"/>
              <a:r>
                <a:rPr lang="en-US" altLang="zh-CN" sz="2800" dirty="0" smtClean="0">
                  <a:solidFill>
                    <a:schemeClr val="bg1"/>
                  </a:solidFill>
                  <a:latin typeface="FontAwesome" pitchFamily="50" charset="0"/>
                </a:rPr>
                <a:t>4</a:t>
              </a:r>
              <a:endParaRPr lang="es-MX" sz="28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sp>
        <p:nvSpPr>
          <p:cNvPr id="10" name="Elipse 26"/>
          <p:cNvSpPr/>
          <p:nvPr/>
        </p:nvSpPr>
        <p:spPr>
          <a:xfrm flipH="1" flipV="1">
            <a:off x="1447799" y="3363091"/>
            <a:ext cx="160426" cy="155291"/>
          </a:xfrm>
          <a:prstGeom prst="ellipse">
            <a:avLst/>
          </a:prstGeom>
          <a:solidFill>
            <a:srgbClr val="38C6CB">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黑体" panose="02010609060101010101" pitchFamily="49" charset="-122"/>
              <a:ea typeface="黑体" panose="02010609060101010101" pitchFamily="49" charset="-122"/>
            </a:endParaRPr>
          </a:p>
        </p:txBody>
      </p:sp>
      <p:sp>
        <p:nvSpPr>
          <p:cNvPr id="13" name="Elipse 30"/>
          <p:cNvSpPr/>
          <p:nvPr/>
        </p:nvSpPr>
        <p:spPr>
          <a:xfrm>
            <a:off x="4868890" y="3363617"/>
            <a:ext cx="109167" cy="106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黑体" panose="02010609060101010101" pitchFamily="49" charset="-122"/>
              <a:ea typeface="黑体" panose="02010609060101010101" pitchFamily="49" charset="-122"/>
            </a:endParaRPr>
          </a:p>
        </p:txBody>
      </p:sp>
      <p:sp>
        <p:nvSpPr>
          <p:cNvPr id="16" name="Elipse 34"/>
          <p:cNvSpPr/>
          <p:nvPr/>
        </p:nvSpPr>
        <p:spPr>
          <a:xfrm>
            <a:off x="3112254" y="3363617"/>
            <a:ext cx="163677" cy="159674"/>
          </a:xfrm>
          <a:prstGeom prst="ellipse">
            <a:avLst/>
          </a:prstGeom>
          <a:solidFill>
            <a:srgbClr val="2AB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黑体" panose="02010609060101010101" pitchFamily="49" charset="-122"/>
              <a:ea typeface="黑体" panose="02010609060101010101" pitchFamily="49" charset="-122"/>
            </a:endParaRPr>
          </a:p>
        </p:txBody>
      </p:sp>
      <p:sp>
        <p:nvSpPr>
          <p:cNvPr id="18" name="Elipse 36"/>
          <p:cNvSpPr/>
          <p:nvPr/>
        </p:nvSpPr>
        <p:spPr>
          <a:xfrm>
            <a:off x="6540344" y="3363617"/>
            <a:ext cx="163677" cy="15967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黑体" panose="02010609060101010101" pitchFamily="49" charset="-122"/>
              <a:ea typeface="黑体" panose="02010609060101010101" pitchFamily="49" charset="-122"/>
            </a:endParaRPr>
          </a:p>
        </p:txBody>
      </p:sp>
      <p:grpSp>
        <p:nvGrpSpPr>
          <p:cNvPr id="31" name="组合 30"/>
          <p:cNvGrpSpPr/>
          <p:nvPr/>
        </p:nvGrpSpPr>
        <p:grpSpPr>
          <a:xfrm>
            <a:off x="6225257" y="242292"/>
            <a:ext cx="2776878" cy="294668"/>
            <a:chOff x="361678" y="1649055"/>
            <a:chExt cx="8274706" cy="1317082"/>
          </a:xfrm>
        </p:grpSpPr>
        <p:sp>
          <p:nvSpPr>
            <p:cNvPr id="32" name="PA_淘宝网chenying0907出品 78"/>
            <p:cNvSpPr/>
            <p:nvPr>
              <p:custDataLst>
                <p:tags r:id="rId3"/>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33" name="PA_淘宝网chenying0907出品 79"/>
            <p:cNvSpPr txBox="1"/>
            <p:nvPr>
              <p:custDataLst>
                <p:tags r:id="rId4"/>
              </p:custDataLst>
            </p:nvPr>
          </p:nvSpPr>
          <p:spPr>
            <a:xfrm>
              <a:off x="6783675" y="1887611"/>
              <a:ext cx="1852709" cy="845953"/>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34" name="PA_淘宝网chenying0907出品 81"/>
            <p:cNvSpPr/>
            <p:nvPr>
              <p:custDataLst>
                <p:tags r:id="rId5"/>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7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35" name="PA_淘宝网chenying0907出品 82"/>
            <p:cNvSpPr txBox="1"/>
            <p:nvPr>
              <p:custDataLst>
                <p:tags r:id="rId6"/>
              </p:custDataLst>
            </p:nvPr>
          </p:nvSpPr>
          <p:spPr>
            <a:xfrm>
              <a:off x="3663767" y="1887611"/>
              <a:ext cx="2152531" cy="845953"/>
            </a:xfrm>
            <a:prstGeom prst="rect">
              <a:avLst/>
            </a:prstGeom>
            <a:noFill/>
          </p:spPr>
          <p:txBody>
            <a:bodyPr wrap="square" rtlCol="0">
              <a:spAutoFit/>
            </a:bodyPr>
            <a:lstStyle/>
            <a:p>
              <a:pPr defTabSz="914126">
                <a:defRPr/>
              </a:pPr>
              <a:r>
                <a:rPr lang="zh-CN" altLang="en-US" sz="700" kern="0" dirty="0">
                  <a:solidFill>
                    <a:sysClr val="windowText" lastClr="000000"/>
                  </a:solidFill>
                  <a:cs typeface="+mn-ea"/>
                  <a:sym typeface="+mn-lt"/>
                </a:rPr>
                <a:t>使用</a:t>
              </a:r>
              <a:r>
                <a:rPr lang="zh-CN" altLang="en-US" sz="700" kern="0" dirty="0" smtClean="0">
                  <a:solidFill>
                    <a:sysClr val="windowText" lastClr="000000"/>
                  </a:solidFill>
                  <a:cs typeface="+mn-ea"/>
                  <a:sym typeface="+mn-lt"/>
                </a:rPr>
                <a:t>流程</a:t>
              </a:r>
              <a:endParaRPr lang="zh-CN" altLang="en-US" sz="700" kern="0" dirty="0">
                <a:solidFill>
                  <a:sysClr val="windowText" lastClr="000000"/>
                </a:solidFill>
                <a:cs typeface="+mn-ea"/>
                <a:sym typeface="+mn-lt"/>
              </a:endParaRPr>
            </a:p>
          </p:txBody>
        </p:sp>
        <p:sp>
          <p:nvSpPr>
            <p:cNvPr id="36" name="PA_淘宝网chenying0907出品 84"/>
            <p:cNvSpPr/>
            <p:nvPr>
              <p:custDataLst>
                <p:tags r:id="rId7"/>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5">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37" name="PA_淘宝网chenying0907出品 85"/>
            <p:cNvSpPr txBox="1"/>
            <p:nvPr>
              <p:custDataLst>
                <p:tags r:id="rId8"/>
              </p:custDataLst>
            </p:nvPr>
          </p:nvSpPr>
          <p:spPr>
            <a:xfrm>
              <a:off x="486727" y="1887611"/>
              <a:ext cx="2230749" cy="845953"/>
            </a:xfrm>
            <a:prstGeom prst="rect">
              <a:avLst/>
            </a:prstGeom>
            <a:noFill/>
          </p:spPr>
          <p:txBody>
            <a:bodyPr wrap="square" rtlCol="0">
              <a:spAutoFit/>
            </a:bodyPr>
            <a:lstStyle/>
            <a:p>
              <a:pPr defTabSz="914126">
                <a:defRPr/>
              </a:pPr>
              <a:r>
                <a:rPr lang="zh-CN" altLang="en-US" sz="700" kern="0" dirty="0" smtClean="0">
                  <a:solidFill>
                    <a:schemeClr val="bg1"/>
                  </a:solidFill>
                  <a:cs typeface="+mn-ea"/>
                  <a:sym typeface="+mn-lt"/>
                </a:rPr>
                <a:t>平台介绍</a:t>
              </a:r>
              <a:endParaRPr lang="zh-CN" altLang="en-US" sz="700" kern="0" dirty="0">
                <a:solidFill>
                  <a:schemeClr val="bg1"/>
                </a:solidFill>
                <a:cs typeface="+mn-ea"/>
                <a:sym typeface="+mn-lt"/>
              </a:endParaRPr>
            </a:p>
          </p:txBody>
        </p:sp>
        <p:sp>
          <p:nvSpPr>
            <p:cNvPr id="38" name="PA_淘宝网chenying0907出品 87"/>
            <p:cNvSpPr/>
            <p:nvPr>
              <p:custDataLst>
                <p:tags r:id="rId9"/>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39" name="PA_淘宝网chenying0907出品 89"/>
            <p:cNvSpPr/>
            <p:nvPr>
              <p:custDataLst>
                <p:tags r:id="rId10"/>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823261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SlideNumberPlaceholder 2"/>
          <p:cNvSpPr>
            <a:spLocks noGrp="1"/>
          </p:cNvSpPr>
          <p:nvPr>
            <p:ph type="sldNum" sz="quarter" idx="4294967295"/>
            <p:custDataLst>
              <p:tags r:id="rId1"/>
            </p:custDataLst>
          </p:nvPr>
        </p:nvSpPr>
        <p:spPr>
          <a:xfrm>
            <a:off x="8664149" y="4784549"/>
            <a:ext cx="325741" cy="290574"/>
          </a:xfrm>
        </p:spPr>
        <p:txBody>
          <a:bodyPr/>
          <a:lstStyle/>
          <a:p>
            <a:fld id="{70C262CF-5CC9-4929-99CD-9F101191856B}" type="slidenum">
              <a:rPr lang="en-GB" smtClean="0">
                <a:cs typeface="+mn-ea"/>
                <a:sym typeface="+mn-lt"/>
              </a:rPr>
              <a:pPr/>
              <a:t>7</a:t>
            </a:fld>
            <a:endParaRPr lang="en-GB">
              <a:cs typeface="+mn-ea"/>
              <a:sym typeface="+mn-lt"/>
            </a:endParaRPr>
          </a:p>
        </p:txBody>
      </p:sp>
      <p:sp>
        <p:nvSpPr>
          <p:cNvPr id="46" name="PA_淘宝网chenying0907出品 45"/>
          <p:cNvSpPr txBox="1"/>
          <p:nvPr>
            <p:custDataLst>
              <p:tags r:id="rId2"/>
            </p:custDataLst>
          </p:nvPr>
        </p:nvSpPr>
        <p:spPr>
          <a:xfrm>
            <a:off x="3889838" y="615983"/>
            <a:ext cx="1502567" cy="253904"/>
          </a:xfrm>
          <a:prstGeom prst="rect">
            <a:avLst/>
          </a:prstGeom>
          <a:noFill/>
        </p:spPr>
        <p:txBody>
          <a:bodyPr wrap="none" lIns="68568" tIns="34284" rIns="68568" bIns="34284" rtlCol="0">
            <a:spAutoFit/>
          </a:bodyPr>
          <a:lstStyle/>
          <a:p>
            <a:r>
              <a:rPr lang="en-GB" sz="1200" dirty="0">
                <a:solidFill>
                  <a:schemeClr val="bg2">
                    <a:lumMod val="50000"/>
                  </a:schemeClr>
                </a:solidFill>
                <a:cs typeface="+mn-ea"/>
                <a:sym typeface="+mn-lt"/>
              </a:rPr>
              <a:t> </a:t>
            </a:r>
            <a:r>
              <a:rPr lang="en-GB" sz="1200" dirty="0" smtClean="0">
                <a:solidFill>
                  <a:schemeClr val="bg2">
                    <a:lumMod val="50000"/>
                  </a:schemeClr>
                </a:solidFill>
                <a:cs typeface="+mn-ea"/>
                <a:sym typeface="+mn-lt"/>
              </a:rPr>
              <a:t> </a:t>
            </a:r>
            <a:r>
              <a:rPr lang="en-US" sz="1200" dirty="0" smtClean="0">
                <a:solidFill>
                  <a:schemeClr val="bg2">
                    <a:lumMod val="50000"/>
                  </a:schemeClr>
                </a:solidFill>
                <a:cs typeface="+mn-ea"/>
                <a:sym typeface="+mn-lt"/>
              </a:rPr>
              <a:t>Take examination</a:t>
            </a:r>
            <a:endParaRPr lang="en-GB" sz="1200" dirty="0">
              <a:solidFill>
                <a:schemeClr val="accent2"/>
              </a:solidFill>
              <a:cs typeface="+mn-ea"/>
              <a:sym typeface="+mn-lt"/>
            </a:endParaRPr>
          </a:p>
        </p:txBody>
      </p:sp>
      <p:cxnSp>
        <p:nvCxnSpPr>
          <p:cNvPr id="47" name="PA_直接连接符 46"/>
          <p:cNvCxnSpPr/>
          <p:nvPr>
            <p:custDataLst>
              <p:tags r:id="rId3"/>
            </p:custDataLst>
          </p:nvPr>
        </p:nvCxnSpPr>
        <p:spPr>
          <a:xfrm>
            <a:off x="4305801" y="878524"/>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PA_淘宝网chenying0907出品 48"/>
          <p:cNvSpPr txBox="1"/>
          <p:nvPr>
            <p:custDataLst>
              <p:tags r:id="rId4"/>
            </p:custDataLst>
          </p:nvPr>
        </p:nvSpPr>
        <p:spPr>
          <a:xfrm>
            <a:off x="2879636" y="198521"/>
            <a:ext cx="3522973" cy="438457"/>
          </a:xfrm>
          <a:prstGeom prst="rect">
            <a:avLst/>
          </a:prstGeom>
        </p:spPr>
        <p:txBody>
          <a:bodyPr vert="horz" lIns="68568" tIns="34284" rIns="68568" bIns="34284" rtlCol="0" anchor="ctr">
            <a:normAutofit/>
          </a:bodyPr>
          <a:lstStyle>
            <a:lvl1pPr lvl="0" algn="ctr" defTabSz="914400">
              <a:lnSpc>
                <a:spcPct val="100000"/>
              </a:lnSpc>
              <a:spcBef>
                <a:spcPts val="0"/>
              </a:spcBef>
              <a:buNone/>
              <a:defRPr sz="2400" b="1">
                <a:solidFill>
                  <a:srgbClr val="435258"/>
                </a:solidFill>
                <a:latin typeface="微软雅黑" pitchFamily="34" charset="-122"/>
                <a:ea typeface="微软雅黑" pitchFamily="34" charset="-122"/>
              </a:defRPr>
            </a:lvl1pPr>
          </a:lstStyle>
          <a:p>
            <a:r>
              <a:rPr lang="zh-CN" altLang="en-US" sz="2399" dirty="0" smtClean="0">
                <a:latin typeface="+mn-lt"/>
                <a:ea typeface="+mn-ea"/>
                <a:cs typeface="+mn-ea"/>
                <a:sym typeface="+mn-lt"/>
              </a:rPr>
              <a:t>参与测试</a:t>
            </a:r>
            <a:endParaRPr lang="en-GB" sz="2399" dirty="0">
              <a:latin typeface="+mn-lt"/>
              <a:ea typeface="+mn-ea"/>
              <a:cs typeface="+mn-ea"/>
              <a:sym typeface="+mn-lt"/>
            </a:endParaRPr>
          </a:p>
        </p:txBody>
      </p:sp>
      <p:grpSp>
        <p:nvGrpSpPr>
          <p:cNvPr id="40" name="PA_淘宝网chenying0907出品 39"/>
          <p:cNvGrpSpPr/>
          <p:nvPr>
            <p:custDataLst>
              <p:tags r:id="rId5"/>
            </p:custDataLst>
          </p:nvPr>
        </p:nvGrpSpPr>
        <p:grpSpPr>
          <a:xfrm>
            <a:off x="540003" y="2213899"/>
            <a:ext cx="1327064" cy="1410007"/>
            <a:chOff x="395537" y="2426415"/>
            <a:chExt cx="1327474" cy="1410442"/>
          </a:xfrm>
          <a:solidFill>
            <a:schemeClr val="accent2"/>
          </a:solidFill>
        </p:grpSpPr>
        <p:sp>
          <p:nvSpPr>
            <p:cNvPr id="41" name="PA_六边形 40"/>
            <p:cNvSpPr/>
            <p:nvPr>
              <p:custDataLst>
                <p:tags r:id="rId26"/>
              </p:custDataLst>
            </p:nvPr>
          </p:nvSpPr>
          <p:spPr>
            <a:xfrm rot="16200000">
              <a:off x="354053" y="2467899"/>
              <a:ext cx="1410442" cy="1327474"/>
            </a:xfrm>
            <a:prstGeom prst="hexagon">
              <a:avLst/>
            </a:prstGeom>
            <a:solidFill>
              <a:srgbClr val="4E8A97"/>
            </a:solidFill>
            <a:ln w="15875" cap="rnd" cmpd="sng" algn="ctr">
              <a:noFill/>
              <a:prstDash val="solid"/>
            </a:ln>
            <a:effectLst/>
          </p:spPr>
          <p:txBody>
            <a:bodyPr rtlCol="0" anchor="ctr"/>
            <a:lstStyle/>
            <a:p>
              <a:pPr algn="ctr" defTabSz="914126">
                <a:defRPr/>
              </a:pPr>
              <a:endParaRPr lang="zh-CN" altLang="en-US" sz="1799" kern="0">
                <a:solidFill>
                  <a:sysClr val="window" lastClr="FFFFFF"/>
                </a:solidFill>
                <a:cs typeface="+mn-ea"/>
                <a:sym typeface="+mn-lt"/>
              </a:endParaRPr>
            </a:p>
          </p:txBody>
        </p:sp>
        <p:sp>
          <p:nvSpPr>
            <p:cNvPr id="42" name="PA_淘宝网chenying0907出品 41"/>
            <p:cNvSpPr txBox="1"/>
            <p:nvPr>
              <p:custDataLst>
                <p:tags r:id="rId27"/>
              </p:custDataLst>
            </p:nvPr>
          </p:nvSpPr>
          <p:spPr>
            <a:xfrm>
              <a:off x="576707" y="2931581"/>
              <a:ext cx="954107" cy="400110"/>
            </a:xfrm>
            <a:prstGeom prst="rect">
              <a:avLst/>
            </a:prstGeom>
            <a:solidFill>
              <a:srgbClr val="4E8A97"/>
            </a:solidFill>
            <a:ln>
              <a:noFill/>
            </a:ln>
          </p:spPr>
          <p:txBody>
            <a:bodyPr wrap="none" rtlCol="0">
              <a:spAutoFit/>
            </a:bodyPr>
            <a:lstStyle/>
            <a:p>
              <a:pPr defTabSz="914126">
                <a:defRPr/>
              </a:pPr>
              <a:r>
                <a:rPr lang="zh-CN" altLang="en-US" sz="1999" b="1" kern="0" dirty="0">
                  <a:solidFill>
                    <a:sysClr val="window" lastClr="FFFFFF"/>
                  </a:solidFill>
                  <a:cs typeface="+mn-ea"/>
                  <a:sym typeface="+mn-lt"/>
                </a:rPr>
                <a:t>关键词</a:t>
              </a:r>
            </a:p>
          </p:txBody>
        </p:sp>
      </p:grpSp>
      <p:sp>
        <p:nvSpPr>
          <p:cNvPr id="43" name="PA_等腰三角形 42"/>
          <p:cNvSpPr/>
          <p:nvPr>
            <p:custDataLst>
              <p:tags r:id="rId6"/>
            </p:custDataLst>
          </p:nvPr>
        </p:nvSpPr>
        <p:spPr>
          <a:xfrm rot="5400000">
            <a:off x="1947366" y="2846918"/>
            <a:ext cx="224847" cy="193833"/>
          </a:xfrm>
          <a:prstGeom prst="triangle">
            <a:avLst/>
          </a:prstGeom>
          <a:solidFill>
            <a:srgbClr val="4E8A97"/>
          </a:solidFill>
          <a:ln w="25400" cap="flat" cmpd="sng" algn="ctr">
            <a:noFill/>
            <a:prstDash val="solid"/>
          </a:ln>
          <a:effectLst/>
        </p:spPr>
        <p:txBody>
          <a:bodyPr rtlCol="0" anchor="ctr"/>
          <a:lstStyle/>
          <a:p>
            <a:pPr algn="ctr" defTabSz="914126">
              <a:defRPr/>
            </a:pPr>
            <a:endParaRPr lang="zh-CN" altLang="en-US" sz="1799" kern="0">
              <a:solidFill>
                <a:sysClr val="window" lastClr="FFFFFF"/>
              </a:solidFill>
              <a:cs typeface="+mn-ea"/>
              <a:sym typeface="+mn-lt"/>
            </a:endParaRPr>
          </a:p>
        </p:txBody>
      </p:sp>
      <p:sp>
        <p:nvSpPr>
          <p:cNvPr id="45" name="PA_等腰三角形 44"/>
          <p:cNvSpPr/>
          <p:nvPr>
            <p:custDataLst>
              <p:tags r:id="rId7"/>
            </p:custDataLst>
          </p:nvPr>
        </p:nvSpPr>
        <p:spPr>
          <a:xfrm rot="5400000">
            <a:off x="2185446" y="2843653"/>
            <a:ext cx="224847" cy="193833"/>
          </a:xfrm>
          <a:prstGeom prst="triangle">
            <a:avLst/>
          </a:prstGeom>
          <a:solidFill>
            <a:srgbClr val="4E8A97"/>
          </a:solidFill>
          <a:ln w="25400" cap="flat" cmpd="sng" algn="ctr">
            <a:noFill/>
            <a:prstDash val="solid"/>
          </a:ln>
          <a:effectLst/>
        </p:spPr>
        <p:txBody>
          <a:bodyPr rtlCol="0" anchor="ctr"/>
          <a:lstStyle/>
          <a:p>
            <a:pPr algn="ctr" defTabSz="914126">
              <a:defRPr/>
            </a:pPr>
            <a:endParaRPr lang="zh-CN" altLang="en-US" sz="1799" kern="0">
              <a:solidFill>
                <a:sysClr val="window" lastClr="FFFFFF"/>
              </a:solidFill>
              <a:cs typeface="+mn-ea"/>
              <a:sym typeface="+mn-lt"/>
            </a:endParaRPr>
          </a:p>
        </p:txBody>
      </p:sp>
      <p:sp>
        <p:nvSpPr>
          <p:cNvPr id="48" name="PA_六边形 47"/>
          <p:cNvSpPr/>
          <p:nvPr>
            <p:custDataLst>
              <p:tags r:id="rId8"/>
            </p:custDataLst>
          </p:nvPr>
        </p:nvSpPr>
        <p:spPr>
          <a:xfrm rot="16200000">
            <a:off x="2349768" y="1561294"/>
            <a:ext cx="3075146" cy="2807447"/>
          </a:xfrm>
          <a:prstGeom prst="hexagon">
            <a:avLst/>
          </a:prstGeom>
          <a:blipFill dpi="0" rotWithShape="0">
            <a:blip r:embed="rId30"/>
            <a:srcRect/>
            <a:stretch>
              <a:fillRect/>
            </a:stretch>
          </a:blipFill>
          <a:ln w="15875" cap="rnd" cmpd="sng" algn="ctr">
            <a:solidFill>
              <a:srgbClr val="DDDDDD"/>
            </a:solidFill>
            <a:prstDash val="solid"/>
          </a:ln>
          <a:effectLst/>
        </p:spPr>
        <p:txBody>
          <a:bodyPr rtlCol="0" anchor="ctr"/>
          <a:lstStyle/>
          <a:p>
            <a:pPr algn="ctr" defTabSz="914126">
              <a:defRPr/>
            </a:pPr>
            <a:endParaRPr lang="zh-CN" altLang="en-US" sz="1799" kern="0">
              <a:solidFill>
                <a:sysClr val="window" lastClr="FFFFFF"/>
              </a:solidFill>
              <a:cs typeface="+mn-ea"/>
              <a:sym typeface="+mn-lt"/>
            </a:endParaRPr>
          </a:p>
        </p:txBody>
      </p:sp>
      <p:sp>
        <p:nvSpPr>
          <p:cNvPr id="51" name="PA_六边形 50"/>
          <p:cNvSpPr/>
          <p:nvPr>
            <p:custDataLst>
              <p:tags r:id="rId9"/>
            </p:custDataLst>
          </p:nvPr>
        </p:nvSpPr>
        <p:spPr>
          <a:xfrm rot="16200000">
            <a:off x="4331804" y="1372552"/>
            <a:ext cx="797120" cy="750230"/>
          </a:xfrm>
          <a:prstGeom prst="hexagon">
            <a:avLst/>
          </a:prstGeom>
          <a:solidFill>
            <a:srgbClr val="4E8A97"/>
          </a:solidFill>
          <a:ln w="15875" cap="rnd" cmpd="sng" algn="ctr">
            <a:noFill/>
            <a:prstDash val="solid"/>
          </a:ln>
          <a:effectLst/>
        </p:spPr>
        <p:txBody>
          <a:bodyPr rtlCol="0" anchor="ctr"/>
          <a:lstStyle/>
          <a:p>
            <a:pPr algn="ctr" defTabSz="914126">
              <a:defRPr/>
            </a:pPr>
            <a:endParaRPr lang="zh-CN" altLang="en-US" sz="1799" kern="0">
              <a:solidFill>
                <a:sysClr val="window" lastClr="FFFFFF"/>
              </a:solidFill>
              <a:cs typeface="+mn-ea"/>
              <a:sym typeface="+mn-lt"/>
            </a:endParaRPr>
          </a:p>
        </p:txBody>
      </p:sp>
      <p:sp>
        <p:nvSpPr>
          <p:cNvPr id="52" name="PA_淘宝网chenying0907出品 51"/>
          <p:cNvSpPr txBox="1"/>
          <p:nvPr>
            <p:custDataLst>
              <p:tags r:id="rId10"/>
            </p:custDataLst>
          </p:nvPr>
        </p:nvSpPr>
        <p:spPr>
          <a:xfrm>
            <a:off x="4411468" y="1484372"/>
            <a:ext cx="665567" cy="584647"/>
          </a:xfrm>
          <a:prstGeom prst="rect">
            <a:avLst/>
          </a:prstGeom>
          <a:noFill/>
        </p:spPr>
        <p:txBody>
          <a:bodyPr wrap="none" rtlCol="0">
            <a:spAutoFit/>
          </a:bodyPr>
          <a:lstStyle/>
          <a:p>
            <a:pPr defTabSz="914126">
              <a:defRPr/>
            </a:pPr>
            <a:r>
              <a:rPr lang="en-US" altLang="zh-CN" sz="3199" kern="0" dirty="0">
                <a:solidFill>
                  <a:sysClr val="window" lastClr="FFFFFF"/>
                </a:solidFill>
                <a:cs typeface="+mn-ea"/>
                <a:sym typeface="+mn-lt"/>
              </a:rPr>
              <a:t>01</a:t>
            </a:r>
            <a:endParaRPr lang="zh-CN" altLang="en-US" sz="3199" kern="0" dirty="0">
              <a:solidFill>
                <a:sysClr val="window" lastClr="FFFFFF"/>
              </a:solidFill>
              <a:cs typeface="+mn-ea"/>
              <a:sym typeface="+mn-lt"/>
            </a:endParaRPr>
          </a:p>
        </p:txBody>
      </p:sp>
      <p:sp>
        <p:nvSpPr>
          <p:cNvPr id="53" name="PA_六边形 52"/>
          <p:cNvSpPr/>
          <p:nvPr>
            <p:custDataLst>
              <p:tags r:id="rId11"/>
            </p:custDataLst>
          </p:nvPr>
        </p:nvSpPr>
        <p:spPr>
          <a:xfrm rot="16200000">
            <a:off x="4892505" y="2543787"/>
            <a:ext cx="797120" cy="750230"/>
          </a:xfrm>
          <a:prstGeom prst="hexagon">
            <a:avLst/>
          </a:prstGeom>
          <a:solidFill>
            <a:schemeClr val="accent3"/>
          </a:solidFill>
          <a:ln w="15875" cap="rnd" cmpd="sng" algn="ctr">
            <a:noFill/>
            <a:prstDash val="solid"/>
          </a:ln>
          <a:effectLst/>
        </p:spPr>
        <p:txBody>
          <a:bodyPr rtlCol="0" anchor="ctr"/>
          <a:lstStyle/>
          <a:p>
            <a:pPr algn="ctr" defTabSz="914126">
              <a:defRPr/>
            </a:pPr>
            <a:endParaRPr lang="zh-CN" altLang="en-US" sz="1799" kern="0">
              <a:solidFill>
                <a:sysClr val="window" lastClr="FFFFFF"/>
              </a:solidFill>
              <a:cs typeface="+mn-ea"/>
              <a:sym typeface="+mn-lt"/>
            </a:endParaRPr>
          </a:p>
        </p:txBody>
      </p:sp>
      <p:sp>
        <p:nvSpPr>
          <p:cNvPr id="54" name="PA_淘宝网chenying0907出品 53"/>
          <p:cNvSpPr txBox="1"/>
          <p:nvPr>
            <p:custDataLst>
              <p:tags r:id="rId12"/>
            </p:custDataLst>
          </p:nvPr>
        </p:nvSpPr>
        <p:spPr>
          <a:xfrm>
            <a:off x="4972169" y="2655606"/>
            <a:ext cx="665567" cy="584647"/>
          </a:xfrm>
          <a:prstGeom prst="rect">
            <a:avLst/>
          </a:prstGeom>
          <a:noFill/>
        </p:spPr>
        <p:txBody>
          <a:bodyPr wrap="none" rtlCol="0">
            <a:spAutoFit/>
          </a:bodyPr>
          <a:lstStyle/>
          <a:p>
            <a:pPr defTabSz="914126">
              <a:defRPr/>
            </a:pPr>
            <a:r>
              <a:rPr lang="en-US" altLang="zh-CN" sz="3199" kern="0" dirty="0">
                <a:solidFill>
                  <a:sysClr val="window" lastClr="FFFFFF">
                    <a:lumMod val="95000"/>
                  </a:sysClr>
                </a:solidFill>
                <a:cs typeface="+mn-ea"/>
                <a:sym typeface="+mn-lt"/>
              </a:rPr>
              <a:t>02</a:t>
            </a:r>
            <a:endParaRPr lang="zh-CN" altLang="en-US" sz="3199" kern="0" dirty="0">
              <a:solidFill>
                <a:sysClr val="window" lastClr="FFFFFF">
                  <a:lumMod val="95000"/>
                </a:sysClr>
              </a:solidFill>
              <a:cs typeface="+mn-ea"/>
              <a:sym typeface="+mn-lt"/>
            </a:endParaRPr>
          </a:p>
        </p:txBody>
      </p:sp>
      <p:sp>
        <p:nvSpPr>
          <p:cNvPr id="55" name="PA_六边形 54"/>
          <p:cNvSpPr/>
          <p:nvPr>
            <p:custDataLst>
              <p:tags r:id="rId13"/>
            </p:custDataLst>
          </p:nvPr>
        </p:nvSpPr>
        <p:spPr>
          <a:xfrm rot="16200000">
            <a:off x="4389197" y="3806177"/>
            <a:ext cx="797120" cy="750230"/>
          </a:xfrm>
          <a:prstGeom prst="hexagon">
            <a:avLst/>
          </a:prstGeom>
          <a:solidFill>
            <a:schemeClr val="accent4"/>
          </a:solidFill>
          <a:ln w="15875" cap="rnd" cmpd="sng" algn="ctr">
            <a:noFill/>
            <a:prstDash val="solid"/>
          </a:ln>
          <a:effectLst/>
        </p:spPr>
        <p:txBody>
          <a:bodyPr rtlCol="0" anchor="ctr"/>
          <a:lstStyle/>
          <a:p>
            <a:pPr algn="ctr" defTabSz="914126">
              <a:defRPr/>
            </a:pPr>
            <a:endParaRPr lang="zh-CN" altLang="en-US" sz="1799" kern="0">
              <a:solidFill>
                <a:sysClr val="window" lastClr="FFFFFF"/>
              </a:solidFill>
              <a:cs typeface="+mn-ea"/>
              <a:sym typeface="+mn-lt"/>
            </a:endParaRPr>
          </a:p>
        </p:txBody>
      </p:sp>
      <p:sp>
        <p:nvSpPr>
          <p:cNvPr id="56" name="PA_淘宝网chenying0907出品 55"/>
          <p:cNvSpPr txBox="1"/>
          <p:nvPr>
            <p:custDataLst>
              <p:tags r:id="rId14"/>
            </p:custDataLst>
          </p:nvPr>
        </p:nvSpPr>
        <p:spPr>
          <a:xfrm>
            <a:off x="4468862" y="3917997"/>
            <a:ext cx="665567" cy="584647"/>
          </a:xfrm>
          <a:prstGeom prst="rect">
            <a:avLst/>
          </a:prstGeom>
          <a:noFill/>
        </p:spPr>
        <p:txBody>
          <a:bodyPr wrap="none" rtlCol="0">
            <a:spAutoFit/>
          </a:bodyPr>
          <a:lstStyle/>
          <a:p>
            <a:pPr defTabSz="914126">
              <a:defRPr/>
            </a:pPr>
            <a:r>
              <a:rPr lang="en-US" altLang="zh-CN" sz="3199" kern="0" dirty="0">
                <a:solidFill>
                  <a:sysClr val="window" lastClr="FFFFFF"/>
                </a:solidFill>
                <a:cs typeface="+mn-ea"/>
                <a:sym typeface="+mn-lt"/>
              </a:rPr>
              <a:t>03</a:t>
            </a:r>
            <a:endParaRPr lang="zh-CN" altLang="en-US" sz="3199" kern="0" dirty="0">
              <a:solidFill>
                <a:sysClr val="window" lastClr="FFFFFF"/>
              </a:solidFill>
              <a:cs typeface="+mn-ea"/>
              <a:sym typeface="+mn-lt"/>
            </a:endParaRPr>
          </a:p>
        </p:txBody>
      </p:sp>
      <p:sp>
        <p:nvSpPr>
          <p:cNvPr id="57" name="PA_淘宝网chenying0907出品 56"/>
          <p:cNvSpPr txBox="1"/>
          <p:nvPr>
            <p:custDataLst>
              <p:tags r:id="rId15"/>
            </p:custDataLst>
          </p:nvPr>
        </p:nvSpPr>
        <p:spPr bwMode="auto">
          <a:xfrm>
            <a:off x="5379894" y="1205136"/>
            <a:ext cx="2833180" cy="923330"/>
          </a:xfrm>
          <a:prstGeom prst="rect">
            <a:avLst/>
          </a:prstGeom>
          <a:noFill/>
        </p:spPr>
        <p:txBody>
          <a:bodyPr wrap="square">
            <a:spAutoFit/>
          </a:bodyPr>
          <a:lstStyle/>
          <a:p>
            <a:pPr defTabSz="914126">
              <a:lnSpc>
                <a:spcPct val="150000"/>
              </a:lnSpc>
              <a:defRPr/>
            </a:pPr>
            <a:r>
              <a:rPr lang="zh-CN" altLang="en-US" sz="1200" kern="0" dirty="0" smtClean="0">
                <a:solidFill>
                  <a:schemeClr val="bg1">
                    <a:lumMod val="50000"/>
                  </a:schemeClr>
                </a:solidFill>
                <a:cs typeface="+mn-ea"/>
                <a:sym typeface="+mn-lt"/>
              </a:rPr>
              <a:t>在平台中，你将扮演医药公司区域经理的角色，模拟全年上下两个周期的工作时间，统筹业务发展与团队管理的任务。</a:t>
            </a:r>
            <a:endParaRPr lang="zh-CN" altLang="en-US" sz="1200" kern="0" dirty="0">
              <a:solidFill>
                <a:schemeClr val="bg1">
                  <a:lumMod val="50000"/>
                </a:schemeClr>
              </a:solidFill>
              <a:cs typeface="+mn-ea"/>
              <a:sym typeface="+mn-lt"/>
            </a:endParaRPr>
          </a:p>
        </p:txBody>
      </p:sp>
      <p:sp>
        <p:nvSpPr>
          <p:cNvPr id="58" name="PA_淘宝网chenying0907出品 57"/>
          <p:cNvSpPr txBox="1"/>
          <p:nvPr>
            <p:custDataLst>
              <p:tags r:id="rId16"/>
            </p:custDataLst>
          </p:nvPr>
        </p:nvSpPr>
        <p:spPr bwMode="auto">
          <a:xfrm>
            <a:off x="5883795" y="2420726"/>
            <a:ext cx="2833180" cy="1200329"/>
          </a:xfrm>
          <a:prstGeom prst="rect">
            <a:avLst/>
          </a:prstGeom>
          <a:noFill/>
        </p:spPr>
        <p:txBody>
          <a:bodyPr wrap="square">
            <a:spAutoFit/>
          </a:bodyPr>
          <a:lstStyle/>
          <a:p>
            <a:pPr defTabSz="914126">
              <a:lnSpc>
                <a:spcPct val="150000"/>
              </a:lnSpc>
              <a:defRPr/>
            </a:pPr>
            <a:r>
              <a:rPr lang="zh-CN" altLang="en-US" sz="1200" kern="0" dirty="0" smtClean="0">
                <a:solidFill>
                  <a:schemeClr val="bg1">
                    <a:lumMod val="50000"/>
                  </a:schemeClr>
                </a:solidFill>
                <a:cs typeface="+mn-ea"/>
                <a:sym typeface="+mn-lt"/>
              </a:rPr>
              <a:t>你将面临的任务</a:t>
            </a:r>
            <a:r>
              <a:rPr lang="en-US" altLang="zh-CN" sz="1200" kern="0" dirty="0" smtClean="0">
                <a:solidFill>
                  <a:schemeClr val="bg1">
                    <a:lumMod val="50000"/>
                  </a:schemeClr>
                </a:solidFill>
                <a:cs typeface="+mn-ea"/>
                <a:sym typeface="+mn-lt"/>
              </a:rPr>
              <a:t>:</a:t>
            </a:r>
          </a:p>
          <a:p>
            <a:pPr marL="228600" indent="-228600" defTabSz="914126">
              <a:lnSpc>
                <a:spcPct val="150000"/>
              </a:lnSpc>
              <a:buFont typeface="+mj-lt"/>
              <a:buAutoNum type="arabicPeriod"/>
              <a:defRPr/>
            </a:pPr>
            <a:r>
              <a:rPr lang="zh-CN" altLang="en-US" sz="1200" kern="0" dirty="0" smtClean="0">
                <a:solidFill>
                  <a:schemeClr val="bg1">
                    <a:lumMod val="50000"/>
                  </a:schemeClr>
                </a:solidFill>
                <a:cs typeface="+mn-ea"/>
                <a:sym typeface="+mn-lt"/>
              </a:rPr>
              <a:t>如何进行合理资源分配？</a:t>
            </a:r>
            <a:endParaRPr lang="en-US" altLang="zh-CN" sz="1200" kern="0" dirty="0" smtClean="0">
              <a:solidFill>
                <a:schemeClr val="bg1">
                  <a:lumMod val="50000"/>
                </a:schemeClr>
              </a:solidFill>
              <a:cs typeface="+mn-ea"/>
              <a:sym typeface="+mn-lt"/>
            </a:endParaRPr>
          </a:p>
          <a:p>
            <a:pPr marL="228600" indent="-228600" defTabSz="914126">
              <a:lnSpc>
                <a:spcPct val="150000"/>
              </a:lnSpc>
              <a:buFont typeface="+mj-lt"/>
              <a:buAutoNum type="arabicPeriod"/>
              <a:defRPr/>
            </a:pPr>
            <a:r>
              <a:rPr lang="zh-CN" altLang="en-US" sz="1200" kern="0" dirty="0" smtClean="0">
                <a:solidFill>
                  <a:schemeClr val="bg1">
                    <a:lumMod val="50000"/>
                  </a:schemeClr>
                </a:solidFill>
                <a:cs typeface="+mn-ea"/>
                <a:sym typeface="+mn-lt"/>
              </a:rPr>
              <a:t>如何培养提升你的团队能力？</a:t>
            </a:r>
            <a:endParaRPr lang="en-US" altLang="zh-CN" sz="1200" kern="0" dirty="0" smtClean="0">
              <a:solidFill>
                <a:schemeClr val="bg1">
                  <a:lumMod val="50000"/>
                </a:schemeClr>
              </a:solidFill>
              <a:cs typeface="+mn-ea"/>
              <a:sym typeface="+mn-lt"/>
            </a:endParaRPr>
          </a:p>
          <a:p>
            <a:pPr marL="228600" indent="-228600" defTabSz="914126">
              <a:lnSpc>
                <a:spcPct val="150000"/>
              </a:lnSpc>
              <a:buFont typeface="+mj-lt"/>
              <a:buAutoNum type="arabicPeriod"/>
              <a:defRPr/>
            </a:pPr>
            <a:r>
              <a:rPr lang="zh-CN" altLang="en-US" sz="1200" kern="0" dirty="0" smtClean="0">
                <a:solidFill>
                  <a:schemeClr val="bg1">
                    <a:lumMod val="50000"/>
                  </a:schemeClr>
                </a:solidFill>
                <a:cs typeface="+mn-ea"/>
                <a:sym typeface="+mn-lt"/>
              </a:rPr>
              <a:t>如何分析业务数据，达成业务目标</a:t>
            </a:r>
            <a:r>
              <a:rPr lang="en-US" altLang="zh-CN" sz="1200" kern="0" dirty="0" smtClean="0">
                <a:solidFill>
                  <a:schemeClr val="bg1">
                    <a:lumMod val="50000"/>
                  </a:schemeClr>
                </a:solidFill>
                <a:cs typeface="+mn-ea"/>
                <a:sym typeface="+mn-lt"/>
              </a:rPr>
              <a:t>?</a:t>
            </a:r>
            <a:endParaRPr lang="zh-CN" altLang="en-US" sz="1200" kern="0" dirty="0">
              <a:solidFill>
                <a:schemeClr val="bg1">
                  <a:lumMod val="50000"/>
                </a:schemeClr>
              </a:solidFill>
              <a:cs typeface="+mn-ea"/>
              <a:sym typeface="+mn-lt"/>
            </a:endParaRPr>
          </a:p>
        </p:txBody>
      </p:sp>
      <p:sp>
        <p:nvSpPr>
          <p:cNvPr id="59" name="PA_淘宝网chenying0907出品 58"/>
          <p:cNvSpPr txBox="1"/>
          <p:nvPr>
            <p:custDataLst>
              <p:tags r:id="rId17"/>
            </p:custDataLst>
          </p:nvPr>
        </p:nvSpPr>
        <p:spPr bwMode="auto">
          <a:xfrm>
            <a:off x="5379894" y="3724638"/>
            <a:ext cx="2833180" cy="923330"/>
          </a:xfrm>
          <a:prstGeom prst="rect">
            <a:avLst/>
          </a:prstGeom>
          <a:noFill/>
        </p:spPr>
        <p:txBody>
          <a:bodyPr wrap="square">
            <a:spAutoFit/>
          </a:bodyPr>
          <a:lstStyle/>
          <a:p>
            <a:pPr defTabSz="914126">
              <a:lnSpc>
                <a:spcPct val="150000"/>
              </a:lnSpc>
              <a:defRPr/>
            </a:pPr>
            <a:r>
              <a:rPr lang="zh-CN" altLang="en-US" sz="1200" kern="0" dirty="0" smtClean="0">
                <a:solidFill>
                  <a:schemeClr val="bg1">
                    <a:lumMod val="50000"/>
                  </a:schemeClr>
                </a:solidFill>
                <a:cs typeface="+mn-ea"/>
                <a:sym typeface="+mn-lt"/>
              </a:rPr>
              <a:t>你需要注意：</a:t>
            </a:r>
            <a:endParaRPr lang="en-US" altLang="zh-CN" sz="1200" kern="0" dirty="0" smtClean="0">
              <a:solidFill>
                <a:schemeClr val="bg1">
                  <a:lumMod val="50000"/>
                </a:schemeClr>
              </a:solidFill>
              <a:cs typeface="+mn-ea"/>
              <a:sym typeface="+mn-lt"/>
            </a:endParaRPr>
          </a:p>
          <a:p>
            <a:pPr defTabSz="914126">
              <a:lnSpc>
                <a:spcPct val="150000"/>
              </a:lnSpc>
              <a:defRPr/>
            </a:pPr>
            <a:r>
              <a:rPr lang="zh-CN" altLang="en-US" sz="1200" kern="0" dirty="0" smtClean="0">
                <a:solidFill>
                  <a:schemeClr val="bg1">
                    <a:lumMod val="50000"/>
                  </a:schemeClr>
                </a:solidFill>
                <a:cs typeface="+mn-ea"/>
                <a:sym typeface="+mn-lt"/>
              </a:rPr>
              <a:t>仔细阅读培训中提供的一系列信息，结合考虑，充分利用每个周期产生的报告。</a:t>
            </a:r>
            <a:endParaRPr lang="zh-CN" altLang="en-US" sz="1200" kern="0" dirty="0">
              <a:solidFill>
                <a:schemeClr val="bg1">
                  <a:lumMod val="50000"/>
                </a:schemeClr>
              </a:solidFill>
              <a:cs typeface="+mn-ea"/>
              <a:sym typeface="+mn-lt"/>
            </a:endParaRPr>
          </a:p>
        </p:txBody>
      </p:sp>
      <p:grpSp>
        <p:nvGrpSpPr>
          <p:cNvPr id="21" name="组合 20"/>
          <p:cNvGrpSpPr/>
          <p:nvPr/>
        </p:nvGrpSpPr>
        <p:grpSpPr>
          <a:xfrm>
            <a:off x="6093235" y="271257"/>
            <a:ext cx="2808440" cy="283317"/>
            <a:chOff x="361678" y="1649055"/>
            <a:chExt cx="8274706" cy="1317082"/>
          </a:xfrm>
        </p:grpSpPr>
        <p:sp>
          <p:nvSpPr>
            <p:cNvPr id="22" name="PA_淘宝网chenying0907出品 78"/>
            <p:cNvSpPr/>
            <p:nvPr>
              <p:custDataLst>
                <p:tags r:id="rId18"/>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23" name="PA_淘宝网chenying0907出品 79"/>
            <p:cNvSpPr txBox="1"/>
            <p:nvPr>
              <p:custDataLst>
                <p:tags r:id="rId19"/>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24" name="PA_淘宝网chenying0907出品 81"/>
            <p:cNvSpPr/>
            <p:nvPr>
              <p:custDataLst>
                <p:tags r:id="rId20"/>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5" name="PA_淘宝网chenying0907出品 82"/>
            <p:cNvSpPr txBox="1"/>
            <p:nvPr>
              <p:custDataLst>
                <p:tags r:id="rId21"/>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chemeClr val="bg1"/>
                  </a:solidFill>
                  <a:cs typeface="+mn-ea"/>
                  <a:sym typeface="+mn-lt"/>
                </a:rPr>
                <a:t>使用</a:t>
              </a:r>
              <a:r>
                <a:rPr lang="zh-CN" altLang="en-US" sz="700" kern="0" dirty="0" smtClean="0">
                  <a:solidFill>
                    <a:schemeClr val="bg1"/>
                  </a:solidFill>
                  <a:cs typeface="+mn-ea"/>
                  <a:sym typeface="+mn-lt"/>
                </a:rPr>
                <a:t>流程</a:t>
              </a:r>
              <a:endParaRPr lang="zh-CN" altLang="en-US" sz="700" kern="0" dirty="0">
                <a:solidFill>
                  <a:schemeClr val="bg1"/>
                </a:solidFill>
                <a:cs typeface="+mn-ea"/>
                <a:sym typeface="+mn-lt"/>
              </a:endParaRPr>
            </a:p>
          </p:txBody>
        </p:sp>
        <p:sp>
          <p:nvSpPr>
            <p:cNvPr id="26" name="PA_淘宝网chenying0907出品 84"/>
            <p:cNvSpPr/>
            <p:nvPr>
              <p:custDataLst>
                <p:tags r:id="rId22"/>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7" name="PA_淘宝网chenying0907出品 85"/>
            <p:cNvSpPr txBox="1"/>
            <p:nvPr>
              <p:custDataLst>
                <p:tags r:id="rId23"/>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28" name="PA_淘宝网chenying0907出品 87"/>
            <p:cNvSpPr/>
            <p:nvPr>
              <p:custDataLst>
                <p:tags r:id="rId24"/>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29" name="PA_淘宝网chenying0907出品 89"/>
            <p:cNvSpPr/>
            <p:nvPr>
              <p:custDataLst>
                <p:tags r:id="rId25"/>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2347036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title"/>
            <p:custDataLst>
              <p:tags r:id="rId1"/>
            </p:custDataLst>
          </p:nvPr>
        </p:nvSpPr>
        <p:spPr>
          <a:xfrm>
            <a:off x="3420052" y="83125"/>
            <a:ext cx="6386750" cy="728479"/>
          </a:xfrm>
        </p:spPr>
        <p:txBody>
          <a:bodyPr vert="horz" lIns="68568" tIns="34284" rIns="68568" bIns="34284" rtlCol="0" anchor="ctr">
            <a:normAutofit/>
          </a:bodyPr>
          <a:lstStyle/>
          <a:p>
            <a:pPr defTabSz="914126">
              <a:lnSpc>
                <a:spcPct val="100000"/>
              </a:lnSpc>
              <a:spcBef>
                <a:spcPts val="0"/>
              </a:spcBef>
            </a:pPr>
            <a:r>
              <a:rPr lang="zh-CN" altLang="en-US" sz="2399" b="1" dirty="0" smtClean="0">
                <a:solidFill>
                  <a:srgbClr val="435258"/>
                </a:solidFill>
                <a:latin typeface="+mn-lt"/>
                <a:ea typeface="+mn-ea"/>
                <a:cs typeface="+mn-ea"/>
                <a:sym typeface="+mn-lt"/>
              </a:rPr>
              <a:t>测试流程详细讲解</a:t>
            </a:r>
            <a:endParaRPr lang="en-GB" sz="2399" b="1" dirty="0">
              <a:solidFill>
                <a:srgbClr val="435258"/>
              </a:solidFill>
              <a:latin typeface="+mn-lt"/>
              <a:ea typeface="+mn-ea"/>
              <a:cs typeface="+mn-ea"/>
              <a:sym typeface="+mn-lt"/>
            </a:endParaRPr>
          </a:p>
        </p:txBody>
      </p:sp>
      <p:sp>
        <p:nvSpPr>
          <p:cNvPr id="9" name="PA_淘宝网chenying0907出品 8"/>
          <p:cNvSpPr txBox="1"/>
          <p:nvPr>
            <p:custDataLst>
              <p:tags r:id="rId2"/>
            </p:custDataLst>
          </p:nvPr>
        </p:nvSpPr>
        <p:spPr>
          <a:xfrm>
            <a:off x="3302179" y="615139"/>
            <a:ext cx="2994642" cy="253904"/>
          </a:xfrm>
          <a:prstGeom prst="rect">
            <a:avLst/>
          </a:prstGeom>
          <a:noFill/>
        </p:spPr>
        <p:txBody>
          <a:bodyPr wrap="none" lIns="68568" tIns="34284" rIns="68568" bIns="34284" rtlCol="0">
            <a:spAutoFit/>
          </a:bodyPr>
          <a:lstStyle/>
          <a:p>
            <a:r>
              <a:rPr lang="en-GB" sz="1200" dirty="0" smtClean="0">
                <a:solidFill>
                  <a:schemeClr val="bg1">
                    <a:lumMod val="50000"/>
                  </a:schemeClr>
                </a:solidFill>
                <a:cs typeface="+mn-ea"/>
                <a:sym typeface="+mn-lt"/>
              </a:rPr>
              <a:t>Demonstration of the examine process</a:t>
            </a:r>
            <a:endParaRPr lang="en-GB" sz="1200" dirty="0">
              <a:solidFill>
                <a:schemeClr val="bg1">
                  <a:lumMod val="50000"/>
                </a:schemeClr>
              </a:solidFill>
              <a:cs typeface="+mn-ea"/>
              <a:sym typeface="+mn-lt"/>
            </a:endParaRPr>
          </a:p>
        </p:txBody>
      </p:sp>
      <p:cxnSp>
        <p:nvCxnSpPr>
          <p:cNvPr id="10" name="PA_直接连接符 9"/>
          <p:cNvCxnSpPr/>
          <p:nvPr>
            <p:custDataLst>
              <p:tags r:id="rId3"/>
            </p:custDataLst>
          </p:nvPr>
        </p:nvCxnSpPr>
        <p:spPr>
          <a:xfrm>
            <a:off x="4259999" y="895958"/>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70881" y="119264"/>
            <a:ext cx="2157949" cy="1079404"/>
            <a:chOff x="344619" y="2532563"/>
            <a:chExt cx="2666713" cy="1640250"/>
          </a:xfrm>
        </p:grpSpPr>
        <p:pic>
          <p:nvPicPr>
            <p:cNvPr id="6" name="PA_图片 1"/>
            <p:cNvPicPr>
              <a:picLocks noChangeAspect="1"/>
            </p:cNvPicPr>
            <p:nvPr>
              <p:custDataLst>
                <p:tags r:id="rId12"/>
              </p:custDataLst>
            </p:nvPr>
          </p:nvPicPr>
          <p:blipFill>
            <a:blip r:embed="rId16" cstate="print">
              <a:extLst>
                <a:ext uri="{28A0092B-C50C-407E-A947-70E740481C1C}">
                  <a14:useLocalDpi xmlns:a14="http://schemas.microsoft.com/office/drawing/2010/main" val="0"/>
                </a:ext>
              </a:extLst>
            </a:blip>
            <a:stretch>
              <a:fillRect/>
            </a:stretch>
          </p:blipFill>
          <p:spPr>
            <a:xfrm>
              <a:off x="344619" y="2532563"/>
              <a:ext cx="2666713" cy="1640250"/>
            </a:xfrm>
            <a:prstGeom prst="rect">
              <a:avLst/>
            </a:prstGeom>
          </p:spPr>
        </p:pic>
        <p:pic>
          <p:nvPicPr>
            <p:cNvPr id="1026" name="PA_图片 2" descr="E:\0000000我图PPT\000001扁平化图标\商务\240450-13021PU64764.jpg"/>
            <p:cNvPicPr>
              <a:picLocks noChangeAspect="1" noChangeArrowheads="1"/>
            </p:cNvPicPr>
            <p:nvPr>
              <p:custDataLst>
                <p:tags r:id="rId13"/>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830763" y="2724046"/>
              <a:ext cx="1671803" cy="111007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p:cNvPicPr>
            <a:picLocks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053922" y="1595828"/>
            <a:ext cx="2520128" cy="134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38018" y="1565337"/>
            <a:ext cx="3410093" cy="3139321"/>
          </a:xfrm>
          <a:prstGeom prst="rect">
            <a:avLst/>
          </a:prstGeom>
          <a:noFill/>
        </p:spPr>
        <p:txBody>
          <a:bodyPr wrap="square" rtlCol="0">
            <a:spAutoFit/>
          </a:bodyPr>
          <a:lstStyle/>
          <a:p>
            <a:r>
              <a:rPr lang="zh-CN" altLang="en-US" dirty="0" smtClean="0"/>
              <a:t>首先，</a:t>
            </a:r>
            <a:endParaRPr lang="en-US" altLang="zh-CN" dirty="0" smtClean="0"/>
          </a:p>
          <a:p>
            <a:r>
              <a:rPr lang="zh-CN" altLang="en-US" dirty="0" smtClean="0"/>
              <a:t>打开平台登录界面，如果没有用户名，请点击注册按钮进行注册，注册完成后点击返回登录界面。</a:t>
            </a:r>
            <a:endParaRPr lang="en-US" altLang="zh-CN" dirty="0" smtClean="0"/>
          </a:p>
          <a:p>
            <a:endParaRPr lang="en-US" altLang="zh-CN" dirty="0" smtClean="0"/>
          </a:p>
          <a:p>
            <a:endParaRPr lang="en-US" altLang="zh-CN" dirty="0"/>
          </a:p>
          <a:p>
            <a:endParaRPr lang="en-US" altLang="zh-CN" dirty="0"/>
          </a:p>
          <a:p>
            <a:r>
              <a:rPr lang="zh-CN" altLang="en-US" dirty="0" smtClean="0"/>
              <a:t>请使用正确的用户名与密码进行登录，如果密码输入错误达到</a:t>
            </a:r>
            <a:r>
              <a:rPr lang="en-US" altLang="zh-CN" dirty="0" smtClean="0">
                <a:solidFill>
                  <a:srgbClr val="FF0000"/>
                </a:solidFill>
              </a:rPr>
              <a:t>10</a:t>
            </a:r>
            <a:r>
              <a:rPr lang="zh-CN" altLang="en-US" dirty="0" smtClean="0"/>
              <a:t>次，则用户名将被锁定，请联系管理员进行解锁。</a:t>
            </a:r>
            <a:endParaRPr lang="zh-CN" altLang="en-US" dirty="0"/>
          </a:p>
        </p:txBody>
      </p:sp>
      <p:pic>
        <p:nvPicPr>
          <p:cNvPr id="1028" name="Picture 4"/>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053922" y="3280608"/>
            <a:ext cx="2493100" cy="146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04374" y="1892032"/>
            <a:ext cx="1269540" cy="369332"/>
          </a:xfrm>
          <a:prstGeom prst="rect">
            <a:avLst/>
          </a:prstGeom>
          <a:noFill/>
        </p:spPr>
        <p:txBody>
          <a:bodyPr wrap="square" rtlCol="0">
            <a:spAutoFit/>
          </a:bodyPr>
          <a:lstStyle/>
          <a:p>
            <a:r>
              <a:rPr lang="zh-CN" altLang="en-US" dirty="0" smtClean="0"/>
              <a:t>登录界面</a:t>
            </a:r>
            <a:endParaRPr lang="zh-CN" altLang="en-US" dirty="0"/>
          </a:p>
        </p:txBody>
      </p:sp>
      <p:sp>
        <p:nvSpPr>
          <p:cNvPr id="35" name="TextBox 34"/>
          <p:cNvSpPr txBox="1"/>
          <p:nvPr/>
        </p:nvSpPr>
        <p:spPr>
          <a:xfrm>
            <a:off x="304374" y="3827751"/>
            <a:ext cx="1269540" cy="369332"/>
          </a:xfrm>
          <a:prstGeom prst="rect">
            <a:avLst/>
          </a:prstGeom>
          <a:noFill/>
        </p:spPr>
        <p:txBody>
          <a:bodyPr wrap="square" rtlCol="0">
            <a:spAutoFit/>
          </a:bodyPr>
          <a:lstStyle/>
          <a:p>
            <a:r>
              <a:rPr lang="zh-CN" altLang="en-US" dirty="0" smtClean="0"/>
              <a:t>注册界面</a:t>
            </a:r>
            <a:endParaRPr lang="zh-CN" altLang="en-US" dirty="0"/>
          </a:p>
        </p:txBody>
      </p:sp>
      <p:grpSp>
        <p:nvGrpSpPr>
          <p:cNvPr id="18" name="组合 17"/>
          <p:cNvGrpSpPr/>
          <p:nvPr/>
        </p:nvGrpSpPr>
        <p:grpSpPr>
          <a:xfrm>
            <a:off x="304374" y="1340707"/>
            <a:ext cx="8318057" cy="3588583"/>
            <a:chOff x="304374" y="1198668"/>
            <a:chExt cx="8485296" cy="3588583"/>
          </a:xfrm>
        </p:grpSpPr>
        <p:sp>
          <p:nvSpPr>
            <p:cNvPr id="4" name="矩形 3"/>
            <p:cNvSpPr/>
            <p:nvPr/>
          </p:nvSpPr>
          <p:spPr>
            <a:xfrm>
              <a:off x="304374" y="1198668"/>
              <a:ext cx="8485296" cy="3588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100" dirty="0" smtClean="0">
                <a:solidFill>
                  <a:schemeClr val="tx1"/>
                </a:solidFill>
              </a:endParaRPr>
            </a:p>
          </p:txBody>
        </p:sp>
        <p:cxnSp>
          <p:nvCxnSpPr>
            <p:cNvPr id="11" name="直接连接符 10"/>
            <p:cNvCxnSpPr>
              <a:stCxn id="4" idx="1"/>
              <a:endCxn id="4" idx="3"/>
            </p:cNvCxnSpPr>
            <p:nvPr/>
          </p:nvCxnSpPr>
          <p:spPr>
            <a:xfrm>
              <a:off x="304374" y="2992960"/>
              <a:ext cx="8485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63040" y="1198668"/>
              <a:ext cx="0" cy="3588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99500" y="1198668"/>
              <a:ext cx="0" cy="358858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304374" y="1340707"/>
            <a:ext cx="8318057" cy="1794290"/>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100" dirty="0" smtClean="0">
              <a:solidFill>
                <a:schemeClr val="tx1"/>
              </a:solidFill>
            </a:endParaRPr>
          </a:p>
        </p:txBody>
      </p:sp>
      <p:grpSp>
        <p:nvGrpSpPr>
          <p:cNvPr id="24" name="组合 23"/>
          <p:cNvGrpSpPr/>
          <p:nvPr/>
        </p:nvGrpSpPr>
        <p:grpSpPr>
          <a:xfrm>
            <a:off x="6270312" y="142979"/>
            <a:ext cx="2808440" cy="283317"/>
            <a:chOff x="361678" y="1649055"/>
            <a:chExt cx="8274706" cy="1317082"/>
          </a:xfrm>
        </p:grpSpPr>
        <p:sp>
          <p:nvSpPr>
            <p:cNvPr id="25" name="PA_淘宝网chenying0907出品 78"/>
            <p:cNvSpPr/>
            <p:nvPr>
              <p:custDataLst>
                <p:tags r:id="rId4"/>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26" name="PA_淘宝网chenying0907出品 79"/>
            <p:cNvSpPr txBox="1"/>
            <p:nvPr>
              <p:custDataLst>
                <p:tags r:id="rId5"/>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27" name="PA_淘宝网chenying0907出品 81"/>
            <p:cNvSpPr/>
            <p:nvPr>
              <p:custDataLst>
                <p:tags r:id="rId6"/>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28" name="PA_淘宝网chenying0907出品 82"/>
            <p:cNvSpPr txBox="1"/>
            <p:nvPr>
              <p:custDataLst>
                <p:tags r:id="rId7"/>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chemeClr val="bg1"/>
                  </a:solidFill>
                  <a:cs typeface="+mn-ea"/>
                  <a:sym typeface="+mn-lt"/>
                </a:rPr>
                <a:t>使用</a:t>
              </a:r>
              <a:r>
                <a:rPr lang="zh-CN" altLang="en-US" sz="700" kern="0" dirty="0" smtClean="0">
                  <a:solidFill>
                    <a:schemeClr val="bg1"/>
                  </a:solidFill>
                  <a:cs typeface="+mn-ea"/>
                  <a:sym typeface="+mn-lt"/>
                </a:rPr>
                <a:t>流程</a:t>
              </a:r>
              <a:endParaRPr lang="zh-CN" altLang="en-US" sz="700" kern="0" dirty="0">
                <a:solidFill>
                  <a:schemeClr val="bg1"/>
                </a:solidFill>
                <a:cs typeface="+mn-ea"/>
                <a:sym typeface="+mn-lt"/>
              </a:endParaRPr>
            </a:p>
          </p:txBody>
        </p:sp>
        <p:sp>
          <p:nvSpPr>
            <p:cNvPr id="29" name="PA_淘宝网chenying0907出品 84"/>
            <p:cNvSpPr/>
            <p:nvPr>
              <p:custDataLst>
                <p:tags r:id="rId8"/>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30" name="PA_淘宝网chenying0907出品 85"/>
            <p:cNvSpPr txBox="1"/>
            <p:nvPr>
              <p:custDataLst>
                <p:tags r:id="rId9"/>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31" name="PA_淘宝网chenying0907出品 87"/>
            <p:cNvSpPr/>
            <p:nvPr>
              <p:custDataLst>
                <p:tags r:id="rId10"/>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32" name="PA_淘宝网chenying0907出品 89"/>
            <p:cNvSpPr/>
            <p:nvPr>
              <p:custDataLst>
                <p:tags r:id="rId11"/>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1107872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对象 36" hidden="1"/>
          <p:cNvGraphicFramePr>
            <a:graphicFrameLocks noChangeAspect="1"/>
          </p:cNvGraphicFramePr>
          <p:nvPr>
            <p:custDataLst>
              <p:tags r:id="rId2"/>
            </p:custDataLst>
            <p:extLst>
              <p:ext uri="{D42A27DB-BD31-4B8C-83A1-F6EECF244321}">
                <p14:modId xmlns:p14="http://schemas.microsoft.com/office/powerpoint/2010/main" val="6699791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67" name="think-cell Slide" r:id="rId40" imgW="421" imgH="420" progId="TCLayout.ActiveDocument.1">
                  <p:embed/>
                </p:oleObj>
              </mc:Choice>
              <mc:Fallback>
                <p:oleObj name="think-cell Slide" r:id="rId40" imgW="421" imgH="420" progId="TCLayout.ActiveDocument.1">
                  <p:embed/>
                  <p:pic>
                    <p:nvPicPr>
                      <p:cNvPr id="0" name=""/>
                      <p:cNvPicPr/>
                      <p:nvPr/>
                    </p:nvPicPr>
                    <p:blipFill>
                      <a:blip r:embed="rId41"/>
                      <a:stretch>
                        <a:fillRect/>
                      </a:stretch>
                    </p:blipFill>
                    <p:spPr>
                      <a:xfrm>
                        <a:off x="1588" y="1588"/>
                        <a:ext cx="1587" cy="1587"/>
                      </a:xfrm>
                      <a:prstGeom prst="rect">
                        <a:avLst/>
                      </a:prstGeom>
                    </p:spPr>
                  </p:pic>
                </p:oleObj>
              </mc:Fallback>
            </mc:AlternateContent>
          </a:graphicData>
        </a:graphic>
      </p:graphicFrame>
      <p:sp>
        <p:nvSpPr>
          <p:cNvPr id="2" name="PA_标题 1"/>
          <p:cNvSpPr>
            <a:spLocks noGrp="1"/>
          </p:cNvSpPr>
          <p:nvPr>
            <p:ph type="title"/>
            <p:custDataLst>
              <p:tags r:id="rId3"/>
            </p:custDataLst>
          </p:nvPr>
        </p:nvSpPr>
        <p:spPr>
          <a:xfrm>
            <a:off x="3938098" y="-3524"/>
            <a:ext cx="6386750" cy="728479"/>
          </a:xfrm>
        </p:spPr>
        <p:txBody>
          <a:bodyPr vert="horz" lIns="68568" tIns="34284" rIns="68568" bIns="34284" rtlCol="0" anchor="ctr">
            <a:normAutofit/>
          </a:bodyPr>
          <a:lstStyle/>
          <a:p>
            <a:pPr defTabSz="914126">
              <a:lnSpc>
                <a:spcPct val="100000"/>
              </a:lnSpc>
              <a:spcBef>
                <a:spcPts val="0"/>
              </a:spcBef>
            </a:pPr>
            <a:r>
              <a:rPr lang="zh-CN" altLang="en-US" sz="2399" b="1" dirty="0">
                <a:solidFill>
                  <a:srgbClr val="435258"/>
                </a:solidFill>
                <a:cs typeface="+mn-ea"/>
                <a:sym typeface="+mn-lt"/>
              </a:rPr>
              <a:t>开始测试</a:t>
            </a:r>
            <a:endParaRPr lang="en-GB" sz="2399" b="1" dirty="0">
              <a:solidFill>
                <a:srgbClr val="435258"/>
              </a:solidFill>
              <a:latin typeface="+mn-lt"/>
              <a:ea typeface="+mn-ea"/>
              <a:cs typeface="+mn-ea"/>
              <a:sym typeface="+mn-lt"/>
            </a:endParaRPr>
          </a:p>
        </p:txBody>
      </p:sp>
      <p:sp>
        <p:nvSpPr>
          <p:cNvPr id="50" name="PA_淘宝网chenying0907出品 49"/>
          <p:cNvSpPr txBox="1"/>
          <p:nvPr>
            <p:custDataLst>
              <p:tags r:id="rId4"/>
            </p:custDataLst>
          </p:nvPr>
        </p:nvSpPr>
        <p:spPr>
          <a:xfrm>
            <a:off x="3980212" y="492717"/>
            <a:ext cx="1295330" cy="253904"/>
          </a:xfrm>
          <a:prstGeom prst="rect">
            <a:avLst/>
          </a:prstGeom>
          <a:noFill/>
        </p:spPr>
        <p:txBody>
          <a:bodyPr wrap="none" lIns="68568" tIns="34284" rIns="68568" bIns="34284" rtlCol="0">
            <a:spAutoFit/>
          </a:bodyPr>
          <a:lstStyle/>
          <a:p>
            <a:r>
              <a:rPr lang="en-GB" altLang="zh-CN" sz="1200" dirty="0">
                <a:solidFill>
                  <a:schemeClr val="bg2">
                    <a:lumMod val="50000"/>
                  </a:schemeClr>
                </a:solidFill>
                <a:cs typeface="+mn-ea"/>
                <a:sym typeface="+mn-lt"/>
              </a:rPr>
              <a:t>Start examining</a:t>
            </a:r>
            <a:endParaRPr lang="en-GB" altLang="zh-CN" sz="1200" dirty="0">
              <a:solidFill>
                <a:schemeClr val="accent2"/>
              </a:solidFill>
              <a:cs typeface="+mn-ea"/>
              <a:sym typeface="+mn-lt"/>
            </a:endParaRPr>
          </a:p>
        </p:txBody>
      </p:sp>
      <p:cxnSp>
        <p:nvCxnSpPr>
          <p:cNvPr id="51" name="PA_直接连接符 50"/>
          <p:cNvCxnSpPr/>
          <p:nvPr>
            <p:custDataLst>
              <p:tags r:id="rId5"/>
            </p:custDataLst>
          </p:nvPr>
        </p:nvCxnSpPr>
        <p:spPr>
          <a:xfrm>
            <a:off x="4210699" y="746068"/>
            <a:ext cx="801750" cy="0"/>
          </a:xfrm>
          <a:prstGeom prst="line">
            <a:avLst/>
          </a:prstGeom>
          <a:ln w="41275" cap="flat" cmpd="sng" algn="ctr">
            <a:solidFill>
              <a:srgbClr val="4E8A9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514167" y="883464"/>
            <a:ext cx="8117957" cy="4127412"/>
            <a:chOff x="514167" y="745043"/>
            <a:chExt cx="8117957" cy="4127412"/>
          </a:xfrm>
        </p:grpSpPr>
        <p:grpSp>
          <p:nvGrpSpPr>
            <p:cNvPr id="34" name="PA_组合 33"/>
            <p:cNvGrpSpPr/>
            <p:nvPr>
              <p:custDataLst>
                <p:tags r:id="rId14"/>
              </p:custDataLst>
            </p:nvPr>
          </p:nvGrpSpPr>
          <p:grpSpPr>
            <a:xfrm>
              <a:off x="3887234" y="1724716"/>
              <a:ext cx="3056590" cy="3058249"/>
              <a:chOff x="2783373" y="1826009"/>
              <a:chExt cx="6113149" cy="4760349"/>
            </a:xfrm>
          </p:grpSpPr>
          <p:grpSp>
            <p:nvGrpSpPr>
              <p:cNvPr id="4" name="淘宝网chenying0907出品 38"/>
              <p:cNvGrpSpPr/>
              <p:nvPr/>
            </p:nvGrpSpPr>
            <p:grpSpPr>
              <a:xfrm>
                <a:off x="2783373" y="1826009"/>
                <a:ext cx="6113149" cy="4760349"/>
                <a:chOff x="1532693" y="733389"/>
                <a:chExt cx="7287779" cy="5682274"/>
              </a:xfrm>
              <a:effectLst>
                <a:outerShdw blurRad="50800" dist="38100" dir="5400000" algn="t" rotWithShape="0">
                  <a:prstClr val="black">
                    <a:alpha val="40000"/>
                  </a:prstClr>
                </a:outerShdw>
              </a:effectLst>
            </p:grpSpPr>
            <p:sp>
              <p:nvSpPr>
                <p:cNvPr id="5" name="PA_淘宝网chenying0907出品 1"/>
                <p:cNvSpPr/>
                <p:nvPr>
                  <p:custDataLst>
                    <p:tags r:id="rId21"/>
                  </p:custDataLst>
                </p:nvPr>
              </p:nvSpPr>
              <p:spPr>
                <a:xfrm rot="293950">
                  <a:off x="4004111" y="5285336"/>
                  <a:ext cx="4099479" cy="424200"/>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algn="ctr">
                    <a:defRPr/>
                  </a:pPr>
                  <a:endParaRPr lang="en-US" sz="1050" kern="0">
                    <a:solidFill>
                      <a:schemeClr val="accent3"/>
                    </a:solidFill>
                    <a:cs typeface="+mn-ea"/>
                    <a:sym typeface="+mn-lt"/>
                  </a:endParaRPr>
                </a:p>
              </p:txBody>
            </p:sp>
            <p:sp>
              <p:nvSpPr>
                <p:cNvPr id="6" name="PA_淘宝网chenying0907出品 1"/>
                <p:cNvSpPr/>
                <p:nvPr>
                  <p:custDataLst>
                    <p:tags r:id="rId22"/>
                  </p:custDataLst>
                </p:nvPr>
              </p:nvSpPr>
              <p:spPr>
                <a:xfrm rot="19913209">
                  <a:off x="3595212" y="4400519"/>
                  <a:ext cx="2482159" cy="413973"/>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algn="ctr">
                    <a:defRPr/>
                  </a:pPr>
                  <a:endParaRPr lang="en-US" sz="1050" kern="0">
                    <a:solidFill>
                      <a:schemeClr val="accent3"/>
                    </a:solidFill>
                    <a:cs typeface="+mn-ea"/>
                    <a:sym typeface="+mn-lt"/>
                  </a:endParaRPr>
                </a:p>
              </p:txBody>
            </p:sp>
            <p:sp>
              <p:nvSpPr>
                <p:cNvPr id="7" name="PA_淘宝网chenying0907出品 1"/>
                <p:cNvSpPr/>
                <p:nvPr>
                  <p:custDataLst>
                    <p:tags r:id="rId23"/>
                  </p:custDataLst>
                </p:nvPr>
              </p:nvSpPr>
              <p:spPr>
                <a:xfrm rot="708470">
                  <a:off x="3109799" y="3398140"/>
                  <a:ext cx="3076959" cy="413973"/>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algn="ctr">
                    <a:defRPr/>
                  </a:pPr>
                  <a:endParaRPr lang="en-US" sz="1050" kern="0">
                    <a:solidFill>
                      <a:schemeClr val="accent3"/>
                    </a:solidFill>
                    <a:cs typeface="+mn-ea"/>
                    <a:sym typeface="+mn-lt"/>
                  </a:endParaRPr>
                </a:p>
              </p:txBody>
            </p:sp>
            <p:sp>
              <p:nvSpPr>
                <p:cNvPr id="8" name="PA_淘宝网chenying0907出品 1"/>
                <p:cNvSpPr/>
                <p:nvPr>
                  <p:custDataLst>
                    <p:tags r:id="rId24"/>
                  </p:custDataLst>
                </p:nvPr>
              </p:nvSpPr>
              <p:spPr>
                <a:xfrm rot="293950">
                  <a:off x="3208806" y="1267157"/>
                  <a:ext cx="4099479" cy="424200"/>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algn="ctr">
                    <a:defRPr/>
                  </a:pPr>
                  <a:endParaRPr lang="en-US" sz="1050" kern="0">
                    <a:solidFill>
                      <a:schemeClr val="accent3"/>
                    </a:solidFill>
                    <a:cs typeface="+mn-ea"/>
                    <a:sym typeface="+mn-lt"/>
                  </a:endParaRPr>
                </a:p>
              </p:txBody>
            </p:sp>
            <p:grpSp>
              <p:nvGrpSpPr>
                <p:cNvPr id="9" name="淘宝网chenying0907出品 43"/>
                <p:cNvGrpSpPr/>
                <p:nvPr/>
              </p:nvGrpSpPr>
              <p:grpSpPr>
                <a:xfrm>
                  <a:off x="2361514" y="742974"/>
                  <a:ext cx="978921" cy="978921"/>
                  <a:chOff x="2195736" y="908720"/>
                  <a:chExt cx="2160240" cy="2160240"/>
                </a:xfrm>
                <a:effectLst>
                  <a:outerShdw blurRad="139700" dist="114300" dir="5400000" algn="t" rotWithShape="0">
                    <a:prstClr val="black">
                      <a:alpha val="28000"/>
                    </a:prstClr>
                  </a:outerShdw>
                </a:effectLst>
              </p:grpSpPr>
              <p:sp>
                <p:nvSpPr>
                  <p:cNvPr id="26" name="PA_淘宝网chenying0907出品 60"/>
                  <p:cNvSpPr/>
                  <p:nvPr>
                    <p:custDataLst>
                      <p:tags r:id="rId36"/>
                    </p:custDataLst>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sp>
                <p:nvSpPr>
                  <p:cNvPr id="27" name="PA_淘宝网chenying0907出品 61"/>
                  <p:cNvSpPr/>
                  <p:nvPr>
                    <p:custDataLst>
                      <p:tags r:id="rId37"/>
                    </p:custDataLst>
                  </p:nvPr>
                </p:nvSpPr>
                <p:spPr>
                  <a:xfrm>
                    <a:off x="2339750" y="1052735"/>
                    <a:ext cx="1872207" cy="1872206"/>
                  </a:xfrm>
                  <a:prstGeom prst="ellipse">
                    <a:avLst/>
                  </a:prstGeom>
                  <a:solidFill>
                    <a:schemeClr val="accent1"/>
                  </a:solidFill>
                  <a:ln w="57150" cap="flat" cmpd="sng" algn="ctr">
                    <a:solidFill>
                      <a:schemeClr val="accent1">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grpSp>
            <p:sp>
              <p:nvSpPr>
                <p:cNvPr id="10" name="PA_淘宝网chenying0907出品 1"/>
                <p:cNvSpPr/>
                <p:nvPr>
                  <p:custDataLst>
                    <p:tags r:id="rId25"/>
                  </p:custDataLst>
                </p:nvPr>
              </p:nvSpPr>
              <p:spPr>
                <a:xfrm rot="20453418">
                  <a:off x="2338642" y="2336237"/>
                  <a:ext cx="4918912" cy="541306"/>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algn="ctr">
                    <a:defRPr/>
                  </a:pPr>
                  <a:endParaRPr lang="en-US" sz="1050" kern="0">
                    <a:solidFill>
                      <a:schemeClr val="accent3"/>
                    </a:solidFill>
                    <a:cs typeface="+mn-ea"/>
                    <a:sym typeface="+mn-lt"/>
                  </a:endParaRPr>
                </a:p>
              </p:txBody>
            </p:sp>
            <p:grpSp>
              <p:nvGrpSpPr>
                <p:cNvPr id="11" name="淘宝网chenying0907出品 45"/>
                <p:cNvGrpSpPr/>
                <p:nvPr/>
              </p:nvGrpSpPr>
              <p:grpSpPr>
                <a:xfrm>
                  <a:off x="1532693" y="2532246"/>
                  <a:ext cx="1657642" cy="1657642"/>
                  <a:chOff x="2195736" y="908720"/>
                  <a:chExt cx="2160240" cy="2160240"/>
                </a:xfrm>
                <a:effectLst>
                  <a:outerShdw blurRad="139700" dist="114300" dir="5400000" algn="t" rotWithShape="0">
                    <a:prstClr val="black">
                      <a:alpha val="28000"/>
                    </a:prstClr>
                  </a:outerShdw>
                </a:effectLst>
              </p:grpSpPr>
              <p:sp>
                <p:nvSpPr>
                  <p:cNvPr id="24" name="PA_淘宝网chenying0907出品 58"/>
                  <p:cNvSpPr/>
                  <p:nvPr>
                    <p:custDataLst>
                      <p:tags r:id="rId34"/>
                    </p:custDataLst>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sp>
                <p:nvSpPr>
                  <p:cNvPr id="25" name="PA_淘宝网chenying0907出品 59"/>
                  <p:cNvSpPr/>
                  <p:nvPr>
                    <p:custDataLst>
                      <p:tags r:id="rId35"/>
                    </p:custDataLst>
                  </p:nvPr>
                </p:nvSpPr>
                <p:spPr>
                  <a:xfrm>
                    <a:off x="2339752" y="1052736"/>
                    <a:ext cx="1872208" cy="1872208"/>
                  </a:xfrm>
                  <a:prstGeom prst="ellipse">
                    <a:avLst/>
                  </a:prstGeom>
                  <a:solidFill>
                    <a:schemeClr val="accent3"/>
                  </a:solidFill>
                  <a:ln w="57150" cap="flat" cmpd="sng" algn="ctr">
                    <a:solidFill>
                      <a:schemeClr val="accent3">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grpSp>
            <p:grpSp>
              <p:nvGrpSpPr>
                <p:cNvPr id="12" name="淘宝网chenying0907出品 46"/>
                <p:cNvGrpSpPr/>
                <p:nvPr/>
              </p:nvGrpSpPr>
              <p:grpSpPr>
                <a:xfrm>
                  <a:off x="6951007" y="733389"/>
                  <a:ext cx="1657642" cy="1657642"/>
                  <a:chOff x="2195736" y="908720"/>
                  <a:chExt cx="2160240" cy="2160240"/>
                </a:xfrm>
                <a:effectLst>
                  <a:outerShdw blurRad="139700" dist="114300" dir="5400000" algn="t" rotWithShape="0">
                    <a:prstClr val="black">
                      <a:alpha val="28000"/>
                    </a:prstClr>
                  </a:outerShdw>
                </a:effectLst>
              </p:grpSpPr>
              <p:sp>
                <p:nvSpPr>
                  <p:cNvPr id="22" name="PA_淘宝网chenying0907出品 56"/>
                  <p:cNvSpPr/>
                  <p:nvPr>
                    <p:custDataLst>
                      <p:tags r:id="rId32"/>
                    </p:custDataLst>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sp>
                <p:nvSpPr>
                  <p:cNvPr id="23" name="PA_淘宝网chenying0907出品 57"/>
                  <p:cNvSpPr/>
                  <p:nvPr>
                    <p:custDataLst>
                      <p:tags r:id="rId33"/>
                    </p:custDataLst>
                  </p:nvPr>
                </p:nvSpPr>
                <p:spPr>
                  <a:xfrm>
                    <a:off x="2339752" y="1052736"/>
                    <a:ext cx="1872208" cy="1872208"/>
                  </a:xfrm>
                  <a:prstGeom prst="ellipse">
                    <a:avLst/>
                  </a:prstGeom>
                  <a:solidFill>
                    <a:srgbClr val="4E8A97"/>
                  </a:solidFill>
                  <a:ln w="57150" cap="flat" cmpd="sng" algn="ctr">
                    <a:solidFill>
                      <a:schemeClr val="accent2">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grpSp>
            <p:grpSp>
              <p:nvGrpSpPr>
                <p:cNvPr id="13" name="淘宝网chenying0907出品 47"/>
                <p:cNvGrpSpPr/>
                <p:nvPr/>
              </p:nvGrpSpPr>
              <p:grpSpPr>
                <a:xfrm>
                  <a:off x="5760263" y="3416477"/>
                  <a:ext cx="978921" cy="978921"/>
                  <a:chOff x="2195736" y="908720"/>
                  <a:chExt cx="2160240" cy="2160240"/>
                </a:xfrm>
                <a:effectLst>
                  <a:outerShdw blurRad="139700" dist="114300" dir="5400000" algn="t" rotWithShape="0">
                    <a:prstClr val="black">
                      <a:alpha val="28000"/>
                    </a:prstClr>
                  </a:outerShdw>
                </a:effectLst>
              </p:grpSpPr>
              <p:sp>
                <p:nvSpPr>
                  <p:cNvPr id="20" name="PA_淘宝网chenying0907出品 54"/>
                  <p:cNvSpPr/>
                  <p:nvPr>
                    <p:custDataLst>
                      <p:tags r:id="rId30"/>
                    </p:custDataLst>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sp>
                <p:nvSpPr>
                  <p:cNvPr id="21" name="PA_淘宝网chenying0907出品 55"/>
                  <p:cNvSpPr/>
                  <p:nvPr>
                    <p:custDataLst>
                      <p:tags r:id="rId31"/>
                    </p:custDataLst>
                  </p:nvPr>
                </p:nvSpPr>
                <p:spPr>
                  <a:xfrm>
                    <a:off x="2339752" y="1052736"/>
                    <a:ext cx="1872208" cy="1872208"/>
                  </a:xfrm>
                  <a:prstGeom prst="ellipse">
                    <a:avLst/>
                  </a:prstGeom>
                  <a:solidFill>
                    <a:schemeClr val="accent4"/>
                  </a:solidFill>
                  <a:ln w="57150" cap="flat" cmpd="sng" algn="ctr">
                    <a:solidFill>
                      <a:schemeClr val="accent4">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grpSp>
            <p:grpSp>
              <p:nvGrpSpPr>
                <p:cNvPr id="14" name="淘宝网chenying0907出品 48"/>
                <p:cNvGrpSpPr/>
                <p:nvPr/>
              </p:nvGrpSpPr>
              <p:grpSpPr>
                <a:xfrm>
                  <a:off x="3079825" y="4742391"/>
                  <a:ext cx="978921" cy="978921"/>
                  <a:chOff x="2195736" y="908720"/>
                  <a:chExt cx="2160240" cy="2160240"/>
                </a:xfrm>
                <a:effectLst>
                  <a:outerShdw blurRad="139700" dist="114300" dir="5400000" algn="t" rotWithShape="0">
                    <a:prstClr val="black">
                      <a:alpha val="28000"/>
                    </a:prstClr>
                  </a:outerShdw>
                </a:effectLst>
              </p:grpSpPr>
              <p:sp>
                <p:nvSpPr>
                  <p:cNvPr id="18" name="PA_淘宝网chenying0907出品 52"/>
                  <p:cNvSpPr/>
                  <p:nvPr>
                    <p:custDataLst>
                      <p:tags r:id="rId28"/>
                    </p:custDataLst>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sp>
                <p:nvSpPr>
                  <p:cNvPr id="19" name="PA_淘宝网chenying0907出品 53"/>
                  <p:cNvSpPr/>
                  <p:nvPr>
                    <p:custDataLst>
                      <p:tags r:id="rId29"/>
                    </p:custDataLst>
                  </p:nvPr>
                </p:nvSpPr>
                <p:spPr>
                  <a:xfrm>
                    <a:off x="2339752" y="1052736"/>
                    <a:ext cx="1872208" cy="1872208"/>
                  </a:xfrm>
                  <a:prstGeom prst="ellipse">
                    <a:avLst/>
                  </a:prstGeom>
                  <a:solidFill>
                    <a:schemeClr val="accent5"/>
                  </a:solidFill>
                  <a:ln w="57150" cap="flat" cmpd="sng" algn="ctr">
                    <a:solidFill>
                      <a:schemeClr val="accent5">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grpSp>
            <p:grpSp>
              <p:nvGrpSpPr>
                <p:cNvPr id="15" name="淘宝网chenying0907出品 49"/>
                <p:cNvGrpSpPr/>
                <p:nvPr/>
              </p:nvGrpSpPr>
              <p:grpSpPr>
                <a:xfrm>
                  <a:off x="7162830" y="4758021"/>
                  <a:ext cx="1657642" cy="1657642"/>
                  <a:chOff x="2195736" y="908720"/>
                  <a:chExt cx="2160240" cy="2160240"/>
                </a:xfrm>
                <a:effectLst>
                  <a:outerShdw blurRad="139700" dist="114300" dir="5400000" algn="t" rotWithShape="0">
                    <a:prstClr val="black">
                      <a:alpha val="28000"/>
                    </a:prstClr>
                  </a:outerShdw>
                </a:effectLst>
              </p:grpSpPr>
              <p:sp>
                <p:nvSpPr>
                  <p:cNvPr id="16" name="PA_淘宝网chenying0907出品 50"/>
                  <p:cNvSpPr/>
                  <p:nvPr>
                    <p:custDataLst>
                      <p:tags r:id="rId26"/>
                    </p:custDataLst>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sp>
                <p:nvSpPr>
                  <p:cNvPr id="17" name="PA_淘宝网chenying0907出品 51"/>
                  <p:cNvSpPr/>
                  <p:nvPr>
                    <p:custDataLst>
                      <p:tags r:id="rId27"/>
                    </p:custDataLst>
                  </p:nvPr>
                </p:nvSpPr>
                <p:spPr>
                  <a:xfrm>
                    <a:off x="2339752" y="1052736"/>
                    <a:ext cx="1872208" cy="1872208"/>
                  </a:xfrm>
                  <a:prstGeom prst="ellipse">
                    <a:avLst/>
                  </a:prstGeom>
                  <a:solidFill>
                    <a:schemeClr val="accent6"/>
                  </a:solidFill>
                  <a:ln w="57150" cap="flat" cmpd="sng" algn="ctr">
                    <a:solidFill>
                      <a:schemeClr val="accent6">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12" tIns="45706" rIns="91412" bIns="45706" numCol="1" spcCol="0" rtlCol="0" fromWordArt="0" anchor="ctr" anchorCtr="0" forceAA="0" compatLnSpc="1">
                    <a:prstTxWarp prst="textNoShape">
                      <a:avLst/>
                    </a:prstTxWarp>
                    <a:noAutofit/>
                  </a:bodyPr>
                  <a:lstStyle/>
                  <a:p>
                    <a:pPr algn="ctr">
                      <a:defRPr/>
                    </a:pPr>
                    <a:endParaRPr lang="en-US" sz="1050" kern="0">
                      <a:solidFill>
                        <a:sysClr val="window" lastClr="FFFFFF"/>
                      </a:solidFill>
                      <a:cs typeface="+mn-ea"/>
                      <a:sym typeface="+mn-lt"/>
                    </a:endParaRPr>
                  </a:p>
                </p:txBody>
              </p:sp>
            </p:grpSp>
          </p:grpSp>
          <p:sp>
            <p:nvSpPr>
              <p:cNvPr id="28" name="PA_淘宝网chenying0907出品 27"/>
              <p:cNvSpPr txBox="1"/>
              <p:nvPr>
                <p:custDataLst>
                  <p:tags r:id="rId15"/>
                </p:custDataLst>
              </p:nvPr>
            </p:nvSpPr>
            <p:spPr>
              <a:xfrm flipH="1">
                <a:off x="3505517" y="2029279"/>
                <a:ext cx="786256" cy="35451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1100" dirty="0">
                    <a:solidFill>
                      <a:schemeClr val="bg2"/>
                    </a:solidFill>
                    <a:latin typeface="+mn-lt"/>
                    <a:ea typeface="+mn-ea"/>
                    <a:cs typeface="+mn-ea"/>
                    <a:sym typeface="+mn-lt"/>
                  </a:rPr>
                  <a:t>01</a:t>
                </a:r>
                <a:endParaRPr lang="zh-CN" altLang="en-US" sz="1100" dirty="0">
                  <a:solidFill>
                    <a:schemeClr val="bg2"/>
                  </a:solidFill>
                  <a:latin typeface="+mn-lt"/>
                  <a:ea typeface="+mn-ea"/>
                  <a:cs typeface="+mn-ea"/>
                  <a:sym typeface="+mn-lt"/>
                </a:endParaRPr>
              </a:p>
            </p:txBody>
          </p:sp>
          <p:sp>
            <p:nvSpPr>
              <p:cNvPr id="29" name="PA_淘宝网chenying0907出品 28"/>
              <p:cNvSpPr txBox="1"/>
              <p:nvPr>
                <p:custDataLst>
                  <p:tags r:id="rId16"/>
                </p:custDataLst>
              </p:nvPr>
            </p:nvSpPr>
            <p:spPr>
              <a:xfrm flipH="1">
                <a:off x="2973278" y="3780029"/>
                <a:ext cx="1064477" cy="4886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1800" dirty="0">
                    <a:solidFill>
                      <a:schemeClr val="bg2"/>
                    </a:solidFill>
                    <a:latin typeface="+mn-lt"/>
                    <a:ea typeface="+mn-ea"/>
                    <a:cs typeface="+mn-ea"/>
                    <a:sym typeface="+mn-lt"/>
                  </a:rPr>
                  <a:t>03</a:t>
                </a:r>
                <a:endParaRPr lang="zh-CN" altLang="en-US" sz="1800" dirty="0">
                  <a:solidFill>
                    <a:schemeClr val="bg2"/>
                  </a:solidFill>
                  <a:latin typeface="+mn-lt"/>
                  <a:ea typeface="+mn-ea"/>
                  <a:cs typeface="+mn-ea"/>
                  <a:sym typeface="+mn-lt"/>
                </a:endParaRPr>
              </a:p>
            </p:txBody>
          </p:sp>
          <p:sp>
            <p:nvSpPr>
              <p:cNvPr id="30" name="PA_淘宝网chenying0907出品 29"/>
              <p:cNvSpPr txBox="1"/>
              <p:nvPr>
                <p:custDataLst>
                  <p:tags r:id="rId17"/>
                </p:custDataLst>
              </p:nvPr>
            </p:nvSpPr>
            <p:spPr>
              <a:xfrm flipH="1">
                <a:off x="7590675" y="2206537"/>
                <a:ext cx="1064477" cy="4886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1800" dirty="0">
                    <a:solidFill>
                      <a:schemeClr val="bg2"/>
                    </a:solidFill>
                    <a:latin typeface="+mn-lt"/>
                    <a:ea typeface="+mn-ea"/>
                    <a:cs typeface="+mn-ea"/>
                    <a:sym typeface="+mn-lt"/>
                  </a:rPr>
                  <a:t>02</a:t>
                </a:r>
                <a:endParaRPr lang="zh-CN" altLang="en-US" sz="1800" dirty="0">
                  <a:solidFill>
                    <a:schemeClr val="bg2"/>
                  </a:solidFill>
                  <a:latin typeface="+mn-lt"/>
                  <a:ea typeface="+mn-ea"/>
                  <a:cs typeface="+mn-ea"/>
                  <a:sym typeface="+mn-lt"/>
                </a:endParaRPr>
              </a:p>
            </p:txBody>
          </p:sp>
          <p:sp>
            <p:nvSpPr>
              <p:cNvPr id="31" name="PA_淘宝网chenying0907出品 30"/>
              <p:cNvSpPr txBox="1"/>
              <p:nvPr>
                <p:custDataLst>
                  <p:tags r:id="rId18"/>
                </p:custDataLst>
              </p:nvPr>
            </p:nvSpPr>
            <p:spPr>
              <a:xfrm flipH="1">
                <a:off x="7739348" y="5619776"/>
                <a:ext cx="1064477" cy="4886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1800" dirty="0">
                    <a:solidFill>
                      <a:schemeClr val="bg2"/>
                    </a:solidFill>
                    <a:latin typeface="+mn-lt"/>
                    <a:ea typeface="+mn-ea"/>
                    <a:cs typeface="+mn-ea"/>
                    <a:sym typeface="+mn-lt"/>
                  </a:rPr>
                  <a:t>06</a:t>
                </a:r>
                <a:endParaRPr lang="zh-CN" altLang="en-US" sz="1800" dirty="0">
                  <a:solidFill>
                    <a:schemeClr val="bg2"/>
                  </a:solidFill>
                  <a:latin typeface="+mn-lt"/>
                  <a:ea typeface="+mn-ea"/>
                  <a:cs typeface="+mn-ea"/>
                  <a:sym typeface="+mn-lt"/>
                </a:endParaRPr>
              </a:p>
            </p:txBody>
          </p:sp>
          <p:sp>
            <p:nvSpPr>
              <p:cNvPr id="32" name="PA_淘宝网chenying0907出品 31"/>
              <p:cNvSpPr txBox="1"/>
              <p:nvPr>
                <p:custDataLst>
                  <p:tags r:id="rId19"/>
                </p:custDataLst>
              </p:nvPr>
            </p:nvSpPr>
            <p:spPr>
              <a:xfrm flipH="1">
                <a:off x="6329551" y="4280977"/>
                <a:ext cx="786256" cy="35451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1100" dirty="0">
                    <a:solidFill>
                      <a:schemeClr val="bg2"/>
                    </a:solidFill>
                    <a:latin typeface="+mn-lt"/>
                    <a:ea typeface="+mn-ea"/>
                    <a:cs typeface="+mn-ea"/>
                    <a:sym typeface="+mn-lt"/>
                  </a:rPr>
                  <a:t>04</a:t>
                </a:r>
                <a:endParaRPr lang="zh-CN" altLang="en-US" sz="1100" dirty="0">
                  <a:solidFill>
                    <a:schemeClr val="bg2"/>
                  </a:solidFill>
                  <a:latin typeface="+mn-lt"/>
                  <a:ea typeface="+mn-ea"/>
                  <a:cs typeface="+mn-ea"/>
                  <a:sym typeface="+mn-lt"/>
                </a:endParaRPr>
              </a:p>
            </p:txBody>
          </p:sp>
          <p:sp>
            <p:nvSpPr>
              <p:cNvPr id="33" name="PA_淘宝网chenying0907出品 32"/>
              <p:cNvSpPr txBox="1"/>
              <p:nvPr>
                <p:custDataLst>
                  <p:tags r:id="rId20"/>
                </p:custDataLst>
              </p:nvPr>
            </p:nvSpPr>
            <p:spPr>
              <a:xfrm flipH="1">
                <a:off x="4070094" y="5417356"/>
                <a:ext cx="786256" cy="35451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1100" dirty="0">
                    <a:solidFill>
                      <a:schemeClr val="bg2"/>
                    </a:solidFill>
                    <a:latin typeface="+mn-lt"/>
                    <a:ea typeface="+mn-ea"/>
                    <a:cs typeface="+mn-ea"/>
                    <a:sym typeface="+mn-lt"/>
                  </a:rPr>
                  <a:t>05</a:t>
                </a:r>
                <a:endParaRPr lang="zh-CN" altLang="en-US" sz="1100" dirty="0">
                  <a:solidFill>
                    <a:schemeClr val="bg2"/>
                  </a:solidFill>
                  <a:latin typeface="+mn-lt"/>
                  <a:ea typeface="+mn-ea"/>
                  <a:cs typeface="+mn-ea"/>
                  <a:sym typeface="+mn-lt"/>
                </a:endParaRPr>
              </a:p>
            </p:txBody>
          </p:sp>
        </p:grpSp>
        <p:sp>
          <p:nvSpPr>
            <p:cNvPr id="3" name="TextBox 2"/>
            <p:cNvSpPr txBox="1"/>
            <p:nvPr/>
          </p:nvSpPr>
          <p:spPr>
            <a:xfrm>
              <a:off x="2650894" y="1317052"/>
              <a:ext cx="1619201" cy="938719"/>
            </a:xfrm>
            <a:prstGeom prst="rect">
              <a:avLst/>
            </a:prstGeom>
            <a:noFill/>
          </p:spPr>
          <p:txBody>
            <a:bodyPr wrap="square" rtlCol="0">
              <a:spAutoFit/>
            </a:bodyPr>
            <a:lstStyle/>
            <a:p>
              <a:r>
                <a:rPr lang="zh-CN" altLang="en-US" sz="1100" dirty="0" smtClean="0"/>
                <a:t>通过浏览</a:t>
              </a:r>
              <a:r>
                <a:rPr lang="zh-CN" altLang="en-US" sz="1100" dirty="0" smtClean="0">
                  <a:solidFill>
                    <a:srgbClr val="FF0000"/>
                  </a:solidFill>
                </a:rPr>
                <a:t>“市场信息”</a:t>
              </a:r>
              <a:r>
                <a:rPr lang="zh-CN" altLang="en-US" sz="1100" dirty="0" smtClean="0"/>
                <a:t>， </a:t>
              </a:r>
              <a:r>
                <a:rPr lang="zh-CN" altLang="en-US" sz="1100" dirty="0" smtClean="0">
                  <a:solidFill>
                    <a:srgbClr val="FF0000"/>
                  </a:solidFill>
                </a:rPr>
                <a:t>“</a:t>
              </a:r>
              <a:r>
                <a:rPr lang="zh-CN" altLang="en-US" sz="1100" dirty="0">
                  <a:solidFill>
                    <a:srgbClr val="FF0000"/>
                  </a:solidFill>
                </a:rPr>
                <a:t>业务代表</a:t>
              </a:r>
              <a:r>
                <a:rPr lang="zh-CN" altLang="en-US" sz="1100" dirty="0" smtClean="0">
                  <a:solidFill>
                    <a:srgbClr val="FF0000"/>
                  </a:solidFill>
                </a:rPr>
                <a:t>”</a:t>
              </a:r>
              <a:r>
                <a:rPr lang="zh-CN" altLang="en-US" sz="1100" dirty="0" smtClean="0"/>
                <a:t>，</a:t>
              </a:r>
              <a:r>
                <a:rPr lang="zh-CN" altLang="en-US" sz="1100" dirty="0" smtClean="0">
                  <a:solidFill>
                    <a:srgbClr val="FF0000"/>
                  </a:solidFill>
                </a:rPr>
                <a:t>“产品”</a:t>
              </a:r>
              <a:r>
                <a:rPr lang="zh-CN" altLang="en-US" sz="1100" dirty="0" smtClean="0"/>
                <a:t>，熟悉测试背景，了解你带领的团队，以及客户和产品概况</a:t>
              </a:r>
              <a:endParaRPr lang="zh-CN" altLang="en-US" sz="1100" dirty="0"/>
            </a:p>
          </p:txBody>
        </p:sp>
        <p:sp>
          <p:nvSpPr>
            <p:cNvPr id="49" name="TextBox 48"/>
            <p:cNvSpPr txBox="1"/>
            <p:nvPr/>
          </p:nvSpPr>
          <p:spPr>
            <a:xfrm>
              <a:off x="6943824" y="1374086"/>
              <a:ext cx="1367082" cy="1107996"/>
            </a:xfrm>
            <a:prstGeom prst="rect">
              <a:avLst/>
            </a:prstGeom>
            <a:noFill/>
          </p:spPr>
          <p:txBody>
            <a:bodyPr wrap="square" rtlCol="0">
              <a:spAutoFit/>
            </a:bodyPr>
            <a:lstStyle/>
            <a:p>
              <a:r>
                <a:rPr lang="zh-CN" altLang="en-US" sz="1100" dirty="0"/>
                <a:t>点击</a:t>
              </a:r>
              <a:r>
                <a:rPr lang="zh-CN" altLang="en-US" sz="1100" dirty="0" smtClean="0"/>
                <a:t>业务决策，确认进入周期</a:t>
              </a:r>
              <a:r>
                <a:rPr lang="en-US" altLang="zh-CN" sz="1100" dirty="0" smtClean="0"/>
                <a:t>1</a:t>
              </a:r>
              <a:r>
                <a:rPr lang="zh-CN" altLang="en-US" sz="1100" dirty="0"/>
                <a:t> （上半年），填写</a:t>
              </a:r>
              <a:r>
                <a:rPr lang="zh-CN" altLang="en-US" sz="1100" dirty="0" smtClean="0"/>
                <a:t>完成</a:t>
              </a:r>
              <a:r>
                <a:rPr lang="en-US" altLang="zh-CN" sz="1100" dirty="0" smtClean="0"/>
                <a:t>10</a:t>
              </a:r>
              <a:r>
                <a:rPr lang="zh-CN" altLang="en-US" sz="1100" dirty="0" smtClean="0"/>
                <a:t>家医院的分配决策，点击“进入下一步”</a:t>
              </a:r>
              <a:endParaRPr lang="zh-CN" altLang="en-US" sz="1100" dirty="0"/>
            </a:p>
          </p:txBody>
        </p:sp>
        <p:sp>
          <p:nvSpPr>
            <p:cNvPr id="52" name="TextBox 51"/>
            <p:cNvSpPr txBox="1"/>
            <p:nvPr/>
          </p:nvSpPr>
          <p:spPr>
            <a:xfrm>
              <a:off x="2852828" y="2579443"/>
              <a:ext cx="1034406" cy="938719"/>
            </a:xfrm>
            <a:prstGeom prst="rect">
              <a:avLst/>
            </a:prstGeom>
            <a:noFill/>
          </p:spPr>
          <p:txBody>
            <a:bodyPr wrap="square" rtlCol="0">
              <a:spAutoFit/>
            </a:bodyPr>
            <a:lstStyle/>
            <a:p>
              <a:r>
                <a:rPr lang="zh-CN" altLang="en-US" sz="1100" dirty="0"/>
                <a:t>点击</a:t>
              </a:r>
              <a:r>
                <a:rPr lang="zh-CN" altLang="en-US" sz="1100" dirty="0" smtClean="0"/>
                <a:t>管理决策，确认进入周期</a:t>
              </a:r>
              <a:r>
                <a:rPr lang="en-US" altLang="zh-CN" sz="1100" dirty="0" smtClean="0"/>
                <a:t>1</a:t>
              </a:r>
              <a:r>
                <a:rPr lang="zh-CN" altLang="en-US" sz="1100" dirty="0" smtClean="0"/>
                <a:t>（上半年），填写完成后，点击“提交”</a:t>
              </a:r>
              <a:endParaRPr lang="zh-CN" altLang="en-US" sz="1100" dirty="0"/>
            </a:p>
          </p:txBody>
        </p:sp>
        <p:sp>
          <p:nvSpPr>
            <p:cNvPr id="53" name="TextBox 52"/>
            <p:cNvSpPr txBox="1"/>
            <p:nvPr/>
          </p:nvSpPr>
          <p:spPr>
            <a:xfrm>
              <a:off x="6328813" y="2943175"/>
              <a:ext cx="1230023" cy="769441"/>
            </a:xfrm>
            <a:prstGeom prst="rect">
              <a:avLst/>
            </a:prstGeom>
            <a:noFill/>
          </p:spPr>
          <p:txBody>
            <a:bodyPr wrap="square" rtlCol="0">
              <a:spAutoFit/>
            </a:bodyPr>
            <a:lstStyle/>
            <a:p>
              <a:r>
                <a:rPr lang="zh-CN" altLang="en-US" sz="1100" dirty="0" smtClean="0"/>
                <a:t>程序将自动跳转至报告页面，分析报告，评估决策的有效性</a:t>
              </a:r>
              <a:endParaRPr lang="zh-CN" altLang="en-US" sz="1100" dirty="0"/>
            </a:p>
          </p:txBody>
        </p:sp>
        <p:sp>
          <p:nvSpPr>
            <p:cNvPr id="54" name="TextBox 53"/>
            <p:cNvSpPr txBox="1"/>
            <p:nvPr/>
          </p:nvSpPr>
          <p:spPr>
            <a:xfrm>
              <a:off x="3145064" y="3872242"/>
              <a:ext cx="1148573" cy="938719"/>
            </a:xfrm>
            <a:prstGeom prst="rect">
              <a:avLst/>
            </a:prstGeom>
            <a:noFill/>
          </p:spPr>
          <p:txBody>
            <a:bodyPr wrap="square" rtlCol="0">
              <a:spAutoFit/>
            </a:bodyPr>
            <a:lstStyle/>
            <a:p>
              <a:r>
                <a:rPr lang="zh-CN" altLang="en-US" sz="1100" dirty="0" smtClean="0"/>
                <a:t>开始周期</a:t>
              </a:r>
              <a:r>
                <a:rPr lang="en-US" altLang="zh-CN" sz="1100" dirty="0" smtClean="0"/>
                <a:t>2</a:t>
              </a:r>
              <a:r>
                <a:rPr lang="zh-CN" altLang="en-US" sz="1100" dirty="0"/>
                <a:t> </a:t>
              </a:r>
              <a:r>
                <a:rPr lang="zh-CN" altLang="en-US" sz="1100" dirty="0" smtClean="0"/>
                <a:t>（下半年</a:t>
              </a:r>
              <a:r>
                <a:rPr lang="zh-CN" altLang="en-US" sz="1100" dirty="0"/>
                <a:t>），的</a:t>
              </a:r>
              <a:r>
                <a:rPr lang="zh-CN" altLang="en-US" sz="1100" dirty="0" smtClean="0"/>
                <a:t>填写，依次是业务决策，管理决策</a:t>
              </a:r>
              <a:endParaRPr lang="zh-CN" altLang="en-US" sz="1100" dirty="0"/>
            </a:p>
          </p:txBody>
        </p:sp>
        <p:sp>
          <p:nvSpPr>
            <p:cNvPr id="55" name="TextBox 54"/>
            <p:cNvSpPr txBox="1"/>
            <p:nvPr/>
          </p:nvSpPr>
          <p:spPr>
            <a:xfrm>
              <a:off x="7057944" y="3890808"/>
              <a:ext cx="1001783" cy="938719"/>
            </a:xfrm>
            <a:prstGeom prst="rect">
              <a:avLst/>
            </a:prstGeom>
            <a:noFill/>
          </p:spPr>
          <p:txBody>
            <a:bodyPr wrap="square" rtlCol="0">
              <a:spAutoFit/>
            </a:bodyPr>
            <a:lstStyle/>
            <a:p>
              <a:r>
                <a:rPr lang="zh-CN" altLang="en-US" sz="1100" dirty="0" smtClean="0"/>
                <a:t>周期</a:t>
              </a:r>
              <a:r>
                <a:rPr lang="en-US" altLang="zh-CN" sz="1100" dirty="0" smtClean="0"/>
                <a:t>2</a:t>
              </a:r>
              <a:r>
                <a:rPr lang="zh-CN" altLang="en-US" sz="1100" dirty="0"/>
                <a:t> </a:t>
              </a:r>
              <a:r>
                <a:rPr lang="zh-CN" altLang="en-US" sz="1100" dirty="0" smtClean="0"/>
                <a:t>（下半年</a:t>
              </a:r>
              <a:r>
                <a:rPr lang="zh-CN" altLang="en-US" sz="1100" dirty="0"/>
                <a:t>），完成</a:t>
              </a:r>
              <a:r>
                <a:rPr lang="zh-CN" altLang="en-US" sz="1100" dirty="0" smtClean="0"/>
                <a:t>，查看最终分数及报告</a:t>
              </a:r>
              <a:endParaRPr lang="zh-CN" altLang="en-US" sz="1100" dirty="0"/>
            </a:p>
          </p:txBody>
        </p:sp>
        <p:sp>
          <p:nvSpPr>
            <p:cNvPr id="36" name="五边形 35"/>
            <p:cNvSpPr/>
            <p:nvPr/>
          </p:nvSpPr>
          <p:spPr>
            <a:xfrm>
              <a:off x="514167" y="898932"/>
              <a:ext cx="1932150" cy="3973523"/>
            </a:xfrm>
            <a:prstGeom prst="homePlate">
              <a:avLst>
                <a:gd name="adj" fmla="val 134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100" dirty="0" smtClean="0">
                <a:solidFill>
                  <a:schemeClr val="tx1"/>
                </a:solidFill>
              </a:endParaRPr>
            </a:p>
          </p:txBody>
        </p:sp>
        <p:pic>
          <p:nvPicPr>
            <p:cNvPr id="46" name="Picture 2"/>
            <p:cNvPicPr>
              <a:picLocks noChangeAspect="1" noChangeArrowheads="1"/>
            </p:cNvPicPr>
            <p:nvPr/>
          </p:nvPicPr>
          <p:blipFill rotWithShape="1">
            <a:blip r:embed="rId42">
              <a:extLst>
                <a:ext uri="{28A0092B-C50C-407E-A947-70E740481C1C}">
                  <a14:useLocalDpi xmlns:a14="http://schemas.microsoft.com/office/drawing/2010/main" val="0"/>
                </a:ext>
              </a:extLst>
            </a:blip>
            <a:srcRect r="83040" b="26868"/>
            <a:stretch/>
          </p:blipFill>
          <p:spPr bwMode="auto">
            <a:xfrm>
              <a:off x="602707" y="1293745"/>
              <a:ext cx="1522907" cy="335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695687" y="745043"/>
              <a:ext cx="1336945" cy="307777"/>
            </a:xfrm>
            <a:prstGeom prst="rect">
              <a:avLst/>
            </a:prstGeom>
            <a:solidFill>
              <a:schemeClr val="bg1"/>
            </a:solidFill>
          </p:spPr>
          <p:txBody>
            <a:bodyPr wrap="square" rtlCol="0">
              <a:spAutoFit/>
            </a:bodyPr>
            <a:lstStyle/>
            <a:p>
              <a:pPr algn="ctr"/>
              <a:r>
                <a:rPr lang="zh-CN" altLang="en-US" sz="1400" dirty="0" smtClean="0"/>
                <a:t>导航栏</a:t>
              </a:r>
              <a:r>
                <a:rPr lang="zh-CN" altLang="en-US" sz="1400" dirty="0"/>
                <a:t>示意图</a:t>
              </a:r>
            </a:p>
          </p:txBody>
        </p:sp>
        <p:sp>
          <p:nvSpPr>
            <p:cNvPr id="48" name="五边形 47"/>
            <p:cNvSpPr/>
            <p:nvPr/>
          </p:nvSpPr>
          <p:spPr>
            <a:xfrm rot="10800000">
              <a:off x="2435882" y="883464"/>
              <a:ext cx="6196242" cy="3973523"/>
            </a:xfrm>
            <a:prstGeom prst="homePlate">
              <a:avLst>
                <a:gd name="adj" fmla="val 45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100" dirty="0" smtClean="0">
                <a:solidFill>
                  <a:schemeClr val="tx1"/>
                </a:solidFill>
              </a:endParaRPr>
            </a:p>
          </p:txBody>
        </p:sp>
        <p:sp>
          <p:nvSpPr>
            <p:cNvPr id="56" name="TextBox 55"/>
            <p:cNvSpPr txBox="1"/>
            <p:nvPr/>
          </p:nvSpPr>
          <p:spPr>
            <a:xfrm>
              <a:off x="5055283" y="746140"/>
              <a:ext cx="1336945" cy="307777"/>
            </a:xfrm>
            <a:prstGeom prst="rect">
              <a:avLst/>
            </a:prstGeom>
            <a:solidFill>
              <a:schemeClr val="bg1"/>
            </a:solidFill>
          </p:spPr>
          <p:txBody>
            <a:bodyPr wrap="square" rtlCol="0">
              <a:spAutoFit/>
            </a:bodyPr>
            <a:lstStyle/>
            <a:p>
              <a:pPr algn="ctr"/>
              <a:r>
                <a:rPr lang="zh-CN" altLang="en-US" sz="1400" dirty="0" smtClean="0"/>
                <a:t>流程示意图</a:t>
              </a:r>
              <a:endParaRPr lang="zh-CN" altLang="en-US" sz="1400" dirty="0"/>
            </a:p>
          </p:txBody>
        </p:sp>
      </p:grpSp>
      <p:grpSp>
        <p:nvGrpSpPr>
          <p:cNvPr id="57" name="组合 56"/>
          <p:cNvGrpSpPr/>
          <p:nvPr/>
        </p:nvGrpSpPr>
        <p:grpSpPr>
          <a:xfrm>
            <a:off x="6243875" y="209400"/>
            <a:ext cx="2808440" cy="283317"/>
            <a:chOff x="361678" y="1649055"/>
            <a:chExt cx="8274706" cy="1317082"/>
          </a:xfrm>
        </p:grpSpPr>
        <p:sp>
          <p:nvSpPr>
            <p:cNvPr id="60" name="PA_淘宝网chenying0907出品 78"/>
            <p:cNvSpPr/>
            <p:nvPr>
              <p:custDataLst>
                <p:tags r:id="rId6"/>
              </p:custDataLst>
            </p:nvPr>
          </p:nvSpPr>
          <p:spPr>
            <a:xfrm>
              <a:off x="6658627"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bg2">
                <a:alpha val="5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chemeClr val="bg1">
                    <a:lumMod val="85000"/>
                  </a:schemeClr>
                </a:solidFill>
                <a:cs typeface="+mn-ea"/>
                <a:sym typeface="+mn-lt"/>
              </a:endParaRPr>
            </a:p>
          </p:txBody>
        </p:sp>
        <p:sp>
          <p:nvSpPr>
            <p:cNvPr id="61" name="PA_淘宝网chenying0907出品 79"/>
            <p:cNvSpPr txBox="1"/>
            <p:nvPr>
              <p:custDataLst>
                <p:tags r:id="rId7"/>
              </p:custDataLst>
            </p:nvPr>
          </p:nvSpPr>
          <p:spPr>
            <a:xfrm>
              <a:off x="6783675" y="1887611"/>
              <a:ext cx="1727658" cy="600994"/>
            </a:xfrm>
            <a:prstGeom prst="rect">
              <a:avLst/>
            </a:prstGeom>
            <a:noFill/>
          </p:spPr>
          <p:txBody>
            <a:bodyPr wrap="square" rtlCol="0">
              <a:spAutoFit/>
            </a:bodyPr>
            <a:lstStyle/>
            <a:p>
              <a:pPr defTabSz="914126">
                <a:defRPr/>
              </a:pPr>
              <a:r>
                <a:rPr lang="zh-CN" altLang="en-US" sz="700" kern="0" dirty="0" smtClean="0">
                  <a:solidFill>
                    <a:sysClr val="windowText" lastClr="000000"/>
                  </a:solidFill>
                  <a:cs typeface="+mn-ea"/>
                  <a:sym typeface="+mn-lt"/>
                </a:rPr>
                <a:t>指标讲解</a:t>
              </a:r>
              <a:endParaRPr lang="zh-CN" altLang="en-US" sz="700" kern="0" dirty="0">
                <a:solidFill>
                  <a:sysClr val="windowText" lastClr="000000"/>
                </a:solidFill>
                <a:cs typeface="+mn-ea"/>
                <a:sym typeface="+mn-lt"/>
              </a:endParaRPr>
            </a:p>
          </p:txBody>
        </p:sp>
        <p:sp>
          <p:nvSpPr>
            <p:cNvPr id="62" name="PA_淘宝网chenying0907出品 81"/>
            <p:cNvSpPr/>
            <p:nvPr>
              <p:custDataLst>
                <p:tags r:id="rId8"/>
              </p:custDataLst>
            </p:nvPr>
          </p:nvSpPr>
          <p:spPr>
            <a:xfrm>
              <a:off x="3538719"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rgbClr val="0070C0">
                <a:alpha val="70000"/>
              </a:srgb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63" name="PA_淘宝网chenying0907出品 82"/>
            <p:cNvSpPr txBox="1"/>
            <p:nvPr>
              <p:custDataLst>
                <p:tags r:id="rId9"/>
              </p:custDataLst>
            </p:nvPr>
          </p:nvSpPr>
          <p:spPr>
            <a:xfrm>
              <a:off x="3663767" y="1887611"/>
              <a:ext cx="1727658" cy="600994"/>
            </a:xfrm>
            <a:prstGeom prst="rect">
              <a:avLst/>
            </a:prstGeom>
            <a:noFill/>
          </p:spPr>
          <p:txBody>
            <a:bodyPr wrap="square" rtlCol="0">
              <a:spAutoFit/>
            </a:bodyPr>
            <a:lstStyle/>
            <a:p>
              <a:pPr defTabSz="914126">
                <a:defRPr/>
              </a:pPr>
              <a:r>
                <a:rPr lang="zh-CN" altLang="en-US" sz="700" kern="0" dirty="0">
                  <a:solidFill>
                    <a:schemeClr val="bg1"/>
                  </a:solidFill>
                  <a:cs typeface="+mn-ea"/>
                  <a:sym typeface="+mn-lt"/>
                </a:rPr>
                <a:t>使用</a:t>
              </a:r>
              <a:r>
                <a:rPr lang="zh-CN" altLang="en-US" sz="700" kern="0" dirty="0" smtClean="0">
                  <a:solidFill>
                    <a:schemeClr val="bg1"/>
                  </a:solidFill>
                  <a:cs typeface="+mn-ea"/>
                  <a:sym typeface="+mn-lt"/>
                </a:rPr>
                <a:t>流程</a:t>
              </a:r>
              <a:endParaRPr lang="zh-CN" altLang="en-US" sz="700" kern="0" dirty="0">
                <a:solidFill>
                  <a:schemeClr val="bg1"/>
                </a:solidFill>
                <a:cs typeface="+mn-ea"/>
                <a:sym typeface="+mn-lt"/>
              </a:endParaRPr>
            </a:p>
          </p:txBody>
        </p:sp>
        <p:sp>
          <p:nvSpPr>
            <p:cNvPr id="64" name="PA_淘宝网chenying0907出品 84"/>
            <p:cNvSpPr/>
            <p:nvPr>
              <p:custDataLst>
                <p:tags r:id="rId10"/>
              </p:custDataLst>
            </p:nvPr>
          </p:nvSpPr>
          <p:spPr>
            <a:xfrm>
              <a:off x="361678" y="1649055"/>
              <a:ext cx="1977757" cy="1317082"/>
            </a:xfrm>
            <a:custGeom>
              <a:avLst/>
              <a:gdLst>
                <a:gd name="connsiteX0" fmla="*/ 0 w 2010968"/>
                <a:gd name="connsiteY0" fmla="*/ 133920 h 1339199"/>
                <a:gd name="connsiteX1" fmla="*/ 133920 w 2010968"/>
                <a:gd name="connsiteY1" fmla="*/ 0 h 1339199"/>
                <a:gd name="connsiteX2" fmla="*/ 1877048 w 2010968"/>
                <a:gd name="connsiteY2" fmla="*/ 0 h 1339199"/>
                <a:gd name="connsiteX3" fmla="*/ 2010968 w 2010968"/>
                <a:gd name="connsiteY3" fmla="*/ 133920 h 1339199"/>
                <a:gd name="connsiteX4" fmla="*/ 2010968 w 2010968"/>
                <a:gd name="connsiteY4" fmla="*/ 1205279 h 1339199"/>
                <a:gd name="connsiteX5" fmla="*/ 1877048 w 2010968"/>
                <a:gd name="connsiteY5" fmla="*/ 1339199 h 1339199"/>
                <a:gd name="connsiteX6" fmla="*/ 133920 w 2010968"/>
                <a:gd name="connsiteY6" fmla="*/ 1339199 h 1339199"/>
                <a:gd name="connsiteX7" fmla="*/ 0 w 2010968"/>
                <a:gd name="connsiteY7" fmla="*/ 1205279 h 1339199"/>
                <a:gd name="connsiteX8" fmla="*/ 0 w 2010968"/>
                <a:gd name="connsiteY8" fmla="*/ 133920 h 133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968" h="1339199">
                  <a:moveTo>
                    <a:pt x="0" y="133920"/>
                  </a:moveTo>
                  <a:cubicBezTo>
                    <a:pt x="0" y="59958"/>
                    <a:pt x="59958" y="0"/>
                    <a:pt x="133920" y="0"/>
                  </a:cubicBezTo>
                  <a:lnTo>
                    <a:pt x="1877048" y="0"/>
                  </a:lnTo>
                  <a:cubicBezTo>
                    <a:pt x="1951010" y="0"/>
                    <a:pt x="2010968" y="59958"/>
                    <a:pt x="2010968" y="133920"/>
                  </a:cubicBezTo>
                  <a:lnTo>
                    <a:pt x="2010968" y="1205279"/>
                  </a:lnTo>
                  <a:cubicBezTo>
                    <a:pt x="2010968" y="1279241"/>
                    <a:pt x="1951010" y="1339199"/>
                    <a:pt x="1877048" y="1339199"/>
                  </a:cubicBezTo>
                  <a:lnTo>
                    <a:pt x="133920" y="1339199"/>
                  </a:lnTo>
                  <a:cubicBezTo>
                    <a:pt x="59958" y="1339199"/>
                    <a:pt x="0" y="1279241"/>
                    <a:pt x="0" y="1205279"/>
                  </a:cubicBezTo>
                  <a:lnTo>
                    <a:pt x="0" y="133920"/>
                  </a:lnTo>
                  <a:close/>
                </a:path>
              </a:pathLst>
            </a:custGeom>
            <a:solidFill>
              <a:schemeClr val="accent3">
                <a:lumMod val="20000"/>
                <a:lumOff val="80000"/>
                <a:alpha val="90000"/>
              </a:schemeClr>
            </a:solidFill>
            <a:ln w="25400" cap="flat" cmpd="sng" algn="ctr">
              <a:solidFill>
                <a:sysClr val="window" lastClr="FFFFFF">
                  <a:hueOff val="0"/>
                  <a:satOff val="0"/>
                  <a:lumOff val="0"/>
                  <a:alphaOff val="0"/>
                </a:sysClr>
              </a:solidFill>
              <a:prstDash val="solid"/>
            </a:ln>
            <a:effectLst/>
          </p:spPr>
          <p:txBody>
            <a:bodyPr spcFirstLastPara="0" vert="horz" wrap="square" lIns="220404" tIns="220404" rIns="220404" bIns="652721" numCol="1" spcCol="1270" anchor="t" anchorCtr="0">
              <a:noAutofit/>
            </a:bodyPr>
            <a:lstStyle/>
            <a:p>
              <a:pPr defTabSz="1377537">
                <a:lnSpc>
                  <a:spcPct val="90000"/>
                </a:lnSpc>
                <a:spcBef>
                  <a:spcPct val="0"/>
                </a:spcBef>
                <a:spcAft>
                  <a:spcPct val="35000"/>
                </a:spcAft>
                <a:defRPr/>
              </a:pPr>
              <a:endParaRPr lang="zh-CN" altLang="en-US" sz="3200">
                <a:solidFill>
                  <a:sysClr val="window" lastClr="FFFFFF"/>
                </a:solidFill>
                <a:cs typeface="+mn-ea"/>
                <a:sym typeface="+mn-lt"/>
              </a:endParaRPr>
            </a:p>
          </p:txBody>
        </p:sp>
        <p:sp>
          <p:nvSpPr>
            <p:cNvPr id="65" name="PA_淘宝网chenying0907出品 85"/>
            <p:cNvSpPr txBox="1"/>
            <p:nvPr>
              <p:custDataLst>
                <p:tags r:id="rId11"/>
              </p:custDataLst>
            </p:nvPr>
          </p:nvSpPr>
          <p:spPr>
            <a:xfrm>
              <a:off x="486726" y="1887611"/>
              <a:ext cx="1727658" cy="600994"/>
            </a:xfrm>
            <a:prstGeom prst="rect">
              <a:avLst/>
            </a:prstGeom>
            <a:noFill/>
          </p:spPr>
          <p:txBody>
            <a:bodyPr wrap="square" rtlCol="0">
              <a:spAutoFit/>
            </a:bodyPr>
            <a:lstStyle/>
            <a:p>
              <a:pPr defTabSz="914126">
                <a:defRPr/>
              </a:pPr>
              <a:r>
                <a:rPr lang="zh-CN" altLang="en-US" sz="700" kern="0" dirty="0" smtClean="0">
                  <a:cs typeface="+mn-ea"/>
                  <a:sym typeface="+mn-lt"/>
                </a:rPr>
                <a:t>平台介绍</a:t>
              </a:r>
              <a:endParaRPr lang="zh-CN" altLang="en-US" sz="700" kern="0" dirty="0">
                <a:cs typeface="+mn-ea"/>
                <a:sym typeface="+mn-lt"/>
              </a:endParaRPr>
            </a:p>
          </p:txBody>
        </p:sp>
        <p:sp>
          <p:nvSpPr>
            <p:cNvPr id="66" name="PA_淘宝网chenying0907出品 87"/>
            <p:cNvSpPr/>
            <p:nvPr>
              <p:custDataLst>
                <p:tags r:id="rId12"/>
              </p:custDataLst>
            </p:nvPr>
          </p:nvSpPr>
          <p:spPr>
            <a:xfrm>
              <a:off x="2639255"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3">
                <a:lumMod val="20000"/>
                <a:lumOff val="80000"/>
              </a:schemeClr>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sp>
          <p:nvSpPr>
            <p:cNvPr id="67" name="PA_淘宝网chenying0907出品 89"/>
            <p:cNvSpPr/>
            <p:nvPr>
              <p:custDataLst>
                <p:tags r:id="rId13"/>
              </p:custDataLst>
            </p:nvPr>
          </p:nvSpPr>
          <p:spPr>
            <a:xfrm>
              <a:off x="5816297" y="1798404"/>
              <a:ext cx="635620" cy="492403"/>
            </a:xfrm>
            <a:custGeom>
              <a:avLst/>
              <a:gdLst>
                <a:gd name="connsiteX0" fmla="*/ 0 w 646293"/>
                <a:gd name="connsiteY0" fmla="*/ 100134 h 500672"/>
                <a:gd name="connsiteX1" fmla="*/ 395957 w 646293"/>
                <a:gd name="connsiteY1" fmla="*/ 100134 h 500672"/>
                <a:gd name="connsiteX2" fmla="*/ 395957 w 646293"/>
                <a:gd name="connsiteY2" fmla="*/ 0 h 500672"/>
                <a:gd name="connsiteX3" fmla="*/ 646293 w 646293"/>
                <a:gd name="connsiteY3" fmla="*/ 250336 h 500672"/>
                <a:gd name="connsiteX4" fmla="*/ 395957 w 646293"/>
                <a:gd name="connsiteY4" fmla="*/ 500672 h 500672"/>
                <a:gd name="connsiteX5" fmla="*/ 395957 w 646293"/>
                <a:gd name="connsiteY5" fmla="*/ 400538 h 500672"/>
                <a:gd name="connsiteX6" fmla="*/ 0 w 646293"/>
                <a:gd name="connsiteY6" fmla="*/ 400538 h 500672"/>
                <a:gd name="connsiteX7" fmla="*/ 0 w 646293"/>
                <a:gd name="connsiteY7" fmla="*/ 100134 h 5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293" h="500672">
                  <a:moveTo>
                    <a:pt x="0" y="100134"/>
                  </a:moveTo>
                  <a:lnTo>
                    <a:pt x="395957" y="100134"/>
                  </a:lnTo>
                  <a:lnTo>
                    <a:pt x="395957" y="0"/>
                  </a:lnTo>
                  <a:lnTo>
                    <a:pt x="646293" y="250336"/>
                  </a:lnTo>
                  <a:lnTo>
                    <a:pt x="395957" y="500672"/>
                  </a:lnTo>
                  <a:lnTo>
                    <a:pt x="395957" y="400538"/>
                  </a:lnTo>
                  <a:lnTo>
                    <a:pt x="0" y="400538"/>
                  </a:lnTo>
                  <a:lnTo>
                    <a:pt x="0" y="100134"/>
                  </a:lnTo>
                  <a:close/>
                </a:path>
              </a:pathLst>
            </a:custGeom>
            <a:solidFill>
              <a:schemeClr val="accent5"/>
            </a:solidFill>
            <a:ln>
              <a:noFill/>
            </a:ln>
            <a:effectLst/>
          </p:spPr>
          <p:txBody>
            <a:bodyPr spcFirstLastPara="0" vert="horz" wrap="square" lIns="0" tIns="100103" rIns="150156" bIns="100103" numCol="1" spcCol="1270" anchor="ctr" anchorCtr="0">
              <a:noAutofit/>
            </a:bodyPr>
            <a:lstStyle/>
            <a:p>
              <a:pPr algn="ctr" defTabSz="933170">
                <a:lnSpc>
                  <a:spcPct val="90000"/>
                </a:lnSpc>
                <a:spcBef>
                  <a:spcPct val="0"/>
                </a:spcBef>
                <a:spcAft>
                  <a:spcPct val="35000"/>
                </a:spcAft>
                <a:defRPr/>
              </a:pPr>
              <a:endParaRPr lang="zh-CN" altLang="en-US" sz="2400">
                <a:solidFill>
                  <a:sysClr val="window" lastClr="FFFFFF"/>
                </a:solidFill>
                <a:cs typeface="+mn-ea"/>
                <a:sym typeface="+mn-lt"/>
              </a:endParaRPr>
            </a:p>
          </p:txBody>
        </p:sp>
      </p:grpSp>
    </p:spTree>
    <p:extLst>
      <p:ext uri="{BB962C8B-B14F-4D97-AF65-F5344CB8AC3E}">
        <p14:creationId xmlns:p14="http://schemas.microsoft.com/office/powerpoint/2010/main" val="246756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00.xml><?xml version="1.0" encoding="utf-8"?>
<p:tagLst xmlns:a="http://schemas.openxmlformats.org/drawingml/2006/main" xmlns:r="http://schemas.openxmlformats.org/officeDocument/2006/relationships" xmlns:p="http://schemas.openxmlformats.org/presentationml/2006/main">
  <p:tag name="PA" val="v3.2.0"/>
</p:tagLst>
</file>

<file path=ppt/tags/tag101.xml><?xml version="1.0" encoding="utf-8"?>
<p:tagLst xmlns:a="http://schemas.openxmlformats.org/drawingml/2006/main" xmlns:r="http://schemas.openxmlformats.org/officeDocument/2006/relationships" xmlns:p="http://schemas.openxmlformats.org/presentationml/2006/main">
  <p:tag name="PA" val="v3.2.0"/>
</p:tagLst>
</file>

<file path=ppt/tags/tag102.xml><?xml version="1.0" encoding="utf-8"?>
<p:tagLst xmlns:a="http://schemas.openxmlformats.org/drawingml/2006/main" xmlns:r="http://schemas.openxmlformats.org/officeDocument/2006/relationships" xmlns:p="http://schemas.openxmlformats.org/presentationml/2006/main">
  <p:tag name="PA" val="v3.2.0"/>
</p:tagLst>
</file>

<file path=ppt/tags/tag103.xml><?xml version="1.0" encoding="utf-8"?>
<p:tagLst xmlns:a="http://schemas.openxmlformats.org/drawingml/2006/main" xmlns:r="http://schemas.openxmlformats.org/officeDocument/2006/relationships" xmlns:p="http://schemas.openxmlformats.org/presentationml/2006/main">
  <p:tag name="PA" val="v3.2.0"/>
</p:tagLst>
</file>

<file path=ppt/tags/tag104.xml><?xml version="1.0" encoding="utf-8"?>
<p:tagLst xmlns:a="http://schemas.openxmlformats.org/drawingml/2006/main" xmlns:r="http://schemas.openxmlformats.org/officeDocument/2006/relationships" xmlns:p="http://schemas.openxmlformats.org/presentationml/2006/main">
  <p:tag name="PA" val="v3.2.0"/>
</p:tagLst>
</file>

<file path=ppt/tags/tag105.xml><?xml version="1.0" encoding="utf-8"?>
<p:tagLst xmlns:a="http://schemas.openxmlformats.org/drawingml/2006/main" xmlns:r="http://schemas.openxmlformats.org/officeDocument/2006/relationships" xmlns:p="http://schemas.openxmlformats.org/presentationml/2006/main">
  <p:tag name="PA" val="v3.2.0"/>
</p:tagLst>
</file>

<file path=ppt/tags/tag106.xml><?xml version="1.0" encoding="utf-8"?>
<p:tagLst xmlns:a="http://schemas.openxmlformats.org/drawingml/2006/main" xmlns:r="http://schemas.openxmlformats.org/officeDocument/2006/relationships" xmlns:p="http://schemas.openxmlformats.org/presentationml/2006/main">
  <p:tag name="PA" val="v3.2.0"/>
</p:tagLst>
</file>

<file path=ppt/tags/tag107.xml><?xml version="1.0" encoding="utf-8"?>
<p:tagLst xmlns:a="http://schemas.openxmlformats.org/drawingml/2006/main" xmlns:r="http://schemas.openxmlformats.org/officeDocument/2006/relationships" xmlns:p="http://schemas.openxmlformats.org/presentationml/2006/main">
  <p:tag name="PA" val="v3.2.0"/>
</p:tagLst>
</file>

<file path=ppt/tags/tag108.xml><?xml version="1.0" encoding="utf-8"?>
<p:tagLst xmlns:a="http://schemas.openxmlformats.org/drawingml/2006/main" xmlns:r="http://schemas.openxmlformats.org/officeDocument/2006/relationships" xmlns:p="http://schemas.openxmlformats.org/presentationml/2006/main">
  <p:tag name="PA" val="v3.2.0"/>
</p:tagLst>
</file>

<file path=ppt/tags/tag109.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10.xml><?xml version="1.0" encoding="utf-8"?>
<p:tagLst xmlns:a="http://schemas.openxmlformats.org/drawingml/2006/main" xmlns:r="http://schemas.openxmlformats.org/officeDocument/2006/relationships" xmlns:p="http://schemas.openxmlformats.org/presentationml/2006/main">
  <p:tag name="PA" val="v3.2.0"/>
</p:tagLst>
</file>

<file path=ppt/tags/tag111.xml><?xml version="1.0" encoding="utf-8"?>
<p:tagLst xmlns:a="http://schemas.openxmlformats.org/drawingml/2006/main" xmlns:r="http://schemas.openxmlformats.org/officeDocument/2006/relationships" xmlns:p="http://schemas.openxmlformats.org/presentationml/2006/main">
  <p:tag name="PA" val="v3.2.0"/>
</p:tagLst>
</file>

<file path=ppt/tags/tag112.xml><?xml version="1.0" encoding="utf-8"?>
<p:tagLst xmlns:a="http://schemas.openxmlformats.org/drawingml/2006/main" xmlns:r="http://schemas.openxmlformats.org/officeDocument/2006/relationships" xmlns:p="http://schemas.openxmlformats.org/presentationml/2006/main">
  <p:tag name="PA" val="v3.2.0"/>
</p:tagLst>
</file>

<file path=ppt/tags/tag113.xml><?xml version="1.0" encoding="utf-8"?>
<p:tagLst xmlns:a="http://schemas.openxmlformats.org/drawingml/2006/main" xmlns:r="http://schemas.openxmlformats.org/officeDocument/2006/relationships" xmlns:p="http://schemas.openxmlformats.org/presentationml/2006/main">
  <p:tag name="PA" val="v3.2.0"/>
</p:tagLst>
</file>

<file path=ppt/tags/tag114.xml><?xml version="1.0" encoding="utf-8"?>
<p:tagLst xmlns:a="http://schemas.openxmlformats.org/drawingml/2006/main" xmlns:r="http://schemas.openxmlformats.org/officeDocument/2006/relationships" xmlns:p="http://schemas.openxmlformats.org/presentationml/2006/main">
  <p:tag name="PA" val="v3.2.0"/>
</p:tagLst>
</file>

<file path=ppt/tags/tag115.xml><?xml version="1.0" encoding="utf-8"?>
<p:tagLst xmlns:a="http://schemas.openxmlformats.org/drawingml/2006/main" xmlns:r="http://schemas.openxmlformats.org/officeDocument/2006/relationships" xmlns:p="http://schemas.openxmlformats.org/presentationml/2006/main">
  <p:tag name="PA" val="v3.2.0"/>
</p:tagLst>
</file>

<file path=ppt/tags/tag116.xml><?xml version="1.0" encoding="utf-8"?>
<p:tagLst xmlns:a="http://schemas.openxmlformats.org/drawingml/2006/main" xmlns:r="http://schemas.openxmlformats.org/officeDocument/2006/relationships" xmlns:p="http://schemas.openxmlformats.org/presentationml/2006/main">
  <p:tag name="PA" val="v3.2.0"/>
</p:tagLst>
</file>

<file path=ppt/tags/tag117.xml><?xml version="1.0" encoding="utf-8"?>
<p:tagLst xmlns:a="http://schemas.openxmlformats.org/drawingml/2006/main" xmlns:r="http://schemas.openxmlformats.org/officeDocument/2006/relationships" xmlns:p="http://schemas.openxmlformats.org/presentationml/2006/main">
  <p:tag name="PA" val="v3.2.0"/>
</p:tagLst>
</file>

<file path=ppt/tags/tag118.xml><?xml version="1.0" encoding="utf-8"?>
<p:tagLst xmlns:a="http://schemas.openxmlformats.org/drawingml/2006/main" xmlns:r="http://schemas.openxmlformats.org/officeDocument/2006/relationships" xmlns:p="http://schemas.openxmlformats.org/presentationml/2006/main">
  <p:tag name="PA" val="v3.2.0"/>
</p:tagLst>
</file>

<file path=ppt/tags/tag119.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20.xml><?xml version="1.0" encoding="utf-8"?>
<p:tagLst xmlns:a="http://schemas.openxmlformats.org/drawingml/2006/main" xmlns:r="http://schemas.openxmlformats.org/officeDocument/2006/relationships" xmlns:p="http://schemas.openxmlformats.org/presentationml/2006/main">
  <p:tag name="PA" val="v3.2.0"/>
</p:tagLst>
</file>

<file path=ppt/tags/tag121.xml><?xml version="1.0" encoding="utf-8"?>
<p:tagLst xmlns:a="http://schemas.openxmlformats.org/drawingml/2006/main" xmlns:r="http://schemas.openxmlformats.org/officeDocument/2006/relationships" xmlns:p="http://schemas.openxmlformats.org/presentationml/2006/main">
  <p:tag name="PA" val="v3.2.0"/>
</p:tagLst>
</file>

<file path=ppt/tags/tag122.xml><?xml version="1.0" encoding="utf-8"?>
<p:tagLst xmlns:a="http://schemas.openxmlformats.org/drawingml/2006/main" xmlns:r="http://schemas.openxmlformats.org/officeDocument/2006/relationships" xmlns:p="http://schemas.openxmlformats.org/presentationml/2006/main">
  <p:tag name="PA" val="v3.2.0"/>
</p:tagLst>
</file>

<file path=ppt/tags/tag123.xml><?xml version="1.0" encoding="utf-8"?>
<p:tagLst xmlns:a="http://schemas.openxmlformats.org/drawingml/2006/main" xmlns:r="http://schemas.openxmlformats.org/officeDocument/2006/relationships" xmlns:p="http://schemas.openxmlformats.org/presentationml/2006/main">
  <p:tag name="PA" val="v3.2.0"/>
</p:tagLst>
</file>

<file path=ppt/tags/tag124.xml><?xml version="1.0" encoding="utf-8"?>
<p:tagLst xmlns:a="http://schemas.openxmlformats.org/drawingml/2006/main" xmlns:r="http://schemas.openxmlformats.org/officeDocument/2006/relationships" xmlns:p="http://schemas.openxmlformats.org/presentationml/2006/main">
  <p:tag name="PA" val="v3.2.0"/>
</p:tagLst>
</file>

<file path=ppt/tags/tag125.xml><?xml version="1.0" encoding="utf-8"?>
<p:tagLst xmlns:a="http://schemas.openxmlformats.org/drawingml/2006/main" xmlns:r="http://schemas.openxmlformats.org/officeDocument/2006/relationships" xmlns:p="http://schemas.openxmlformats.org/presentationml/2006/main">
  <p:tag name="PA" val="v3.2.0"/>
</p:tagLst>
</file>

<file path=ppt/tags/tag126.xml><?xml version="1.0" encoding="utf-8"?>
<p:tagLst xmlns:a="http://schemas.openxmlformats.org/drawingml/2006/main" xmlns:r="http://schemas.openxmlformats.org/officeDocument/2006/relationships" xmlns:p="http://schemas.openxmlformats.org/presentationml/2006/main">
  <p:tag name="PA" val="v3.2.0"/>
</p:tagLst>
</file>

<file path=ppt/tags/tag127.xml><?xml version="1.0" encoding="utf-8"?>
<p:tagLst xmlns:a="http://schemas.openxmlformats.org/drawingml/2006/main" xmlns:r="http://schemas.openxmlformats.org/officeDocument/2006/relationships" xmlns:p="http://schemas.openxmlformats.org/presentationml/2006/main">
  <p:tag name="PA" val="v3.2.0"/>
</p:tagLst>
</file>

<file path=ppt/tags/tag128.xml><?xml version="1.0" encoding="utf-8"?>
<p:tagLst xmlns:a="http://schemas.openxmlformats.org/drawingml/2006/main" xmlns:r="http://schemas.openxmlformats.org/officeDocument/2006/relationships" xmlns:p="http://schemas.openxmlformats.org/presentationml/2006/main">
  <p:tag name="PA" val="v3.2.0"/>
</p:tagLst>
</file>

<file path=ppt/tags/tag129.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30.xml><?xml version="1.0" encoding="utf-8"?>
<p:tagLst xmlns:a="http://schemas.openxmlformats.org/drawingml/2006/main" xmlns:r="http://schemas.openxmlformats.org/officeDocument/2006/relationships" xmlns:p="http://schemas.openxmlformats.org/presentationml/2006/main">
  <p:tag name="PA" val="v3.2.0"/>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PA" val="v3.2.0"/>
</p:tagLst>
</file>

<file path=ppt/tags/tag133.xml><?xml version="1.0" encoding="utf-8"?>
<p:tagLst xmlns:a="http://schemas.openxmlformats.org/drawingml/2006/main" xmlns:r="http://schemas.openxmlformats.org/officeDocument/2006/relationships" xmlns:p="http://schemas.openxmlformats.org/presentationml/2006/main">
  <p:tag name="PA" val="v3.2.0"/>
</p:tagLst>
</file>

<file path=ppt/tags/tag134.xml><?xml version="1.0" encoding="utf-8"?>
<p:tagLst xmlns:a="http://schemas.openxmlformats.org/drawingml/2006/main" xmlns:r="http://schemas.openxmlformats.org/officeDocument/2006/relationships" xmlns:p="http://schemas.openxmlformats.org/presentationml/2006/main">
  <p:tag name="PA" val="v3.2.0"/>
</p:tagLst>
</file>

<file path=ppt/tags/tag135.xml><?xml version="1.0" encoding="utf-8"?>
<p:tagLst xmlns:a="http://schemas.openxmlformats.org/drawingml/2006/main" xmlns:r="http://schemas.openxmlformats.org/officeDocument/2006/relationships" xmlns:p="http://schemas.openxmlformats.org/presentationml/2006/main">
  <p:tag name="PA" val="v3.2.0"/>
</p:tagLst>
</file>

<file path=ppt/tags/tag136.xml><?xml version="1.0" encoding="utf-8"?>
<p:tagLst xmlns:a="http://schemas.openxmlformats.org/drawingml/2006/main" xmlns:r="http://schemas.openxmlformats.org/officeDocument/2006/relationships" xmlns:p="http://schemas.openxmlformats.org/presentationml/2006/main">
  <p:tag name="PA" val="v3.2.0"/>
</p:tagLst>
</file>

<file path=ppt/tags/tag137.xml><?xml version="1.0" encoding="utf-8"?>
<p:tagLst xmlns:a="http://schemas.openxmlformats.org/drawingml/2006/main" xmlns:r="http://schemas.openxmlformats.org/officeDocument/2006/relationships" xmlns:p="http://schemas.openxmlformats.org/presentationml/2006/main">
  <p:tag name="PA" val="v3.2.0"/>
</p:tagLst>
</file>

<file path=ppt/tags/tag138.xml><?xml version="1.0" encoding="utf-8"?>
<p:tagLst xmlns:a="http://schemas.openxmlformats.org/drawingml/2006/main" xmlns:r="http://schemas.openxmlformats.org/officeDocument/2006/relationships" xmlns:p="http://schemas.openxmlformats.org/presentationml/2006/main">
  <p:tag name="PA" val="v3.2.0"/>
</p:tagLst>
</file>

<file path=ppt/tags/tag139.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40.xml><?xml version="1.0" encoding="utf-8"?>
<p:tagLst xmlns:a="http://schemas.openxmlformats.org/drawingml/2006/main" xmlns:r="http://schemas.openxmlformats.org/officeDocument/2006/relationships" xmlns:p="http://schemas.openxmlformats.org/presentationml/2006/main">
  <p:tag name="PA" val="v3.2.0"/>
</p:tagLst>
</file>

<file path=ppt/tags/tag141.xml><?xml version="1.0" encoding="utf-8"?>
<p:tagLst xmlns:a="http://schemas.openxmlformats.org/drawingml/2006/main" xmlns:r="http://schemas.openxmlformats.org/officeDocument/2006/relationships" xmlns:p="http://schemas.openxmlformats.org/presentationml/2006/main">
  <p:tag name="PA" val="v3.2.0"/>
</p:tagLst>
</file>

<file path=ppt/tags/tag142.xml><?xml version="1.0" encoding="utf-8"?>
<p:tagLst xmlns:a="http://schemas.openxmlformats.org/drawingml/2006/main" xmlns:r="http://schemas.openxmlformats.org/officeDocument/2006/relationships" xmlns:p="http://schemas.openxmlformats.org/presentationml/2006/main">
  <p:tag name="PA" val="v3.2.0"/>
</p:tagLst>
</file>

<file path=ppt/tags/tag143.xml><?xml version="1.0" encoding="utf-8"?>
<p:tagLst xmlns:a="http://schemas.openxmlformats.org/drawingml/2006/main" xmlns:r="http://schemas.openxmlformats.org/officeDocument/2006/relationships" xmlns:p="http://schemas.openxmlformats.org/presentationml/2006/main">
  <p:tag name="PA" val="v3.2.0"/>
</p:tagLst>
</file>

<file path=ppt/tags/tag144.xml><?xml version="1.0" encoding="utf-8"?>
<p:tagLst xmlns:a="http://schemas.openxmlformats.org/drawingml/2006/main" xmlns:r="http://schemas.openxmlformats.org/officeDocument/2006/relationships" xmlns:p="http://schemas.openxmlformats.org/presentationml/2006/main">
  <p:tag name="PA" val="v3.2.0"/>
</p:tagLst>
</file>

<file path=ppt/tags/tag145.xml><?xml version="1.0" encoding="utf-8"?>
<p:tagLst xmlns:a="http://schemas.openxmlformats.org/drawingml/2006/main" xmlns:r="http://schemas.openxmlformats.org/officeDocument/2006/relationships" xmlns:p="http://schemas.openxmlformats.org/presentationml/2006/main">
  <p:tag name="PA" val="v3.2.0"/>
</p:tagLst>
</file>

<file path=ppt/tags/tag146.xml><?xml version="1.0" encoding="utf-8"?>
<p:tagLst xmlns:a="http://schemas.openxmlformats.org/drawingml/2006/main" xmlns:r="http://schemas.openxmlformats.org/officeDocument/2006/relationships" xmlns:p="http://schemas.openxmlformats.org/presentationml/2006/main">
  <p:tag name="PA" val="v3.2.0"/>
</p:tagLst>
</file>

<file path=ppt/tags/tag147.xml><?xml version="1.0" encoding="utf-8"?>
<p:tagLst xmlns:a="http://schemas.openxmlformats.org/drawingml/2006/main" xmlns:r="http://schemas.openxmlformats.org/officeDocument/2006/relationships" xmlns:p="http://schemas.openxmlformats.org/presentationml/2006/main">
  <p:tag name="PA" val="v3.2.0"/>
</p:tagLst>
</file>

<file path=ppt/tags/tag148.xml><?xml version="1.0" encoding="utf-8"?>
<p:tagLst xmlns:a="http://schemas.openxmlformats.org/drawingml/2006/main" xmlns:r="http://schemas.openxmlformats.org/officeDocument/2006/relationships" xmlns:p="http://schemas.openxmlformats.org/presentationml/2006/main">
  <p:tag name="PA" val="v3.2.0"/>
</p:tagLst>
</file>

<file path=ppt/tags/tag149.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50.xml><?xml version="1.0" encoding="utf-8"?>
<p:tagLst xmlns:a="http://schemas.openxmlformats.org/drawingml/2006/main" xmlns:r="http://schemas.openxmlformats.org/officeDocument/2006/relationships" xmlns:p="http://schemas.openxmlformats.org/presentationml/2006/main">
  <p:tag name="PA" val="v3.2.0"/>
</p:tagLst>
</file>

<file path=ppt/tags/tag151.xml><?xml version="1.0" encoding="utf-8"?>
<p:tagLst xmlns:a="http://schemas.openxmlformats.org/drawingml/2006/main" xmlns:r="http://schemas.openxmlformats.org/officeDocument/2006/relationships" xmlns:p="http://schemas.openxmlformats.org/presentationml/2006/main">
  <p:tag name="PA" val="v3.2.0"/>
</p:tagLst>
</file>

<file path=ppt/tags/tag152.xml><?xml version="1.0" encoding="utf-8"?>
<p:tagLst xmlns:a="http://schemas.openxmlformats.org/drawingml/2006/main" xmlns:r="http://schemas.openxmlformats.org/officeDocument/2006/relationships" xmlns:p="http://schemas.openxmlformats.org/presentationml/2006/main">
  <p:tag name="PA" val="v3.2.0"/>
</p:tagLst>
</file>

<file path=ppt/tags/tag153.xml><?xml version="1.0" encoding="utf-8"?>
<p:tagLst xmlns:a="http://schemas.openxmlformats.org/drawingml/2006/main" xmlns:r="http://schemas.openxmlformats.org/officeDocument/2006/relationships" xmlns:p="http://schemas.openxmlformats.org/presentationml/2006/main">
  <p:tag name="PA" val="v3.2.0"/>
</p:tagLst>
</file>

<file path=ppt/tags/tag154.xml><?xml version="1.0" encoding="utf-8"?>
<p:tagLst xmlns:a="http://schemas.openxmlformats.org/drawingml/2006/main" xmlns:r="http://schemas.openxmlformats.org/officeDocument/2006/relationships" xmlns:p="http://schemas.openxmlformats.org/presentationml/2006/main">
  <p:tag name="PA" val="v3.2.0"/>
</p:tagLst>
</file>

<file path=ppt/tags/tag155.xml><?xml version="1.0" encoding="utf-8"?>
<p:tagLst xmlns:a="http://schemas.openxmlformats.org/drawingml/2006/main" xmlns:r="http://schemas.openxmlformats.org/officeDocument/2006/relationships" xmlns:p="http://schemas.openxmlformats.org/presentationml/2006/main">
  <p:tag name="PA" val="v3.2.0"/>
</p:tagLst>
</file>

<file path=ppt/tags/tag156.xml><?xml version="1.0" encoding="utf-8"?>
<p:tagLst xmlns:a="http://schemas.openxmlformats.org/drawingml/2006/main" xmlns:r="http://schemas.openxmlformats.org/officeDocument/2006/relationships" xmlns:p="http://schemas.openxmlformats.org/presentationml/2006/main">
  <p:tag name="PA" val="v3.2.0"/>
</p:tagLst>
</file>

<file path=ppt/tags/tag157.xml><?xml version="1.0" encoding="utf-8"?>
<p:tagLst xmlns:a="http://schemas.openxmlformats.org/drawingml/2006/main" xmlns:r="http://schemas.openxmlformats.org/officeDocument/2006/relationships" xmlns:p="http://schemas.openxmlformats.org/presentationml/2006/main">
  <p:tag name="PA" val="v3.2.0"/>
</p:tagLst>
</file>

<file path=ppt/tags/tag158.xml><?xml version="1.0" encoding="utf-8"?>
<p:tagLst xmlns:a="http://schemas.openxmlformats.org/drawingml/2006/main" xmlns:r="http://schemas.openxmlformats.org/officeDocument/2006/relationships" xmlns:p="http://schemas.openxmlformats.org/presentationml/2006/main">
  <p:tag name="PA" val="v3.2.0"/>
</p:tagLst>
</file>

<file path=ppt/tags/tag159.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60.xml><?xml version="1.0" encoding="utf-8"?>
<p:tagLst xmlns:a="http://schemas.openxmlformats.org/drawingml/2006/main" xmlns:r="http://schemas.openxmlformats.org/officeDocument/2006/relationships" xmlns:p="http://schemas.openxmlformats.org/presentationml/2006/main">
  <p:tag name="PA" val="v3.2.0"/>
</p:tagLst>
</file>

<file path=ppt/tags/tag161.xml><?xml version="1.0" encoding="utf-8"?>
<p:tagLst xmlns:a="http://schemas.openxmlformats.org/drawingml/2006/main" xmlns:r="http://schemas.openxmlformats.org/officeDocument/2006/relationships" xmlns:p="http://schemas.openxmlformats.org/presentationml/2006/main">
  <p:tag name="PA" val="v3.2.0"/>
</p:tagLst>
</file>

<file path=ppt/tags/tag162.xml><?xml version="1.0" encoding="utf-8"?>
<p:tagLst xmlns:a="http://schemas.openxmlformats.org/drawingml/2006/main" xmlns:r="http://schemas.openxmlformats.org/officeDocument/2006/relationships" xmlns:p="http://schemas.openxmlformats.org/presentationml/2006/main">
  <p:tag name="PA" val="v3.2.0"/>
</p:tagLst>
</file>

<file path=ppt/tags/tag163.xml><?xml version="1.0" encoding="utf-8"?>
<p:tagLst xmlns:a="http://schemas.openxmlformats.org/drawingml/2006/main" xmlns:r="http://schemas.openxmlformats.org/officeDocument/2006/relationships" xmlns:p="http://schemas.openxmlformats.org/presentationml/2006/main">
  <p:tag name="PA" val="v3.2.0"/>
</p:tagLst>
</file>

<file path=ppt/tags/tag164.xml><?xml version="1.0" encoding="utf-8"?>
<p:tagLst xmlns:a="http://schemas.openxmlformats.org/drawingml/2006/main" xmlns:r="http://schemas.openxmlformats.org/officeDocument/2006/relationships" xmlns:p="http://schemas.openxmlformats.org/presentationml/2006/main">
  <p:tag name="PA" val="v3.2.0"/>
</p:tagLst>
</file>

<file path=ppt/tags/tag165.xml><?xml version="1.0" encoding="utf-8"?>
<p:tagLst xmlns:a="http://schemas.openxmlformats.org/drawingml/2006/main" xmlns:r="http://schemas.openxmlformats.org/officeDocument/2006/relationships" xmlns:p="http://schemas.openxmlformats.org/presentationml/2006/main">
  <p:tag name="PA" val="v3.2.0"/>
</p:tagLst>
</file>

<file path=ppt/tags/tag166.xml><?xml version="1.0" encoding="utf-8"?>
<p:tagLst xmlns:a="http://schemas.openxmlformats.org/drawingml/2006/main" xmlns:r="http://schemas.openxmlformats.org/officeDocument/2006/relationships" xmlns:p="http://schemas.openxmlformats.org/presentationml/2006/main">
  <p:tag name="PA" val="v3.2.0"/>
</p:tagLst>
</file>

<file path=ppt/tags/tag167.xml><?xml version="1.0" encoding="utf-8"?>
<p:tagLst xmlns:a="http://schemas.openxmlformats.org/drawingml/2006/main" xmlns:r="http://schemas.openxmlformats.org/officeDocument/2006/relationships" xmlns:p="http://schemas.openxmlformats.org/presentationml/2006/main">
  <p:tag name="PA" val="v3.2.0"/>
</p:tagLst>
</file>

<file path=ppt/tags/tag168.xml><?xml version="1.0" encoding="utf-8"?>
<p:tagLst xmlns:a="http://schemas.openxmlformats.org/drawingml/2006/main" xmlns:r="http://schemas.openxmlformats.org/officeDocument/2006/relationships" xmlns:p="http://schemas.openxmlformats.org/presentationml/2006/main">
  <p:tag name="PA" val="v3.2.0"/>
</p:tagLst>
</file>

<file path=ppt/tags/tag169.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70.xml><?xml version="1.0" encoding="utf-8"?>
<p:tagLst xmlns:a="http://schemas.openxmlformats.org/drawingml/2006/main" xmlns:r="http://schemas.openxmlformats.org/officeDocument/2006/relationships" xmlns:p="http://schemas.openxmlformats.org/presentationml/2006/main">
  <p:tag name="PA" val="v3.2.0"/>
</p:tagLst>
</file>

<file path=ppt/tags/tag171.xml><?xml version="1.0" encoding="utf-8"?>
<p:tagLst xmlns:a="http://schemas.openxmlformats.org/drawingml/2006/main" xmlns:r="http://schemas.openxmlformats.org/officeDocument/2006/relationships" xmlns:p="http://schemas.openxmlformats.org/presentationml/2006/main">
  <p:tag name="PA" val="v3.2.0"/>
</p:tagLst>
</file>

<file path=ppt/tags/tag172.xml><?xml version="1.0" encoding="utf-8"?>
<p:tagLst xmlns:a="http://schemas.openxmlformats.org/drawingml/2006/main" xmlns:r="http://schemas.openxmlformats.org/officeDocument/2006/relationships" xmlns:p="http://schemas.openxmlformats.org/presentationml/2006/main">
  <p:tag name="PA" val="v3.2.0"/>
</p:tagLst>
</file>

<file path=ppt/tags/tag173.xml><?xml version="1.0" encoding="utf-8"?>
<p:tagLst xmlns:a="http://schemas.openxmlformats.org/drawingml/2006/main" xmlns:r="http://schemas.openxmlformats.org/officeDocument/2006/relationships" xmlns:p="http://schemas.openxmlformats.org/presentationml/2006/main">
  <p:tag name="PA" val="v3.2.0"/>
</p:tagLst>
</file>

<file path=ppt/tags/tag174.xml><?xml version="1.0" encoding="utf-8"?>
<p:tagLst xmlns:a="http://schemas.openxmlformats.org/drawingml/2006/main" xmlns:r="http://schemas.openxmlformats.org/officeDocument/2006/relationships" xmlns:p="http://schemas.openxmlformats.org/presentationml/2006/main">
  <p:tag name="PA" val="v3.2.0"/>
</p:tagLst>
</file>

<file path=ppt/tags/tag175.xml><?xml version="1.0" encoding="utf-8"?>
<p:tagLst xmlns:a="http://schemas.openxmlformats.org/drawingml/2006/main" xmlns:r="http://schemas.openxmlformats.org/officeDocument/2006/relationships" xmlns:p="http://schemas.openxmlformats.org/presentationml/2006/main">
  <p:tag name="PA" val="v3.2.0"/>
</p:tagLst>
</file>

<file path=ppt/tags/tag176.xml><?xml version="1.0" encoding="utf-8"?>
<p:tagLst xmlns:a="http://schemas.openxmlformats.org/drawingml/2006/main" xmlns:r="http://schemas.openxmlformats.org/officeDocument/2006/relationships" xmlns:p="http://schemas.openxmlformats.org/presentationml/2006/main">
  <p:tag name="PA" val="v3.2.0"/>
</p:tagLst>
</file>

<file path=ppt/tags/tag177.xml><?xml version="1.0" encoding="utf-8"?>
<p:tagLst xmlns:a="http://schemas.openxmlformats.org/drawingml/2006/main" xmlns:r="http://schemas.openxmlformats.org/officeDocument/2006/relationships" xmlns:p="http://schemas.openxmlformats.org/presentationml/2006/main">
  <p:tag name="PA" val="v3.2.0"/>
</p:tagLst>
</file>

<file path=ppt/tags/tag178.xml><?xml version="1.0" encoding="utf-8"?>
<p:tagLst xmlns:a="http://schemas.openxmlformats.org/drawingml/2006/main" xmlns:r="http://schemas.openxmlformats.org/officeDocument/2006/relationships" xmlns:p="http://schemas.openxmlformats.org/presentationml/2006/main">
  <p:tag name="PA" val="v3.2.0"/>
</p:tagLst>
</file>

<file path=ppt/tags/tag179.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80.xml><?xml version="1.0" encoding="utf-8"?>
<p:tagLst xmlns:a="http://schemas.openxmlformats.org/drawingml/2006/main" xmlns:r="http://schemas.openxmlformats.org/officeDocument/2006/relationships" xmlns:p="http://schemas.openxmlformats.org/presentationml/2006/main">
  <p:tag name="PA" val="v3.2.0"/>
</p:tagLst>
</file>

<file path=ppt/tags/tag181.xml><?xml version="1.0" encoding="utf-8"?>
<p:tagLst xmlns:a="http://schemas.openxmlformats.org/drawingml/2006/main" xmlns:r="http://schemas.openxmlformats.org/officeDocument/2006/relationships" xmlns:p="http://schemas.openxmlformats.org/presentationml/2006/main">
  <p:tag name="PA" val="v3.2.0"/>
</p:tagLst>
</file>

<file path=ppt/tags/tag182.xml><?xml version="1.0" encoding="utf-8"?>
<p:tagLst xmlns:a="http://schemas.openxmlformats.org/drawingml/2006/main" xmlns:r="http://schemas.openxmlformats.org/officeDocument/2006/relationships" xmlns:p="http://schemas.openxmlformats.org/presentationml/2006/main">
  <p:tag name="PA" val="v3.2.0"/>
</p:tagLst>
</file>

<file path=ppt/tags/tag183.xml><?xml version="1.0" encoding="utf-8"?>
<p:tagLst xmlns:a="http://schemas.openxmlformats.org/drawingml/2006/main" xmlns:r="http://schemas.openxmlformats.org/officeDocument/2006/relationships" xmlns:p="http://schemas.openxmlformats.org/presentationml/2006/main">
  <p:tag name="PA" val="v3.2.0"/>
</p:tagLst>
</file>

<file path=ppt/tags/tag184.xml><?xml version="1.0" encoding="utf-8"?>
<p:tagLst xmlns:a="http://schemas.openxmlformats.org/drawingml/2006/main" xmlns:r="http://schemas.openxmlformats.org/officeDocument/2006/relationships" xmlns:p="http://schemas.openxmlformats.org/presentationml/2006/main">
  <p:tag name="PA" val="v3.2.0"/>
</p:tagLst>
</file>

<file path=ppt/tags/tag185.xml><?xml version="1.0" encoding="utf-8"?>
<p:tagLst xmlns:a="http://schemas.openxmlformats.org/drawingml/2006/main" xmlns:r="http://schemas.openxmlformats.org/officeDocument/2006/relationships" xmlns:p="http://schemas.openxmlformats.org/presentationml/2006/main">
  <p:tag name="PA" val="v3.2.0"/>
</p:tagLst>
</file>

<file path=ppt/tags/tag186.xml><?xml version="1.0" encoding="utf-8"?>
<p:tagLst xmlns:a="http://schemas.openxmlformats.org/drawingml/2006/main" xmlns:r="http://schemas.openxmlformats.org/officeDocument/2006/relationships" xmlns:p="http://schemas.openxmlformats.org/presentationml/2006/main">
  <p:tag name="PA" val="v3.2.0"/>
</p:tagLst>
</file>

<file path=ppt/tags/tag187.xml><?xml version="1.0" encoding="utf-8"?>
<p:tagLst xmlns:a="http://schemas.openxmlformats.org/drawingml/2006/main" xmlns:r="http://schemas.openxmlformats.org/officeDocument/2006/relationships" xmlns:p="http://schemas.openxmlformats.org/presentationml/2006/main">
  <p:tag name="PA" val="v3.2.0"/>
</p:tagLst>
</file>

<file path=ppt/tags/tag188.xml><?xml version="1.0" encoding="utf-8"?>
<p:tagLst xmlns:a="http://schemas.openxmlformats.org/drawingml/2006/main" xmlns:r="http://schemas.openxmlformats.org/officeDocument/2006/relationships" xmlns:p="http://schemas.openxmlformats.org/presentationml/2006/main">
  <p:tag name="PA" val="v3.2.0"/>
</p:tagLst>
</file>

<file path=ppt/tags/tag189.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190.xml><?xml version="1.0" encoding="utf-8"?>
<p:tagLst xmlns:a="http://schemas.openxmlformats.org/drawingml/2006/main" xmlns:r="http://schemas.openxmlformats.org/officeDocument/2006/relationships" xmlns:p="http://schemas.openxmlformats.org/presentationml/2006/main">
  <p:tag name="PA" val="v3.2.0"/>
</p:tagLst>
</file>

<file path=ppt/tags/tag191.xml><?xml version="1.0" encoding="utf-8"?>
<p:tagLst xmlns:a="http://schemas.openxmlformats.org/drawingml/2006/main" xmlns:r="http://schemas.openxmlformats.org/officeDocument/2006/relationships" xmlns:p="http://schemas.openxmlformats.org/presentationml/2006/main">
  <p:tag name="PA" val="v3.2.0"/>
</p:tagLst>
</file>

<file path=ppt/tags/tag192.xml><?xml version="1.0" encoding="utf-8"?>
<p:tagLst xmlns:a="http://schemas.openxmlformats.org/drawingml/2006/main" xmlns:r="http://schemas.openxmlformats.org/officeDocument/2006/relationships" xmlns:p="http://schemas.openxmlformats.org/presentationml/2006/main">
  <p:tag name="PA" val="v3.2.0"/>
</p:tagLst>
</file>

<file path=ppt/tags/tag193.xml><?xml version="1.0" encoding="utf-8"?>
<p:tagLst xmlns:a="http://schemas.openxmlformats.org/drawingml/2006/main" xmlns:r="http://schemas.openxmlformats.org/officeDocument/2006/relationships" xmlns:p="http://schemas.openxmlformats.org/presentationml/2006/main">
  <p:tag name="PA" val="v3.2.0"/>
</p:tagLst>
</file>

<file path=ppt/tags/tag194.xml><?xml version="1.0" encoding="utf-8"?>
<p:tagLst xmlns:a="http://schemas.openxmlformats.org/drawingml/2006/main" xmlns:r="http://schemas.openxmlformats.org/officeDocument/2006/relationships" xmlns:p="http://schemas.openxmlformats.org/presentationml/2006/main">
  <p:tag name="PA" val="v3.2.0"/>
</p:tagLst>
</file>

<file path=ppt/tags/tag195.xml><?xml version="1.0" encoding="utf-8"?>
<p:tagLst xmlns:a="http://schemas.openxmlformats.org/drawingml/2006/main" xmlns:r="http://schemas.openxmlformats.org/officeDocument/2006/relationships" xmlns:p="http://schemas.openxmlformats.org/presentationml/2006/main">
  <p:tag name="PA" val="v3.2.0"/>
</p:tagLst>
</file>

<file path=ppt/tags/tag196.xml><?xml version="1.0" encoding="utf-8"?>
<p:tagLst xmlns:a="http://schemas.openxmlformats.org/drawingml/2006/main" xmlns:r="http://schemas.openxmlformats.org/officeDocument/2006/relationships" xmlns:p="http://schemas.openxmlformats.org/presentationml/2006/main">
  <p:tag name="PA" val="v3.2.0"/>
</p:tagLst>
</file>

<file path=ppt/tags/tag197.xml><?xml version="1.0" encoding="utf-8"?>
<p:tagLst xmlns:a="http://schemas.openxmlformats.org/drawingml/2006/main" xmlns:r="http://schemas.openxmlformats.org/officeDocument/2006/relationships" xmlns:p="http://schemas.openxmlformats.org/presentationml/2006/main">
  <p:tag name="PA" val="v3.2.0"/>
</p:tagLst>
</file>

<file path=ppt/tags/tag198.xml><?xml version="1.0" encoding="utf-8"?>
<p:tagLst xmlns:a="http://schemas.openxmlformats.org/drawingml/2006/main" xmlns:r="http://schemas.openxmlformats.org/officeDocument/2006/relationships" xmlns:p="http://schemas.openxmlformats.org/presentationml/2006/main">
  <p:tag name="PA" val="v3.2.0"/>
</p:tagLst>
</file>

<file path=ppt/tags/tag19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00.xml><?xml version="1.0" encoding="utf-8"?>
<p:tagLst xmlns:a="http://schemas.openxmlformats.org/drawingml/2006/main" xmlns:r="http://schemas.openxmlformats.org/officeDocument/2006/relationships" xmlns:p="http://schemas.openxmlformats.org/presentationml/2006/main">
  <p:tag name="PA" val="v3.2.0"/>
</p:tagLst>
</file>

<file path=ppt/tags/tag201.xml><?xml version="1.0" encoding="utf-8"?>
<p:tagLst xmlns:a="http://schemas.openxmlformats.org/drawingml/2006/main" xmlns:r="http://schemas.openxmlformats.org/officeDocument/2006/relationships" xmlns:p="http://schemas.openxmlformats.org/presentationml/2006/main">
  <p:tag name="PA" val="v3.2.0"/>
</p:tagLst>
</file>

<file path=ppt/tags/tag202.xml><?xml version="1.0" encoding="utf-8"?>
<p:tagLst xmlns:a="http://schemas.openxmlformats.org/drawingml/2006/main" xmlns:r="http://schemas.openxmlformats.org/officeDocument/2006/relationships" xmlns:p="http://schemas.openxmlformats.org/presentationml/2006/main">
  <p:tag name="PA" val="v3.2.0"/>
</p:tagLst>
</file>

<file path=ppt/tags/tag203.xml><?xml version="1.0" encoding="utf-8"?>
<p:tagLst xmlns:a="http://schemas.openxmlformats.org/drawingml/2006/main" xmlns:r="http://schemas.openxmlformats.org/officeDocument/2006/relationships" xmlns:p="http://schemas.openxmlformats.org/presentationml/2006/main">
  <p:tag name="PA" val="v3.2.0"/>
</p:tagLst>
</file>

<file path=ppt/tags/tag204.xml><?xml version="1.0" encoding="utf-8"?>
<p:tagLst xmlns:a="http://schemas.openxmlformats.org/drawingml/2006/main" xmlns:r="http://schemas.openxmlformats.org/officeDocument/2006/relationships" xmlns:p="http://schemas.openxmlformats.org/presentationml/2006/main">
  <p:tag name="PA" val="v3.2.0"/>
</p:tagLst>
</file>

<file path=ppt/tags/tag205.xml><?xml version="1.0" encoding="utf-8"?>
<p:tagLst xmlns:a="http://schemas.openxmlformats.org/drawingml/2006/main" xmlns:r="http://schemas.openxmlformats.org/officeDocument/2006/relationships" xmlns:p="http://schemas.openxmlformats.org/presentationml/2006/main">
  <p:tag name="PA" val="v3.2.0"/>
</p:tagLst>
</file>

<file path=ppt/tags/tag206.xml><?xml version="1.0" encoding="utf-8"?>
<p:tagLst xmlns:a="http://schemas.openxmlformats.org/drawingml/2006/main" xmlns:r="http://schemas.openxmlformats.org/officeDocument/2006/relationships" xmlns:p="http://schemas.openxmlformats.org/presentationml/2006/main">
  <p:tag name="PA" val="v3.2.0"/>
</p:tagLst>
</file>

<file path=ppt/tags/tag207.xml><?xml version="1.0" encoding="utf-8"?>
<p:tagLst xmlns:a="http://schemas.openxmlformats.org/drawingml/2006/main" xmlns:r="http://schemas.openxmlformats.org/officeDocument/2006/relationships" xmlns:p="http://schemas.openxmlformats.org/presentationml/2006/main">
  <p:tag name="PA" val="v3.2.0"/>
</p:tagLst>
</file>

<file path=ppt/tags/tag208.xml><?xml version="1.0" encoding="utf-8"?>
<p:tagLst xmlns:a="http://schemas.openxmlformats.org/drawingml/2006/main" xmlns:r="http://schemas.openxmlformats.org/officeDocument/2006/relationships" xmlns:p="http://schemas.openxmlformats.org/presentationml/2006/main">
  <p:tag name="PA" val="v3.2.0"/>
</p:tagLst>
</file>

<file path=ppt/tags/tag209.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10.xml><?xml version="1.0" encoding="utf-8"?>
<p:tagLst xmlns:a="http://schemas.openxmlformats.org/drawingml/2006/main" xmlns:r="http://schemas.openxmlformats.org/officeDocument/2006/relationships" xmlns:p="http://schemas.openxmlformats.org/presentationml/2006/main">
  <p:tag name="PA" val="v3.2.0"/>
</p:tagLst>
</file>

<file path=ppt/tags/tag211.xml><?xml version="1.0" encoding="utf-8"?>
<p:tagLst xmlns:a="http://schemas.openxmlformats.org/drawingml/2006/main" xmlns:r="http://schemas.openxmlformats.org/officeDocument/2006/relationships" xmlns:p="http://schemas.openxmlformats.org/presentationml/2006/main">
  <p:tag name="PA" val="v3.2.0"/>
</p:tagLst>
</file>

<file path=ppt/tags/tag212.xml><?xml version="1.0" encoding="utf-8"?>
<p:tagLst xmlns:a="http://schemas.openxmlformats.org/drawingml/2006/main" xmlns:r="http://schemas.openxmlformats.org/officeDocument/2006/relationships" xmlns:p="http://schemas.openxmlformats.org/presentationml/2006/main">
  <p:tag name="PA" val="v3.2.0"/>
</p:tagLst>
</file>

<file path=ppt/tags/tag213.xml><?xml version="1.0" encoding="utf-8"?>
<p:tagLst xmlns:a="http://schemas.openxmlformats.org/drawingml/2006/main" xmlns:r="http://schemas.openxmlformats.org/officeDocument/2006/relationships" xmlns:p="http://schemas.openxmlformats.org/presentationml/2006/main">
  <p:tag name="PA" val="v3.2.0"/>
</p:tagLst>
</file>

<file path=ppt/tags/tag214.xml><?xml version="1.0" encoding="utf-8"?>
<p:tagLst xmlns:a="http://schemas.openxmlformats.org/drawingml/2006/main" xmlns:r="http://schemas.openxmlformats.org/officeDocument/2006/relationships" xmlns:p="http://schemas.openxmlformats.org/presentationml/2006/main">
  <p:tag name="PA" val="v3.2.0"/>
</p:tagLst>
</file>

<file path=ppt/tags/tag215.xml><?xml version="1.0" encoding="utf-8"?>
<p:tagLst xmlns:a="http://schemas.openxmlformats.org/drawingml/2006/main" xmlns:r="http://schemas.openxmlformats.org/officeDocument/2006/relationships" xmlns:p="http://schemas.openxmlformats.org/presentationml/2006/main">
  <p:tag name="PA" val="v3.2.0"/>
</p:tagLst>
</file>

<file path=ppt/tags/tag216.xml><?xml version="1.0" encoding="utf-8"?>
<p:tagLst xmlns:a="http://schemas.openxmlformats.org/drawingml/2006/main" xmlns:r="http://schemas.openxmlformats.org/officeDocument/2006/relationships" xmlns:p="http://schemas.openxmlformats.org/presentationml/2006/main">
  <p:tag name="PA" val="v3.2.0"/>
</p:tagLst>
</file>

<file path=ppt/tags/tag217.xml><?xml version="1.0" encoding="utf-8"?>
<p:tagLst xmlns:a="http://schemas.openxmlformats.org/drawingml/2006/main" xmlns:r="http://schemas.openxmlformats.org/officeDocument/2006/relationships" xmlns:p="http://schemas.openxmlformats.org/presentationml/2006/main">
  <p:tag name="PA" val="v3.2.0"/>
</p:tagLst>
</file>

<file path=ppt/tags/tag218.xml><?xml version="1.0" encoding="utf-8"?>
<p:tagLst xmlns:a="http://schemas.openxmlformats.org/drawingml/2006/main" xmlns:r="http://schemas.openxmlformats.org/officeDocument/2006/relationships" xmlns:p="http://schemas.openxmlformats.org/presentationml/2006/main">
  <p:tag name="PA" val="v3.2.0"/>
</p:tagLst>
</file>

<file path=ppt/tags/tag219.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20.xml><?xml version="1.0" encoding="utf-8"?>
<p:tagLst xmlns:a="http://schemas.openxmlformats.org/drawingml/2006/main" xmlns:r="http://schemas.openxmlformats.org/officeDocument/2006/relationships" xmlns:p="http://schemas.openxmlformats.org/presentationml/2006/main">
  <p:tag name="PA" val="v3.2.0"/>
</p:tagLst>
</file>

<file path=ppt/tags/tag221.xml><?xml version="1.0" encoding="utf-8"?>
<p:tagLst xmlns:a="http://schemas.openxmlformats.org/drawingml/2006/main" xmlns:r="http://schemas.openxmlformats.org/officeDocument/2006/relationships" xmlns:p="http://schemas.openxmlformats.org/presentationml/2006/main">
  <p:tag name="PA" val="v3.2.0"/>
</p:tagLst>
</file>

<file path=ppt/tags/tag222.xml><?xml version="1.0" encoding="utf-8"?>
<p:tagLst xmlns:a="http://schemas.openxmlformats.org/drawingml/2006/main" xmlns:r="http://schemas.openxmlformats.org/officeDocument/2006/relationships" xmlns:p="http://schemas.openxmlformats.org/presentationml/2006/main">
  <p:tag name="PA" val="v3.2.0"/>
</p:tagLst>
</file>

<file path=ppt/tags/tag223.xml><?xml version="1.0" encoding="utf-8"?>
<p:tagLst xmlns:a="http://schemas.openxmlformats.org/drawingml/2006/main" xmlns:r="http://schemas.openxmlformats.org/officeDocument/2006/relationships" xmlns:p="http://schemas.openxmlformats.org/presentationml/2006/main">
  <p:tag name="PA" val="v3.2.0"/>
</p:tagLst>
</file>

<file path=ppt/tags/tag224.xml><?xml version="1.0" encoding="utf-8"?>
<p:tagLst xmlns:a="http://schemas.openxmlformats.org/drawingml/2006/main" xmlns:r="http://schemas.openxmlformats.org/officeDocument/2006/relationships" xmlns:p="http://schemas.openxmlformats.org/presentationml/2006/main">
  <p:tag name="PA" val="v3.2.0"/>
</p:tagLst>
</file>

<file path=ppt/tags/tag225.xml><?xml version="1.0" encoding="utf-8"?>
<p:tagLst xmlns:a="http://schemas.openxmlformats.org/drawingml/2006/main" xmlns:r="http://schemas.openxmlformats.org/officeDocument/2006/relationships" xmlns:p="http://schemas.openxmlformats.org/presentationml/2006/main">
  <p:tag name="PA" val="v3.2.0"/>
</p:tagLst>
</file>

<file path=ppt/tags/tag226.xml><?xml version="1.0" encoding="utf-8"?>
<p:tagLst xmlns:a="http://schemas.openxmlformats.org/drawingml/2006/main" xmlns:r="http://schemas.openxmlformats.org/officeDocument/2006/relationships" xmlns:p="http://schemas.openxmlformats.org/presentationml/2006/main">
  <p:tag name="PA" val="v3.2.0"/>
</p:tagLst>
</file>

<file path=ppt/tags/tag227.xml><?xml version="1.0" encoding="utf-8"?>
<p:tagLst xmlns:a="http://schemas.openxmlformats.org/drawingml/2006/main" xmlns:r="http://schemas.openxmlformats.org/officeDocument/2006/relationships" xmlns:p="http://schemas.openxmlformats.org/presentationml/2006/main">
  <p:tag name="PA" val="v3.2.0"/>
</p:tagLst>
</file>

<file path=ppt/tags/tag228.xml><?xml version="1.0" encoding="utf-8"?>
<p:tagLst xmlns:a="http://schemas.openxmlformats.org/drawingml/2006/main" xmlns:r="http://schemas.openxmlformats.org/officeDocument/2006/relationships" xmlns:p="http://schemas.openxmlformats.org/presentationml/2006/main">
  <p:tag name="PA" val="v3.2.0"/>
</p:tagLst>
</file>

<file path=ppt/tags/tag229.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30.xml><?xml version="1.0" encoding="utf-8"?>
<p:tagLst xmlns:a="http://schemas.openxmlformats.org/drawingml/2006/main" xmlns:r="http://schemas.openxmlformats.org/officeDocument/2006/relationships" xmlns:p="http://schemas.openxmlformats.org/presentationml/2006/main">
  <p:tag name="PA" val="v3.2.0"/>
</p:tagLst>
</file>

<file path=ppt/tags/tag231.xml><?xml version="1.0" encoding="utf-8"?>
<p:tagLst xmlns:a="http://schemas.openxmlformats.org/drawingml/2006/main" xmlns:r="http://schemas.openxmlformats.org/officeDocument/2006/relationships" xmlns:p="http://schemas.openxmlformats.org/presentationml/2006/main">
  <p:tag name="PA" val="v3.2.0"/>
</p:tagLst>
</file>

<file path=ppt/tags/tag232.xml><?xml version="1.0" encoding="utf-8"?>
<p:tagLst xmlns:a="http://schemas.openxmlformats.org/drawingml/2006/main" xmlns:r="http://schemas.openxmlformats.org/officeDocument/2006/relationships" xmlns:p="http://schemas.openxmlformats.org/presentationml/2006/main">
  <p:tag name="PA" val="v3.2.0"/>
</p:tagLst>
</file>

<file path=ppt/tags/tag233.xml><?xml version="1.0" encoding="utf-8"?>
<p:tagLst xmlns:a="http://schemas.openxmlformats.org/drawingml/2006/main" xmlns:r="http://schemas.openxmlformats.org/officeDocument/2006/relationships" xmlns:p="http://schemas.openxmlformats.org/presentationml/2006/main">
  <p:tag name="PA" val="v3.2.0"/>
</p:tagLst>
</file>

<file path=ppt/tags/tag234.xml><?xml version="1.0" encoding="utf-8"?>
<p:tagLst xmlns:a="http://schemas.openxmlformats.org/drawingml/2006/main" xmlns:r="http://schemas.openxmlformats.org/officeDocument/2006/relationships" xmlns:p="http://schemas.openxmlformats.org/presentationml/2006/main">
  <p:tag name="PA" val="v3.2.0"/>
</p:tagLst>
</file>

<file path=ppt/tags/tag235.xml><?xml version="1.0" encoding="utf-8"?>
<p:tagLst xmlns:a="http://schemas.openxmlformats.org/drawingml/2006/main" xmlns:r="http://schemas.openxmlformats.org/officeDocument/2006/relationships" xmlns:p="http://schemas.openxmlformats.org/presentationml/2006/main">
  <p:tag name="PA" val="v3.2.0"/>
</p:tagLst>
</file>

<file path=ppt/tags/tag236.xml><?xml version="1.0" encoding="utf-8"?>
<p:tagLst xmlns:a="http://schemas.openxmlformats.org/drawingml/2006/main" xmlns:r="http://schemas.openxmlformats.org/officeDocument/2006/relationships" xmlns:p="http://schemas.openxmlformats.org/presentationml/2006/main">
  <p:tag name="PA" val="v3.2.0"/>
</p:tagLst>
</file>

<file path=ppt/tags/tag237.xml><?xml version="1.0" encoding="utf-8"?>
<p:tagLst xmlns:a="http://schemas.openxmlformats.org/drawingml/2006/main" xmlns:r="http://schemas.openxmlformats.org/officeDocument/2006/relationships" xmlns:p="http://schemas.openxmlformats.org/presentationml/2006/main">
  <p:tag name="PA" val="v3.2.0"/>
</p:tagLst>
</file>

<file path=ppt/tags/tag238.xml><?xml version="1.0" encoding="utf-8"?>
<p:tagLst xmlns:a="http://schemas.openxmlformats.org/drawingml/2006/main" xmlns:r="http://schemas.openxmlformats.org/officeDocument/2006/relationships" xmlns:p="http://schemas.openxmlformats.org/presentationml/2006/main">
  <p:tag name="PA" val="v3.2.0"/>
</p:tagLst>
</file>

<file path=ppt/tags/tag239.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40.xml><?xml version="1.0" encoding="utf-8"?>
<p:tagLst xmlns:a="http://schemas.openxmlformats.org/drawingml/2006/main" xmlns:r="http://schemas.openxmlformats.org/officeDocument/2006/relationships" xmlns:p="http://schemas.openxmlformats.org/presentationml/2006/main">
  <p:tag name="PA" val="v3.2.0"/>
</p:tagLst>
</file>

<file path=ppt/tags/tag241.xml><?xml version="1.0" encoding="utf-8"?>
<p:tagLst xmlns:a="http://schemas.openxmlformats.org/drawingml/2006/main" xmlns:r="http://schemas.openxmlformats.org/officeDocument/2006/relationships" xmlns:p="http://schemas.openxmlformats.org/presentationml/2006/main">
  <p:tag name="PA" val="v3.2.0"/>
</p:tagLst>
</file>

<file path=ppt/tags/tag242.xml><?xml version="1.0" encoding="utf-8"?>
<p:tagLst xmlns:a="http://schemas.openxmlformats.org/drawingml/2006/main" xmlns:r="http://schemas.openxmlformats.org/officeDocument/2006/relationships" xmlns:p="http://schemas.openxmlformats.org/presentationml/2006/main">
  <p:tag name="PA" val="v3.2.0"/>
</p:tagLst>
</file>

<file path=ppt/tags/tag243.xml><?xml version="1.0" encoding="utf-8"?>
<p:tagLst xmlns:a="http://schemas.openxmlformats.org/drawingml/2006/main" xmlns:r="http://schemas.openxmlformats.org/officeDocument/2006/relationships" xmlns:p="http://schemas.openxmlformats.org/presentationml/2006/main">
  <p:tag name="PA" val="v3.2.0"/>
</p:tagLst>
</file>

<file path=ppt/tags/tag244.xml><?xml version="1.0" encoding="utf-8"?>
<p:tagLst xmlns:a="http://schemas.openxmlformats.org/drawingml/2006/main" xmlns:r="http://schemas.openxmlformats.org/officeDocument/2006/relationships" xmlns:p="http://schemas.openxmlformats.org/presentationml/2006/main">
  <p:tag name="PA" val="v3.2.0"/>
</p:tagLst>
</file>

<file path=ppt/tags/tag245.xml><?xml version="1.0" encoding="utf-8"?>
<p:tagLst xmlns:a="http://schemas.openxmlformats.org/drawingml/2006/main" xmlns:r="http://schemas.openxmlformats.org/officeDocument/2006/relationships" xmlns:p="http://schemas.openxmlformats.org/presentationml/2006/main">
  <p:tag name="PA" val="v3.2.0"/>
</p:tagLst>
</file>

<file path=ppt/tags/tag246.xml><?xml version="1.0" encoding="utf-8"?>
<p:tagLst xmlns:a="http://schemas.openxmlformats.org/drawingml/2006/main" xmlns:r="http://schemas.openxmlformats.org/officeDocument/2006/relationships" xmlns:p="http://schemas.openxmlformats.org/presentationml/2006/main">
  <p:tag name="PA" val="v3.2.0"/>
</p:tagLst>
</file>

<file path=ppt/tags/tag247.xml><?xml version="1.0" encoding="utf-8"?>
<p:tagLst xmlns:a="http://schemas.openxmlformats.org/drawingml/2006/main" xmlns:r="http://schemas.openxmlformats.org/officeDocument/2006/relationships" xmlns:p="http://schemas.openxmlformats.org/presentationml/2006/main">
  <p:tag name="PA" val="v3.2.0"/>
</p:tagLst>
</file>

<file path=ppt/tags/tag248.xml><?xml version="1.0" encoding="utf-8"?>
<p:tagLst xmlns:a="http://schemas.openxmlformats.org/drawingml/2006/main" xmlns:r="http://schemas.openxmlformats.org/officeDocument/2006/relationships" xmlns:p="http://schemas.openxmlformats.org/presentationml/2006/main">
  <p:tag name="PA" val="v3.2.0"/>
</p:tagLst>
</file>

<file path=ppt/tags/tag249.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50.xml><?xml version="1.0" encoding="utf-8"?>
<p:tagLst xmlns:a="http://schemas.openxmlformats.org/drawingml/2006/main" xmlns:r="http://schemas.openxmlformats.org/officeDocument/2006/relationships" xmlns:p="http://schemas.openxmlformats.org/presentationml/2006/main">
  <p:tag name="PA" val="v3.2.0"/>
</p:tagLst>
</file>

<file path=ppt/tags/tag251.xml><?xml version="1.0" encoding="utf-8"?>
<p:tagLst xmlns:a="http://schemas.openxmlformats.org/drawingml/2006/main" xmlns:r="http://schemas.openxmlformats.org/officeDocument/2006/relationships" xmlns:p="http://schemas.openxmlformats.org/presentationml/2006/main">
  <p:tag name="PA" val="v3.2.0"/>
</p:tagLst>
</file>

<file path=ppt/tags/tag252.xml><?xml version="1.0" encoding="utf-8"?>
<p:tagLst xmlns:a="http://schemas.openxmlformats.org/drawingml/2006/main" xmlns:r="http://schemas.openxmlformats.org/officeDocument/2006/relationships" xmlns:p="http://schemas.openxmlformats.org/presentationml/2006/main">
  <p:tag name="PA" val="v3.2.0"/>
</p:tagLst>
</file>

<file path=ppt/tags/tag253.xml><?xml version="1.0" encoding="utf-8"?>
<p:tagLst xmlns:a="http://schemas.openxmlformats.org/drawingml/2006/main" xmlns:r="http://schemas.openxmlformats.org/officeDocument/2006/relationships" xmlns:p="http://schemas.openxmlformats.org/presentationml/2006/main">
  <p:tag name="PA" val="v3.2.0"/>
</p:tagLst>
</file>

<file path=ppt/tags/tag254.xml><?xml version="1.0" encoding="utf-8"?>
<p:tagLst xmlns:a="http://schemas.openxmlformats.org/drawingml/2006/main" xmlns:r="http://schemas.openxmlformats.org/officeDocument/2006/relationships" xmlns:p="http://schemas.openxmlformats.org/presentationml/2006/main">
  <p:tag name="PA" val="v3.2.0"/>
</p:tagLst>
</file>

<file path=ppt/tags/tag255.xml><?xml version="1.0" encoding="utf-8"?>
<p:tagLst xmlns:a="http://schemas.openxmlformats.org/drawingml/2006/main" xmlns:r="http://schemas.openxmlformats.org/officeDocument/2006/relationships" xmlns:p="http://schemas.openxmlformats.org/presentationml/2006/main">
  <p:tag name="PA" val="v3.2.0"/>
</p:tagLst>
</file>

<file path=ppt/tags/tag256.xml><?xml version="1.0" encoding="utf-8"?>
<p:tagLst xmlns:a="http://schemas.openxmlformats.org/drawingml/2006/main" xmlns:r="http://schemas.openxmlformats.org/officeDocument/2006/relationships" xmlns:p="http://schemas.openxmlformats.org/presentationml/2006/main">
  <p:tag name="PA" val="v3.2.0"/>
</p:tagLst>
</file>

<file path=ppt/tags/tag257.xml><?xml version="1.0" encoding="utf-8"?>
<p:tagLst xmlns:a="http://schemas.openxmlformats.org/drawingml/2006/main" xmlns:r="http://schemas.openxmlformats.org/officeDocument/2006/relationships" xmlns:p="http://schemas.openxmlformats.org/presentationml/2006/main">
  <p:tag name="PA" val="v3.2.0"/>
</p:tagLst>
</file>

<file path=ppt/tags/tag258.xml><?xml version="1.0" encoding="utf-8"?>
<p:tagLst xmlns:a="http://schemas.openxmlformats.org/drawingml/2006/main" xmlns:r="http://schemas.openxmlformats.org/officeDocument/2006/relationships" xmlns:p="http://schemas.openxmlformats.org/presentationml/2006/main">
  <p:tag name="PA" val="v3.2.0"/>
</p:tagLst>
</file>

<file path=ppt/tags/tag259.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60.xml><?xml version="1.0" encoding="utf-8"?>
<p:tagLst xmlns:a="http://schemas.openxmlformats.org/drawingml/2006/main" xmlns:r="http://schemas.openxmlformats.org/officeDocument/2006/relationships" xmlns:p="http://schemas.openxmlformats.org/presentationml/2006/main">
  <p:tag name="PA" val="v3.2.0"/>
</p:tagLst>
</file>

<file path=ppt/tags/tag261.xml><?xml version="1.0" encoding="utf-8"?>
<p:tagLst xmlns:a="http://schemas.openxmlformats.org/drawingml/2006/main" xmlns:r="http://schemas.openxmlformats.org/officeDocument/2006/relationships" xmlns:p="http://schemas.openxmlformats.org/presentationml/2006/main">
  <p:tag name="PA" val="v3.2.0"/>
</p:tagLst>
</file>

<file path=ppt/tags/tag262.xml><?xml version="1.0" encoding="utf-8"?>
<p:tagLst xmlns:a="http://schemas.openxmlformats.org/drawingml/2006/main" xmlns:r="http://schemas.openxmlformats.org/officeDocument/2006/relationships" xmlns:p="http://schemas.openxmlformats.org/presentationml/2006/main">
  <p:tag name="PA" val="v3.2.0"/>
</p:tagLst>
</file>

<file path=ppt/tags/tag263.xml><?xml version="1.0" encoding="utf-8"?>
<p:tagLst xmlns:a="http://schemas.openxmlformats.org/drawingml/2006/main" xmlns:r="http://schemas.openxmlformats.org/officeDocument/2006/relationships" xmlns:p="http://schemas.openxmlformats.org/presentationml/2006/main">
  <p:tag name="PA" val="v3.2.0"/>
</p:tagLst>
</file>

<file path=ppt/tags/tag264.xml><?xml version="1.0" encoding="utf-8"?>
<p:tagLst xmlns:a="http://schemas.openxmlformats.org/drawingml/2006/main" xmlns:r="http://schemas.openxmlformats.org/officeDocument/2006/relationships" xmlns:p="http://schemas.openxmlformats.org/presentationml/2006/main">
  <p:tag name="PA" val="v3.2.0"/>
</p:tagLst>
</file>

<file path=ppt/tags/tag265.xml><?xml version="1.0" encoding="utf-8"?>
<p:tagLst xmlns:a="http://schemas.openxmlformats.org/drawingml/2006/main" xmlns:r="http://schemas.openxmlformats.org/officeDocument/2006/relationships" xmlns:p="http://schemas.openxmlformats.org/presentationml/2006/main">
  <p:tag name="PA" val="v3.2.0"/>
</p:tagLst>
</file>

<file path=ppt/tags/tag266.xml><?xml version="1.0" encoding="utf-8"?>
<p:tagLst xmlns:a="http://schemas.openxmlformats.org/drawingml/2006/main" xmlns:r="http://schemas.openxmlformats.org/officeDocument/2006/relationships" xmlns:p="http://schemas.openxmlformats.org/presentationml/2006/main">
  <p:tag name="PA" val="v3.2.0"/>
</p:tagLst>
</file>

<file path=ppt/tags/tag267.xml><?xml version="1.0" encoding="utf-8"?>
<p:tagLst xmlns:a="http://schemas.openxmlformats.org/drawingml/2006/main" xmlns:r="http://schemas.openxmlformats.org/officeDocument/2006/relationships" xmlns:p="http://schemas.openxmlformats.org/presentationml/2006/main">
  <p:tag name="PA" val="v3.2.0"/>
</p:tagLst>
</file>

<file path=ppt/tags/tag268.xml><?xml version="1.0" encoding="utf-8"?>
<p:tagLst xmlns:a="http://schemas.openxmlformats.org/drawingml/2006/main" xmlns:r="http://schemas.openxmlformats.org/officeDocument/2006/relationships" xmlns:p="http://schemas.openxmlformats.org/presentationml/2006/main">
  <p:tag name="PA" val="v3.2.0"/>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70.xml><?xml version="1.0" encoding="utf-8"?>
<p:tagLst xmlns:a="http://schemas.openxmlformats.org/drawingml/2006/main" xmlns:r="http://schemas.openxmlformats.org/officeDocument/2006/relationships" xmlns:p="http://schemas.openxmlformats.org/presentationml/2006/main">
  <p:tag name="PA" val="v3.2.0"/>
</p:tagLst>
</file>

<file path=ppt/tags/tag271.xml><?xml version="1.0" encoding="utf-8"?>
<p:tagLst xmlns:a="http://schemas.openxmlformats.org/drawingml/2006/main" xmlns:r="http://schemas.openxmlformats.org/officeDocument/2006/relationships" xmlns:p="http://schemas.openxmlformats.org/presentationml/2006/main">
  <p:tag name="PA" val="v3.2.0"/>
</p:tagLst>
</file>

<file path=ppt/tags/tag272.xml><?xml version="1.0" encoding="utf-8"?>
<p:tagLst xmlns:a="http://schemas.openxmlformats.org/drawingml/2006/main" xmlns:r="http://schemas.openxmlformats.org/officeDocument/2006/relationships" xmlns:p="http://schemas.openxmlformats.org/presentationml/2006/main">
  <p:tag name="PA" val="v3.2.0"/>
</p:tagLst>
</file>

<file path=ppt/tags/tag273.xml><?xml version="1.0" encoding="utf-8"?>
<p:tagLst xmlns:a="http://schemas.openxmlformats.org/drawingml/2006/main" xmlns:r="http://schemas.openxmlformats.org/officeDocument/2006/relationships" xmlns:p="http://schemas.openxmlformats.org/presentationml/2006/main">
  <p:tag name="PA" val="v3.2.0"/>
</p:tagLst>
</file>

<file path=ppt/tags/tag274.xml><?xml version="1.0" encoding="utf-8"?>
<p:tagLst xmlns:a="http://schemas.openxmlformats.org/drawingml/2006/main" xmlns:r="http://schemas.openxmlformats.org/officeDocument/2006/relationships" xmlns:p="http://schemas.openxmlformats.org/presentationml/2006/main">
  <p:tag name="PA" val="v3.2.0"/>
</p:tagLst>
</file>

<file path=ppt/tags/tag275.xml><?xml version="1.0" encoding="utf-8"?>
<p:tagLst xmlns:a="http://schemas.openxmlformats.org/drawingml/2006/main" xmlns:r="http://schemas.openxmlformats.org/officeDocument/2006/relationships" xmlns:p="http://schemas.openxmlformats.org/presentationml/2006/main">
  <p:tag name="PA" val="v3.2.0"/>
</p:tagLst>
</file>

<file path=ppt/tags/tag276.xml><?xml version="1.0" encoding="utf-8"?>
<p:tagLst xmlns:a="http://schemas.openxmlformats.org/drawingml/2006/main" xmlns:r="http://schemas.openxmlformats.org/officeDocument/2006/relationships" xmlns:p="http://schemas.openxmlformats.org/presentationml/2006/main">
  <p:tag name="PA" val="v3.2.0"/>
</p:tagLst>
</file>

<file path=ppt/tags/tag277.xml><?xml version="1.0" encoding="utf-8"?>
<p:tagLst xmlns:a="http://schemas.openxmlformats.org/drawingml/2006/main" xmlns:r="http://schemas.openxmlformats.org/officeDocument/2006/relationships" xmlns:p="http://schemas.openxmlformats.org/presentationml/2006/main">
  <p:tag name="PA" val="v3.2.0"/>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80.xml><?xml version="1.0" encoding="utf-8"?>
<p:tagLst xmlns:a="http://schemas.openxmlformats.org/drawingml/2006/main" xmlns:r="http://schemas.openxmlformats.org/officeDocument/2006/relationships" xmlns:p="http://schemas.openxmlformats.org/presentationml/2006/main">
  <p:tag name="PA" val="v3.2.0"/>
</p:tagLst>
</file>

<file path=ppt/tags/tag281.xml><?xml version="1.0" encoding="utf-8"?>
<p:tagLst xmlns:a="http://schemas.openxmlformats.org/drawingml/2006/main" xmlns:r="http://schemas.openxmlformats.org/officeDocument/2006/relationships" xmlns:p="http://schemas.openxmlformats.org/presentationml/2006/main">
  <p:tag name="PA" val="v3.2.0"/>
</p:tagLst>
</file>

<file path=ppt/tags/tag282.xml><?xml version="1.0" encoding="utf-8"?>
<p:tagLst xmlns:a="http://schemas.openxmlformats.org/drawingml/2006/main" xmlns:r="http://schemas.openxmlformats.org/officeDocument/2006/relationships" xmlns:p="http://schemas.openxmlformats.org/presentationml/2006/main">
  <p:tag name="PA" val="v3.2.0"/>
</p:tagLst>
</file>

<file path=ppt/tags/tag283.xml><?xml version="1.0" encoding="utf-8"?>
<p:tagLst xmlns:a="http://schemas.openxmlformats.org/drawingml/2006/main" xmlns:r="http://schemas.openxmlformats.org/officeDocument/2006/relationships" xmlns:p="http://schemas.openxmlformats.org/presentationml/2006/main">
  <p:tag name="PA" val="v3.2.0"/>
</p:tagLst>
</file>

<file path=ppt/tags/tag284.xml><?xml version="1.0" encoding="utf-8"?>
<p:tagLst xmlns:a="http://schemas.openxmlformats.org/drawingml/2006/main" xmlns:r="http://schemas.openxmlformats.org/officeDocument/2006/relationships" xmlns:p="http://schemas.openxmlformats.org/presentationml/2006/main">
  <p:tag name="PA" val="v3.2.0"/>
</p:tagLst>
</file>

<file path=ppt/tags/tag285.xml><?xml version="1.0" encoding="utf-8"?>
<p:tagLst xmlns:a="http://schemas.openxmlformats.org/drawingml/2006/main" xmlns:r="http://schemas.openxmlformats.org/officeDocument/2006/relationships" xmlns:p="http://schemas.openxmlformats.org/presentationml/2006/main">
  <p:tag name="PA" val="v3.2.0"/>
</p:tagLst>
</file>

<file path=ppt/tags/tag286.xml><?xml version="1.0" encoding="utf-8"?>
<p:tagLst xmlns:a="http://schemas.openxmlformats.org/drawingml/2006/main" xmlns:r="http://schemas.openxmlformats.org/officeDocument/2006/relationships" xmlns:p="http://schemas.openxmlformats.org/presentationml/2006/main">
  <p:tag name="PA" val="v3.2.0"/>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PA" val="v3.2.0"/>
</p:tagLst>
</file>

<file path=ppt/tags/tag289.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290.xml><?xml version="1.0" encoding="utf-8"?>
<p:tagLst xmlns:a="http://schemas.openxmlformats.org/drawingml/2006/main" xmlns:r="http://schemas.openxmlformats.org/officeDocument/2006/relationships" xmlns:p="http://schemas.openxmlformats.org/presentationml/2006/main">
  <p:tag name="PA" val="v3.2.0"/>
</p:tagLst>
</file>

<file path=ppt/tags/tag291.xml><?xml version="1.0" encoding="utf-8"?>
<p:tagLst xmlns:a="http://schemas.openxmlformats.org/drawingml/2006/main" xmlns:r="http://schemas.openxmlformats.org/officeDocument/2006/relationships" xmlns:p="http://schemas.openxmlformats.org/presentationml/2006/main">
  <p:tag name="PA" val="v3.2.0"/>
</p:tagLst>
</file>

<file path=ppt/tags/tag292.xml><?xml version="1.0" encoding="utf-8"?>
<p:tagLst xmlns:a="http://schemas.openxmlformats.org/drawingml/2006/main" xmlns:r="http://schemas.openxmlformats.org/officeDocument/2006/relationships" xmlns:p="http://schemas.openxmlformats.org/presentationml/2006/main">
  <p:tag name="PA" val="v3.2.0"/>
</p:tagLst>
</file>

<file path=ppt/tags/tag293.xml><?xml version="1.0" encoding="utf-8"?>
<p:tagLst xmlns:a="http://schemas.openxmlformats.org/drawingml/2006/main" xmlns:r="http://schemas.openxmlformats.org/officeDocument/2006/relationships" xmlns:p="http://schemas.openxmlformats.org/presentationml/2006/main">
  <p:tag name="PA" val="v3.2.0"/>
</p:tagLst>
</file>

<file path=ppt/tags/tag294.xml><?xml version="1.0" encoding="utf-8"?>
<p:tagLst xmlns:a="http://schemas.openxmlformats.org/drawingml/2006/main" xmlns:r="http://schemas.openxmlformats.org/officeDocument/2006/relationships" xmlns:p="http://schemas.openxmlformats.org/presentationml/2006/main">
  <p:tag name="PA" val="v3.2.0"/>
</p:tagLst>
</file>

<file path=ppt/tags/tag295.xml><?xml version="1.0" encoding="utf-8"?>
<p:tagLst xmlns:a="http://schemas.openxmlformats.org/drawingml/2006/main" xmlns:r="http://schemas.openxmlformats.org/officeDocument/2006/relationships" xmlns:p="http://schemas.openxmlformats.org/presentationml/2006/main">
  <p:tag name="PA" val="v3.2.0"/>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57.xml><?xml version="1.0" encoding="utf-8"?>
<p:tagLst xmlns:a="http://schemas.openxmlformats.org/drawingml/2006/main" xmlns:r="http://schemas.openxmlformats.org/officeDocument/2006/relationships" xmlns:p="http://schemas.openxmlformats.org/presentationml/2006/main">
  <p:tag name="PA" val="v3.2.0"/>
</p:tagLst>
</file>

<file path=ppt/tags/tag58.xml><?xml version="1.0" encoding="utf-8"?>
<p:tagLst xmlns:a="http://schemas.openxmlformats.org/drawingml/2006/main" xmlns:r="http://schemas.openxmlformats.org/officeDocument/2006/relationships" xmlns:p="http://schemas.openxmlformats.org/presentationml/2006/main">
  <p:tag name="PA" val="v3.2.0"/>
</p:tagLst>
</file>

<file path=ppt/tags/tag59.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60.xml><?xml version="1.0" encoding="utf-8"?>
<p:tagLst xmlns:a="http://schemas.openxmlformats.org/drawingml/2006/main" xmlns:r="http://schemas.openxmlformats.org/officeDocument/2006/relationships" xmlns:p="http://schemas.openxmlformats.org/presentationml/2006/main">
  <p:tag name="PA" val="v3.2.0"/>
</p:tagLst>
</file>

<file path=ppt/tags/tag61.xml><?xml version="1.0" encoding="utf-8"?>
<p:tagLst xmlns:a="http://schemas.openxmlformats.org/drawingml/2006/main" xmlns:r="http://schemas.openxmlformats.org/officeDocument/2006/relationships" xmlns:p="http://schemas.openxmlformats.org/presentationml/2006/main">
  <p:tag name="PA" val="v3.2.0"/>
</p:tagLst>
</file>

<file path=ppt/tags/tag62.xml><?xml version="1.0" encoding="utf-8"?>
<p:tagLst xmlns:a="http://schemas.openxmlformats.org/drawingml/2006/main" xmlns:r="http://schemas.openxmlformats.org/officeDocument/2006/relationships" xmlns:p="http://schemas.openxmlformats.org/presentationml/2006/main">
  <p:tag name="PA" val="v3.2.0"/>
</p:tagLst>
</file>

<file path=ppt/tags/tag63.xml><?xml version="1.0" encoding="utf-8"?>
<p:tagLst xmlns:a="http://schemas.openxmlformats.org/drawingml/2006/main" xmlns:r="http://schemas.openxmlformats.org/officeDocument/2006/relationships" xmlns:p="http://schemas.openxmlformats.org/presentationml/2006/main">
  <p:tag name="PA" val="v3.2.0"/>
</p:tagLst>
</file>

<file path=ppt/tags/tag64.xml><?xml version="1.0" encoding="utf-8"?>
<p:tagLst xmlns:a="http://schemas.openxmlformats.org/drawingml/2006/main" xmlns:r="http://schemas.openxmlformats.org/officeDocument/2006/relationships" xmlns:p="http://schemas.openxmlformats.org/presentationml/2006/main">
  <p:tag name="PA" val="v3.2.0"/>
</p:tagLst>
</file>

<file path=ppt/tags/tag65.xml><?xml version="1.0" encoding="utf-8"?>
<p:tagLst xmlns:a="http://schemas.openxmlformats.org/drawingml/2006/main" xmlns:r="http://schemas.openxmlformats.org/officeDocument/2006/relationships" xmlns:p="http://schemas.openxmlformats.org/presentationml/2006/main">
  <p:tag name="PA" val="v3.2.0"/>
</p:tagLst>
</file>

<file path=ppt/tags/tag66.xml><?xml version="1.0" encoding="utf-8"?>
<p:tagLst xmlns:a="http://schemas.openxmlformats.org/drawingml/2006/main" xmlns:r="http://schemas.openxmlformats.org/officeDocument/2006/relationships" xmlns:p="http://schemas.openxmlformats.org/presentationml/2006/main">
  <p:tag name="PA" val="v3.2.0"/>
</p:tagLst>
</file>

<file path=ppt/tags/tag67.xml><?xml version="1.0" encoding="utf-8"?>
<p:tagLst xmlns:a="http://schemas.openxmlformats.org/drawingml/2006/main" xmlns:r="http://schemas.openxmlformats.org/officeDocument/2006/relationships" xmlns:p="http://schemas.openxmlformats.org/presentationml/2006/main">
  <p:tag name="PA" val="v3.2.0"/>
</p:tagLst>
</file>

<file path=ppt/tags/tag68.xml><?xml version="1.0" encoding="utf-8"?>
<p:tagLst xmlns:a="http://schemas.openxmlformats.org/drawingml/2006/main" xmlns:r="http://schemas.openxmlformats.org/officeDocument/2006/relationships" xmlns:p="http://schemas.openxmlformats.org/presentationml/2006/main">
  <p:tag name="PA" val="v3.2.0"/>
</p:tagLst>
</file>

<file path=ppt/tags/tag69.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70.xml><?xml version="1.0" encoding="utf-8"?>
<p:tagLst xmlns:a="http://schemas.openxmlformats.org/drawingml/2006/main" xmlns:r="http://schemas.openxmlformats.org/officeDocument/2006/relationships" xmlns:p="http://schemas.openxmlformats.org/presentationml/2006/main">
  <p:tag name="PA" val="v3.2.0"/>
</p:tagLst>
</file>

<file path=ppt/tags/tag71.xml><?xml version="1.0" encoding="utf-8"?>
<p:tagLst xmlns:a="http://schemas.openxmlformats.org/drawingml/2006/main" xmlns:r="http://schemas.openxmlformats.org/officeDocument/2006/relationships" xmlns:p="http://schemas.openxmlformats.org/presentationml/2006/main">
  <p:tag name="PA" val="v3.2.0"/>
</p:tagLst>
</file>

<file path=ppt/tags/tag72.xml><?xml version="1.0" encoding="utf-8"?>
<p:tagLst xmlns:a="http://schemas.openxmlformats.org/drawingml/2006/main" xmlns:r="http://schemas.openxmlformats.org/officeDocument/2006/relationships" xmlns:p="http://schemas.openxmlformats.org/presentationml/2006/main">
  <p:tag name="PA" val="v3.2.0"/>
</p:tagLst>
</file>

<file path=ppt/tags/tag73.xml><?xml version="1.0" encoding="utf-8"?>
<p:tagLst xmlns:a="http://schemas.openxmlformats.org/drawingml/2006/main" xmlns:r="http://schemas.openxmlformats.org/officeDocument/2006/relationships" xmlns:p="http://schemas.openxmlformats.org/presentationml/2006/main">
  <p:tag name="PA" val="v3.2.0"/>
</p:tagLst>
</file>

<file path=ppt/tags/tag74.xml><?xml version="1.0" encoding="utf-8"?>
<p:tagLst xmlns:a="http://schemas.openxmlformats.org/drawingml/2006/main" xmlns:r="http://schemas.openxmlformats.org/officeDocument/2006/relationships" xmlns:p="http://schemas.openxmlformats.org/presentationml/2006/main">
  <p:tag name="PA" val="v3.2.0"/>
</p:tagLst>
</file>

<file path=ppt/tags/tag75.xml><?xml version="1.0" encoding="utf-8"?>
<p:tagLst xmlns:a="http://schemas.openxmlformats.org/drawingml/2006/main" xmlns:r="http://schemas.openxmlformats.org/officeDocument/2006/relationships" xmlns:p="http://schemas.openxmlformats.org/presentationml/2006/main">
  <p:tag name="PA" val="v3.2.0"/>
</p:tagLst>
</file>

<file path=ppt/tags/tag76.xml><?xml version="1.0" encoding="utf-8"?>
<p:tagLst xmlns:a="http://schemas.openxmlformats.org/drawingml/2006/main" xmlns:r="http://schemas.openxmlformats.org/officeDocument/2006/relationships" xmlns:p="http://schemas.openxmlformats.org/presentationml/2006/main">
  <p:tag name="PA" val="v3.2.0"/>
</p:tagLst>
</file>

<file path=ppt/tags/tag77.xml><?xml version="1.0" encoding="utf-8"?>
<p:tagLst xmlns:a="http://schemas.openxmlformats.org/drawingml/2006/main" xmlns:r="http://schemas.openxmlformats.org/officeDocument/2006/relationships" xmlns:p="http://schemas.openxmlformats.org/presentationml/2006/main">
  <p:tag name="PA" val="v3.2.0"/>
</p:tagLst>
</file>

<file path=ppt/tags/tag78.xml><?xml version="1.0" encoding="utf-8"?>
<p:tagLst xmlns:a="http://schemas.openxmlformats.org/drawingml/2006/main" xmlns:r="http://schemas.openxmlformats.org/officeDocument/2006/relationships" xmlns:p="http://schemas.openxmlformats.org/presentationml/2006/main">
  <p:tag name="PA" val="v3.2.0"/>
</p:tagLst>
</file>

<file path=ppt/tags/tag79.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80.xml><?xml version="1.0" encoding="utf-8"?>
<p:tagLst xmlns:a="http://schemas.openxmlformats.org/drawingml/2006/main" xmlns:r="http://schemas.openxmlformats.org/officeDocument/2006/relationships" xmlns:p="http://schemas.openxmlformats.org/presentationml/2006/main">
  <p:tag name="PA" val="v3.2.0"/>
</p:tagLst>
</file>

<file path=ppt/tags/tag81.xml><?xml version="1.0" encoding="utf-8"?>
<p:tagLst xmlns:a="http://schemas.openxmlformats.org/drawingml/2006/main" xmlns:r="http://schemas.openxmlformats.org/officeDocument/2006/relationships" xmlns:p="http://schemas.openxmlformats.org/presentationml/2006/main">
  <p:tag name="PA" val="v3.2.0"/>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PA" val="v3.2.0"/>
</p:tagLst>
</file>

<file path=ppt/tags/tag84.xml><?xml version="1.0" encoding="utf-8"?>
<p:tagLst xmlns:a="http://schemas.openxmlformats.org/drawingml/2006/main" xmlns:r="http://schemas.openxmlformats.org/officeDocument/2006/relationships" xmlns:p="http://schemas.openxmlformats.org/presentationml/2006/main">
  <p:tag name="PA" val="v3.2.0"/>
</p:tagLst>
</file>

<file path=ppt/tags/tag85.xml><?xml version="1.0" encoding="utf-8"?>
<p:tagLst xmlns:a="http://schemas.openxmlformats.org/drawingml/2006/main" xmlns:r="http://schemas.openxmlformats.org/officeDocument/2006/relationships" xmlns:p="http://schemas.openxmlformats.org/presentationml/2006/main">
  <p:tag name="PA" val="v3.2.0"/>
</p:tagLst>
</file>

<file path=ppt/tags/tag86.xml><?xml version="1.0" encoding="utf-8"?>
<p:tagLst xmlns:a="http://schemas.openxmlformats.org/drawingml/2006/main" xmlns:r="http://schemas.openxmlformats.org/officeDocument/2006/relationships" xmlns:p="http://schemas.openxmlformats.org/presentationml/2006/main">
  <p:tag name="PA" val="v3.2.0"/>
</p:tagLst>
</file>

<file path=ppt/tags/tag87.xml><?xml version="1.0" encoding="utf-8"?>
<p:tagLst xmlns:a="http://schemas.openxmlformats.org/drawingml/2006/main" xmlns:r="http://schemas.openxmlformats.org/officeDocument/2006/relationships" xmlns:p="http://schemas.openxmlformats.org/presentationml/2006/main">
  <p:tag name="PA" val="v3.2.0"/>
</p:tagLst>
</file>

<file path=ppt/tags/tag88.xml><?xml version="1.0" encoding="utf-8"?>
<p:tagLst xmlns:a="http://schemas.openxmlformats.org/drawingml/2006/main" xmlns:r="http://schemas.openxmlformats.org/officeDocument/2006/relationships" xmlns:p="http://schemas.openxmlformats.org/presentationml/2006/main">
  <p:tag name="PA" val="v3.2.0"/>
</p:tagLst>
</file>

<file path=ppt/tags/tag89.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ags/tag90.xml><?xml version="1.0" encoding="utf-8"?>
<p:tagLst xmlns:a="http://schemas.openxmlformats.org/drawingml/2006/main" xmlns:r="http://schemas.openxmlformats.org/officeDocument/2006/relationships" xmlns:p="http://schemas.openxmlformats.org/presentationml/2006/main">
  <p:tag name="PA" val="v3.2.0"/>
</p:tagLst>
</file>

<file path=ppt/tags/tag91.xml><?xml version="1.0" encoding="utf-8"?>
<p:tagLst xmlns:a="http://schemas.openxmlformats.org/drawingml/2006/main" xmlns:r="http://schemas.openxmlformats.org/officeDocument/2006/relationships" xmlns:p="http://schemas.openxmlformats.org/presentationml/2006/main">
  <p:tag name="PA" val="v3.2.0"/>
</p:tagLst>
</file>

<file path=ppt/tags/tag92.xml><?xml version="1.0" encoding="utf-8"?>
<p:tagLst xmlns:a="http://schemas.openxmlformats.org/drawingml/2006/main" xmlns:r="http://schemas.openxmlformats.org/officeDocument/2006/relationships" xmlns:p="http://schemas.openxmlformats.org/presentationml/2006/main">
  <p:tag name="PA" val="v3.2.0"/>
</p:tagLst>
</file>

<file path=ppt/tags/tag93.xml><?xml version="1.0" encoding="utf-8"?>
<p:tagLst xmlns:a="http://schemas.openxmlformats.org/drawingml/2006/main" xmlns:r="http://schemas.openxmlformats.org/officeDocument/2006/relationships" xmlns:p="http://schemas.openxmlformats.org/presentationml/2006/main">
  <p:tag name="PA" val="v3.2.0"/>
</p:tagLst>
</file>

<file path=ppt/tags/tag94.xml><?xml version="1.0" encoding="utf-8"?>
<p:tagLst xmlns:a="http://schemas.openxmlformats.org/drawingml/2006/main" xmlns:r="http://schemas.openxmlformats.org/officeDocument/2006/relationships" xmlns:p="http://schemas.openxmlformats.org/presentationml/2006/main">
  <p:tag name="PA" val="v3.2.0"/>
</p:tagLst>
</file>

<file path=ppt/tags/tag95.xml><?xml version="1.0" encoding="utf-8"?>
<p:tagLst xmlns:a="http://schemas.openxmlformats.org/drawingml/2006/main" xmlns:r="http://schemas.openxmlformats.org/officeDocument/2006/relationships" xmlns:p="http://schemas.openxmlformats.org/presentationml/2006/main">
  <p:tag name="PA" val="v3.2.0"/>
</p:tagLst>
</file>

<file path=ppt/tags/tag96.xml><?xml version="1.0" encoding="utf-8"?>
<p:tagLst xmlns:a="http://schemas.openxmlformats.org/drawingml/2006/main" xmlns:r="http://schemas.openxmlformats.org/officeDocument/2006/relationships" xmlns:p="http://schemas.openxmlformats.org/presentationml/2006/main">
  <p:tag name="PA" val="v3.2.0"/>
</p:tagLst>
</file>

<file path=ppt/tags/tag97.xml><?xml version="1.0" encoding="utf-8"?>
<p:tagLst xmlns:a="http://schemas.openxmlformats.org/drawingml/2006/main" xmlns:r="http://schemas.openxmlformats.org/officeDocument/2006/relationships" xmlns:p="http://schemas.openxmlformats.org/presentationml/2006/main">
  <p:tag name="PA" val="v3.2.0"/>
</p:tagLst>
</file>

<file path=ppt/tags/tag98.xml><?xml version="1.0" encoding="utf-8"?>
<p:tagLst xmlns:a="http://schemas.openxmlformats.org/drawingml/2006/main" xmlns:r="http://schemas.openxmlformats.org/officeDocument/2006/relationships" xmlns:p="http://schemas.openxmlformats.org/presentationml/2006/main">
  <p:tag name="PA" val="v3.2.0"/>
</p:tagLst>
</file>

<file path=ppt/tags/tag9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t"/>
      <a:lstStyle>
        <a:defPPr>
          <a:defRPr sz="11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1552</TotalTime>
  <Words>1748</Words>
  <Application>Microsoft Office PowerPoint</Application>
  <PresentationFormat>全屏显示(16:9)</PresentationFormat>
  <Paragraphs>298</Paragraphs>
  <Slides>20</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Office 主题​​</vt:lpstr>
      <vt:lpstr>think-cell Slide</vt:lpstr>
      <vt:lpstr>PowerPoint 演示文稿</vt:lpstr>
      <vt:lpstr>内容介绍</vt:lpstr>
      <vt:lpstr>PowerPoint 演示文稿</vt:lpstr>
      <vt:lpstr>PowerPoint 演示文稿</vt:lpstr>
      <vt:lpstr>PowerPoint 演示文稿</vt:lpstr>
      <vt:lpstr>PowerPoint 演示文稿</vt:lpstr>
      <vt:lpstr>PowerPoint 演示文稿</vt:lpstr>
      <vt:lpstr>测试流程详细讲解</vt:lpstr>
      <vt:lpstr>开始测试</vt:lpstr>
      <vt:lpstr>PowerPoint 演示文稿</vt:lpstr>
      <vt:lpstr>业务决策</vt:lpstr>
      <vt:lpstr>管理决策</vt:lpstr>
      <vt:lpstr>学员须知</vt:lpstr>
      <vt:lpstr>报告页面</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Songliang Guo</dc:creator>
  <cp:lastModifiedBy>admin</cp:lastModifiedBy>
  <cp:revision>122</cp:revision>
  <dcterms:created xsi:type="dcterms:W3CDTF">2017-08-07T08:28:26Z</dcterms:created>
  <dcterms:modified xsi:type="dcterms:W3CDTF">2017-10-31T07:04:58Z</dcterms:modified>
</cp:coreProperties>
</file>