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8"/>
  </p:notesMasterIdLst>
  <p:sldIdLst>
    <p:sldId id="256" r:id="rId2"/>
    <p:sldId id="260" r:id="rId3"/>
    <p:sldId id="305" r:id="rId4"/>
    <p:sldId id="306" r:id="rId5"/>
    <p:sldId id="257" r:id="rId6"/>
    <p:sldId id="319" r:id="rId7"/>
    <p:sldId id="318" r:id="rId8"/>
    <p:sldId id="317" r:id="rId9"/>
    <p:sldId id="307" r:id="rId10"/>
    <p:sldId id="308" r:id="rId11"/>
    <p:sldId id="310" r:id="rId12"/>
    <p:sldId id="311" r:id="rId13"/>
    <p:sldId id="309" r:id="rId14"/>
    <p:sldId id="312" r:id="rId15"/>
    <p:sldId id="313" r:id="rId16"/>
    <p:sldId id="315" r:id="rId17"/>
  </p:sldIdLst>
  <p:sldSz cx="9144000" cy="5143500" type="screen16x9"/>
  <p:notesSz cx="6858000" cy="9144000"/>
  <p:embeddedFontLst>
    <p:embeddedFont>
      <p:font typeface="David" panose="020E0502060401010101" pitchFamily="34" charset="-79"/>
      <p:regular r:id="rId19"/>
      <p:bold r:id="rId20"/>
    </p:embeddedFont>
    <p:embeddedFont>
      <p:font typeface="Jost" panose="020B0604020202020204" charset="0"/>
      <p:regular r:id="rId21"/>
      <p:bold r:id="rId22"/>
      <p:italic r:id="rId23"/>
      <p:boldItalic r:id="rId24"/>
    </p:embeddedFont>
    <p:embeddedFont>
      <p:font typeface="Jost SemiBold" panose="020B0604020202020204" charset="0"/>
      <p:regular r:id="rId25"/>
      <p:bold r:id="rId26"/>
      <p:italic r:id="rId27"/>
      <p:boldItalic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708A47-69FF-4BDE-BA1A-F6E6E396D7E7}">
  <a:tblStyle styleId="{C3708A47-69FF-4BDE-BA1A-F6E6E396D7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037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14018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33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>
          <a:extLst>
            <a:ext uri="{FF2B5EF4-FFF2-40B4-BE49-F238E27FC236}">
              <a16:creationId xmlns:a16="http://schemas.microsoft.com/office/drawing/2014/main" id="{C95187EC-4E1E-2BBA-DCA7-409505518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99010c487_3_4:notes">
            <a:extLst>
              <a:ext uri="{FF2B5EF4-FFF2-40B4-BE49-F238E27FC236}">
                <a16:creationId xmlns:a16="http://schemas.microsoft.com/office/drawing/2014/main" id="{231C3A86-1ED0-9FE3-76C1-1FC19F8AF2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99010c487_3_4:notes">
            <a:extLst>
              <a:ext uri="{FF2B5EF4-FFF2-40B4-BE49-F238E27FC236}">
                <a16:creationId xmlns:a16="http://schemas.microsoft.com/office/drawing/2014/main" id="{5F53D9A0-61F2-8C22-894B-B9FA5E41EF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9425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>
          <a:extLst>
            <a:ext uri="{FF2B5EF4-FFF2-40B4-BE49-F238E27FC236}">
              <a16:creationId xmlns:a16="http://schemas.microsoft.com/office/drawing/2014/main" id="{57771037-CCF2-9DC7-AC06-ACEF24ED3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99010c487_3_4:notes">
            <a:extLst>
              <a:ext uri="{FF2B5EF4-FFF2-40B4-BE49-F238E27FC236}">
                <a16:creationId xmlns:a16="http://schemas.microsoft.com/office/drawing/2014/main" id="{2C8A0CCE-F0D3-77B8-46BF-BA8A6764EE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99010c487_3_4:notes">
            <a:extLst>
              <a:ext uri="{FF2B5EF4-FFF2-40B4-BE49-F238E27FC236}">
                <a16:creationId xmlns:a16="http://schemas.microsoft.com/office/drawing/2014/main" id="{B6C80C8E-F2E2-EAB7-CCA7-EFC4DCA8FA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071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>
          <a:extLst>
            <a:ext uri="{FF2B5EF4-FFF2-40B4-BE49-F238E27FC236}">
              <a16:creationId xmlns:a16="http://schemas.microsoft.com/office/drawing/2014/main" id="{767C8760-AD22-3A1F-CE82-6380EC547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99010c487_3_4:notes">
            <a:extLst>
              <a:ext uri="{FF2B5EF4-FFF2-40B4-BE49-F238E27FC236}">
                <a16:creationId xmlns:a16="http://schemas.microsoft.com/office/drawing/2014/main" id="{37840078-A70D-C010-25BE-E6A588065E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99010c487_3_4:notes">
            <a:extLst>
              <a:ext uri="{FF2B5EF4-FFF2-40B4-BE49-F238E27FC236}">
                <a16:creationId xmlns:a16="http://schemas.microsoft.com/office/drawing/2014/main" id="{4CE2B583-5B42-6C0D-6344-831A7AC91E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090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>
          <a:extLst>
            <a:ext uri="{FF2B5EF4-FFF2-40B4-BE49-F238E27FC236}">
              <a16:creationId xmlns:a16="http://schemas.microsoft.com/office/drawing/2014/main" id="{3CF83B43-E2FE-4CC8-E3B6-2EB461D06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99010c487_3_4:notes">
            <a:extLst>
              <a:ext uri="{FF2B5EF4-FFF2-40B4-BE49-F238E27FC236}">
                <a16:creationId xmlns:a16="http://schemas.microsoft.com/office/drawing/2014/main" id="{17D37E19-F600-D416-C998-D14ECEC1A2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99010c487_3_4:notes">
            <a:extLst>
              <a:ext uri="{FF2B5EF4-FFF2-40B4-BE49-F238E27FC236}">
                <a16:creationId xmlns:a16="http://schemas.microsoft.com/office/drawing/2014/main" id="{E594B99B-02CE-BA7D-C457-B07366C19E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806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>
          <a:extLst>
            <a:ext uri="{FF2B5EF4-FFF2-40B4-BE49-F238E27FC236}">
              <a16:creationId xmlns:a16="http://schemas.microsoft.com/office/drawing/2014/main" id="{5562E516-DF48-31BC-FA5F-1230E5474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99010c487_3_4:notes">
            <a:extLst>
              <a:ext uri="{FF2B5EF4-FFF2-40B4-BE49-F238E27FC236}">
                <a16:creationId xmlns:a16="http://schemas.microsoft.com/office/drawing/2014/main" id="{4696E61A-F26E-15EE-AFB0-E4D83BA6C4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99010c487_3_4:notes">
            <a:extLst>
              <a:ext uri="{FF2B5EF4-FFF2-40B4-BE49-F238E27FC236}">
                <a16:creationId xmlns:a16="http://schemas.microsoft.com/office/drawing/2014/main" id="{8F8BFDED-63AA-489A-F15A-E9BFAA6F8E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7239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>
          <a:extLst>
            <a:ext uri="{FF2B5EF4-FFF2-40B4-BE49-F238E27FC236}">
              <a16:creationId xmlns:a16="http://schemas.microsoft.com/office/drawing/2014/main" id="{EA86E819-1A9B-8B9F-05A9-3C77F7A49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99010c487_3_4:notes">
            <a:extLst>
              <a:ext uri="{FF2B5EF4-FFF2-40B4-BE49-F238E27FC236}">
                <a16:creationId xmlns:a16="http://schemas.microsoft.com/office/drawing/2014/main" id="{5F26004E-6D0F-B524-FC2E-C0592FB30C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99010c487_3_4:notes">
            <a:extLst>
              <a:ext uri="{FF2B5EF4-FFF2-40B4-BE49-F238E27FC236}">
                <a16:creationId xmlns:a16="http://schemas.microsoft.com/office/drawing/2014/main" id="{3E79E80B-3B29-C3E2-7001-B230470DA7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355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71ee28a71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271ee28a71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229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>
          <a:extLst>
            <a:ext uri="{FF2B5EF4-FFF2-40B4-BE49-F238E27FC236}">
              <a16:creationId xmlns:a16="http://schemas.microsoft.com/office/drawing/2014/main" id="{6E579FD8-275F-DF7E-176D-F71853CF2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299010c487_3_35:notes">
            <a:extLst>
              <a:ext uri="{FF2B5EF4-FFF2-40B4-BE49-F238E27FC236}">
                <a16:creationId xmlns:a16="http://schemas.microsoft.com/office/drawing/2014/main" id="{BE20EBF4-78B4-1802-E5BE-6B003497C8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299010c487_3_35:notes">
            <a:extLst>
              <a:ext uri="{FF2B5EF4-FFF2-40B4-BE49-F238E27FC236}">
                <a16:creationId xmlns:a16="http://schemas.microsoft.com/office/drawing/2014/main" id="{32B35BC9-7ADF-C658-A690-BA4FE28950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102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>
          <a:extLst>
            <a:ext uri="{FF2B5EF4-FFF2-40B4-BE49-F238E27FC236}">
              <a16:creationId xmlns:a16="http://schemas.microsoft.com/office/drawing/2014/main" id="{BDF6AAEC-7553-106F-7193-9097861E4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299010c487_3_35:notes">
            <a:extLst>
              <a:ext uri="{FF2B5EF4-FFF2-40B4-BE49-F238E27FC236}">
                <a16:creationId xmlns:a16="http://schemas.microsoft.com/office/drawing/2014/main" id="{0E06F7A7-DF52-75A0-AB07-4C19263775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299010c487_3_35:notes">
            <a:extLst>
              <a:ext uri="{FF2B5EF4-FFF2-40B4-BE49-F238E27FC236}">
                <a16:creationId xmlns:a16="http://schemas.microsoft.com/office/drawing/2014/main" id="{6B311076-543F-9E2C-B980-AFE73AB54C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751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99010c487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99010c487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256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>
          <a:extLst>
            <a:ext uri="{FF2B5EF4-FFF2-40B4-BE49-F238E27FC236}">
              <a16:creationId xmlns:a16="http://schemas.microsoft.com/office/drawing/2014/main" id="{CE0382C6-BE8D-8780-585D-5A46F40E1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71ee28a71_2_0:notes">
            <a:extLst>
              <a:ext uri="{FF2B5EF4-FFF2-40B4-BE49-F238E27FC236}">
                <a16:creationId xmlns:a16="http://schemas.microsoft.com/office/drawing/2014/main" id="{CA4EFDD1-1E8A-87FC-C9E8-AF5DEFCB20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271ee28a71_2_0:notes">
            <a:extLst>
              <a:ext uri="{FF2B5EF4-FFF2-40B4-BE49-F238E27FC236}">
                <a16:creationId xmlns:a16="http://schemas.microsoft.com/office/drawing/2014/main" id="{B026FE59-56A8-BBE2-9E4D-7BED820F4C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204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>
          <a:extLst>
            <a:ext uri="{FF2B5EF4-FFF2-40B4-BE49-F238E27FC236}">
              <a16:creationId xmlns:a16="http://schemas.microsoft.com/office/drawing/2014/main" id="{4B45FE9E-E769-7A62-6218-0D419BFC7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71ee28a71_2_0:notes">
            <a:extLst>
              <a:ext uri="{FF2B5EF4-FFF2-40B4-BE49-F238E27FC236}">
                <a16:creationId xmlns:a16="http://schemas.microsoft.com/office/drawing/2014/main" id="{D47A71A7-B74A-336F-2249-38FC7829FB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271ee28a71_2_0:notes">
            <a:extLst>
              <a:ext uri="{FF2B5EF4-FFF2-40B4-BE49-F238E27FC236}">
                <a16:creationId xmlns:a16="http://schemas.microsoft.com/office/drawing/2014/main" id="{BF254377-530D-C9E8-21C7-9E2ADE52BE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83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>
          <a:extLst>
            <a:ext uri="{FF2B5EF4-FFF2-40B4-BE49-F238E27FC236}">
              <a16:creationId xmlns:a16="http://schemas.microsoft.com/office/drawing/2014/main" id="{CAA2EC2F-8F1D-81F9-0195-5C12902A3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71ee28a71_2_0:notes">
            <a:extLst>
              <a:ext uri="{FF2B5EF4-FFF2-40B4-BE49-F238E27FC236}">
                <a16:creationId xmlns:a16="http://schemas.microsoft.com/office/drawing/2014/main" id="{50536908-71C9-4DE5-D7E3-26F2CF6C95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271ee28a71_2_0:notes">
            <a:extLst>
              <a:ext uri="{FF2B5EF4-FFF2-40B4-BE49-F238E27FC236}">
                <a16:creationId xmlns:a16="http://schemas.microsoft.com/office/drawing/2014/main" id="{0FF19418-2CF9-3D85-35D0-ADDCD7535D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020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>
          <a:extLst>
            <a:ext uri="{FF2B5EF4-FFF2-40B4-BE49-F238E27FC236}">
              <a16:creationId xmlns:a16="http://schemas.microsoft.com/office/drawing/2014/main" id="{BE870FD9-9433-74A6-C5C6-0DF05BED7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99010c487_3_4:notes">
            <a:extLst>
              <a:ext uri="{FF2B5EF4-FFF2-40B4-BE49-F238E27FC236}">
                <a16:creationId xmlns:a16="http://schemas.microsoft.com/office/drawing/2014/main" id="{5A22F609-00AA-011C-CA31-12DFC2D20B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99010c487_3_4:notes">
            <a:extLst>
              <a:ext uri="{FF2B5EF4-FFF2-40B4-BE49-F238E27FC236}">
                <a16:creationId xmlns:a16="http://schemas.microsoft.com/office/drawing/2014/main" id="{DD5B5235-2690-70E0-9235-D617A6F615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981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0" name="Google Shape;10;p2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1;p2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4175" y="969450"/>
            <a:ext cx="5351100" cy="229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 rot="-59659">
            <a:off x="713873" y="3647833"/>
            <a:ext cx="5238189" cy="526872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805075" y="-1531425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420800" y="1607225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4745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 rot="10800000" flipH="1"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44" name="Google Shape;44;p6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" name="Google Shape;45;p6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6"/>
          <p:cNvSpPr/>
          <p:nvPr/>
        </p:nvSpPr>
        <p:spPr>
          <a:xfrm>
            <a:off x="-2525500" y="-26484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6906050" y="2755550"/>
            <a:ext cx="3603600" cy="3603600"/>
          </a:xfrm>
          <a:prstGeom prst="ellipse">
            <a:avLst/>
          </a:prstGeom>
          <a:gradFill>
            <a:gsLst>
              <a:gs pos="0">
                <a:srgbClr val="F9D923">
                  <a:alpha val="31372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-2596975" y="-25213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7200825" y="307685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865275" y="535650"/>
            <a:ext cx="74133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9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flipH="1">
            <a:off x="0" y="2381"/>
            <a:ext cx="9144000" cy="513873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/>
          <p:nvPr/>
        </p:nvSpPr>
        <p:spPr>
          <a:xfrm>
            <a:off x="-37775" y="-37350"/>
            <a:ext cx="9219600" cy="5218200"/>
          </a:xfrm>
          <a:prstGeom prst="rect">
            <a:avLst/>
          </a:prstGeom>
          <a:gradFill>
            <a:gsLst>
              <a:gs pos="0">
                <a:srgbClr val="187498">
                  <a:alpha val="6666"/>
                </a:srgbClr>
              </a:gs>
              <a:gs pos="50000">
                <a:srgbClr val="187498">
                  <a:alpha val="6666"/>
                </a:srgbClr>
              </a:gs>
              <a:gs pos="100000">
                <a:srgbClr val="F9D923">
                  <a:alpha val="745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 flipH="1">
            <a:off x="-1302550" y="-166235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 flipH="1">
            <a:off x="4878925" y="15816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4745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714175" y="1372925"/>
            <a:ext cx="4121400" cy="66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subTitle" idx="1"/>
          </p:nvPr>
        </p:nvSpPr>
        <p:spPr>
          <a:xfrm>
            <a:off x="714175" y="2306875"/>
            <a:ext cx="4121400" cy="146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3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86" name="Google Shape;86;p13"/>
            <p:cNvPicPr preferRelativeResize="0"/>
            <p:nvPr/>
          </p:nvPicPr>
          <p:blipFill>
            <a:blip r:embed="rId2">
              <a:alphaModFix amt="47000"/>
            </a:blip>
            <a:stretch>
              <a:fillRect/>
            </a:stretch>
          </p:blipFill>
          <p:spPr>
            <a:xfrm flipH="1"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3"/>
            <p:cNvSpPr/>
            <p:nvPr/>
          </p:nvSpPr>
          <p:spPr>
            <a:xfrm rot="10800000"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2" hasCustomPrompt="1"/>
          </p:nvPr>
        </p:nvSpPr>
        <p:spPr>
          <a:xfrm rot="-60218" flipH="1">
            <a:off x="718248" y="1822889"/>
            <a:ext cx="1661355" cy="488772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 b="1"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731425" y="3238975"/>
            <a:ext cx="16350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3"/>
          </p:nvPr>
        </p:nvSpPr>
        <p:spPr>
          <a:xfrm>
            <a:off x="731425" y="2486675"/>
            <a:ext cx="1635000" cy="6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4"/>
          </p:nvPr>
        </p:nvSpPr>
        <p:spPr>
          <a:xfrm>
            <a:off x="2746808" y="3238975"/>
            <a:ext cx="16350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5"/>
          </p:nvPr>
        </p:nvSpPr>
        <p:spPr>
          <a:xfrm>
            <a:off x="2746410" y="2486675"/>
            <a:ext cx="1635000" cy="6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4762192" y="3238975"/>
            <a:ext cx="16350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7"/>
          </p:nvPr>
        </p:nvSpPr>
        <p:spPr>
          <a:xfrm>
            <a:off x="4761993" y="2486675"/>
            <a:ext cx="1635000" cy="6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8"/>
          </p:nvPr>
        </p:nvSpPr>
        <p:spPr>
          <a:xfrm>
            <a:off x="6777575" y="3238975"/>
            <a:ext cx="16350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9"/>
          </p:nvPr>
        </p:nvSpPr>
        <p:spPr>
          <a:xfrm>
            <a:off x="6777575" y="2486675"/>
            <a:ext cx="1635000" cy="6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13" hasCustomPrompt="1"/>
          </p:nvPr>
        </p:nvSpPr>
        <p:spPr>
          <a:xfrm rot="60218">
            <a:off x="2733631" y="1822889"/>
            <a:ext cx="1661355" cy="488772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 b="1"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4" hasCustomPrompt="1"/>
          </p:nvPr>
        </p:nvSpPr>
        <p:spPr>
          <a:xfrm rot="-60218" flipH="1">
            <a:off x="4749014" y="1822889"/>
            <a:ext cx="1661355" cy="488772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 b="1">
                <a:latin typeface="Jost"/>
                <a:ea typeface="Jost"/>
                <a:cs typeface="Jost"/>
                <a:sym typeface="Jos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5" hasCustomPrompt="1"/>
          </p:nvPr>
        </p:nvSpPr>
        <p:spPr>
          <a:xfrm rot="60218">
            <a:off x="6764398" y="1822889"/>
            <a:ext cx="1661355" cy="488772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 b="1"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/>
          <p:nvPr/>
        </p:nvSpPr>
        <p:spPr>
          <a:xfrm>
            <a:off x="-2186450" y="2657200"/>
            <a:ext cx="4713000" cy="47130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6185400" y="-3178425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4745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0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74" name="Google Shape;174;p20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20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78450" y="1694775"/>
            <a:ext cx="6587100" cy="222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t SemiBold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7088775" y="-1619375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-2819400" y="1984225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4745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23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99" name="Google Shape;199;p23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23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23"/>
          <p:cNvSpPr/>
          <p:nvPr/>
        </p:nvSpPr>
        <p:spPr>
          <a:xfrm rot="10800000" flipH="1">
            <a:off x="-2596975" y="11124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3"/>
          <p:cNvSpPr/>
          <p:nvPr/>
        </p:nvSpPr>
        <p:spPr>
          <a:xfrm rot="10800000" flipH="1">
            <a:off x="7160300" y="-150285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4"/>
          <p:cNvGrpSpPr/>
          <p:nvPr/>
        </p:nvGrpSpPr>
        <p:grpSpPr>
          <a:xfrm rot="10800000"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205" name="Google Shape;205;p24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p24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24"/>
          <p:cNvSpPr/>
          <p:nvPr/>
        </p:nvSpPr>
        <p:spPr>
          <a:xfrm flipH="1">
            <a:off x="4722800" y="-26484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4"/>
          <p:cNvSpPr/>
          <p:nvPr/>
        </p:nvSpPr>
        <p:spPr>
          <a:xfrm flipH="1">
            <a:off x="-2052675" y="319325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175" y="535650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t SemiBold"/>
              <a:buNone/>
              <a:defRPr sz="3000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175" y="1152475"/>
            <a:ext cx="771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●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○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■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●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○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■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●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○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■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6" r:id="rId6"/>
    <p:sldLayoutId id="214748366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8"/>
          <p:cNvGrpSpPr/>
          <p:nvPr/>
        </p:nvGrpSpPr>
        <p:grpSpPr>
          <a:xfrm rot="906714">
            <a:off x="673145" y="676844"/>
            <a:ext cx="1149878" cy="1149878"/>
            <a:chOff x="6755990" y="1374375"/>
            <a:chExt cx="1149900" cy="1149900"/>
          </a:xfrm>
        </p:grpSpPr>
        <p:sp>
          <p:nvSpPr>
            <p:cNvPr id="220" name="Google Shape;220;p28"/>
            <p:cNvSpPr/>
            <p:nvPr/>
          </p:nvSpPr>
          <p:spPr>
            <a:xfrm>
              <a:off x="6755990" y="1374375"/>
              <a:ext cx="1149900" cy="1149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7020275" y="1661900"/>
              <a:ext cx="621322" cy="574842"/>
            </a:xfrm>
            <a:custGeom>
              <a:avLst/>
              <a:gdLst/>
              <a:ahLst/>
              <a:cxnLst/>
              <a:rect l="l" t="t" r="r" b="b"/>
              <a:pathLst>
                <a:path w="19383" h="17933" extrusionOk="0">
                  <a:moveTo>
                    <a:pt x="7201" y="1056"/>
                  </a:moveTo>
                  <a:cubicBezTo>
                    <a:pt x="8155" y="1056"/>
                    <a:pt x="9123" y="1463"/>
                    <a:pt x="9820" y="2374"/>
                  </a:cubicBezTo>
                  <a:cubicBezTo>
                    <a:pt x="9733" y="2444"/>
                    <a:pt x="9645" y="2514"/>
                    <a:pt x="9575" y="2601"/>
                  </a:cubicBezTo>
                  <a:cubicBezTo>
                    <a:pt x="9199" y="2977"/>
                    <a:pt x="9545" y="3497"/>
                    <a:pt x="9947" y="3497"/>
                  </a:cubicBezTo>
                  <a:cubicBezTo>
                    <a:pt x="10069" y="3497"/>
                    <a:pt x="10196" y="3449"/>
                    <a:pt x="10309" y="3335"/>
                  </a:cubicBezTo>
                  <a:cubicBezTo>
                    <a:pt x="10467" y="3195"/>
                    <a:pt x="10624" y="3056"/>
                    <a:pt x="10816" y="2951"/>
                  </a:cubicBezTo>
                  <a:cubicBezTo>
                    <a:pt x="11329" y="2615"/>
                    <a:pt x="11885" y="2463"/>
                    <a:pt x="12426" y="2463"/>
                  </a:cubicBezTo>
                  <a:cubicBezTo>
                    <a:pt x="13969" y="2463"/>
                    <a:pt x="15396" y="3699"/>
                    <a:pt x="15396" y="5433"/>
                  </a:cubicBezTo>
                  <a:cubicBezTo>
                    <a:pt x="15396" y="5643"/>
                    <a:pt x="15379" y="5835"/>
                    <a:pt x="15344" y="6045"/>
                  </a:cubicBezTo>
                  <a:cubicBezTo>
                    <a:pt x="15278" y="6377"/>
                    <a:pt x="15542" y="6677"/>
                    <a:pt x="15868" y="6677"/>
                  </a:cubicBezTo>
                  <a:cubicBezTo>
                    <a:pt x="15885" y="6677"/>
                    <a:pt x="15903" y="6676"/>
                    <a:pt x="15921" y="6674"/>
                  </a:cubicBezTo>
                  <a:cubicBezTo>
                    <a:pt x="17180" y="6674"/>
                    <a:pt x="18211" y="7688"/>
                    <a:pt x="18211" y="8947"/>
                  </a:cubicBezTo>
                  <a:cubicBezTo>
                    <a:pt x="18211" y="10205"/>
                    <a:pt x="17180" y="11219"/>
                    <a:pt x="15921" y="11219"/>
                  </a:cubicBezTo>
                  <a:lnTo>
                    <a:pt x="5082" y="11219"/>
                  </a:lnTo>
                  <a:cubicBezTo>
                    <a:pt x="2618" y="11219"/>
                    <a:pt x="1499" y="8160"/>
                    <a:pt x="3387" y="6587"/>
                  </a:cubicBezTo>
                  <a:lnTo>
                    <a:pt x="3387" y="6587"/>
                  </a:lnTo>
                  <a:cubicBezTo>
                    <a:pt x="3579" y="6919"/>
                    <a:pt x="3806" y="7216"/>
                    <a:pt x="4086" y="7478"/>
                  </a:cubicBezTo>
                  <a:cubicBezTo>
                    <a:pt x="4201" y="7597"/>
                    <a:pt x="4329" y="7647"/>
                    <a:pt x="4452" y="7647"/>
                  </a:cubicBezTo>
                  <a:cubicBezTo>
                    <a:pt x="4853" y="7647"/>
                    <a:pt x="5195" y="7119"/>
                    <a:pt x="4820" y="6744"/>
                  </a:cubicBezTo>
                  <a:cubicBezTo>
                    <a:pt x="4506" y="6412"/>
                    <a:pt x="4261" y="6045"/>
                    <a:pt x="4086" y="5625"/>
                  </a:cubicBezTo>
                  <a:cubicBezTo>
                    <a:pt x="3929" y="5223"/>
                    <a:pt x="3841" y="4804"/>
                    <a:pt x="3841" y="4402"/>
                  </a:cubicBezTo>
                  <a:cubicBezTo>
                    <a:pt x="3841" y="2352"/>
                    <a:pt x="5499" y="1056"/>
                    <a:pt x="7201" y="1056"/>
                  </a:cubicBezTo>
                  <a:close/>
                  <a:moveTo>
                    <a:pt x="10331" y="14785"/>
                  </a:moveTo>
                  <a:cubicBezTo>
                    <a:pt x="10598" y="14785"/>
                    <a:pt x="10851" y="14992"/>
                    <a:pt x="10851" y="15310"/>
                  </a:cubicBezTo>
                  <a:cubicBezTo>
                    <a:pt x="10851" y="15607"/>
                    <a:pt x="10624" y="15834"/>
                    <a:pt x="10327" y="15834"/>
                  </a:cubicBezTo>
                  <a:cubicBezTo>
                    <a:pt x="9855" y="15834"/>
                    <a:pt x="9628" y="15275"/>
                    <a:pt x="9960" y="14943"/>
                  </a:cubicBezTo>
                  <a:cubicBezTo>
                    <a:pt x="10068" y="14834"/>
                    <a:pt x="10201" y="14785"/>
                    <a:pt x="10331" y="14785"/>
                  </a:cubicBezTo>
                  <a:close/>
                  <a:moveTo>
                    <a:pt x="5428" y="15834"/>
                  </a:moveTo>
                  <a:cubicBezTo>
                    <a:pt x="5695" y="15834"/>
                    <a:pt x="5957" y="16041"/>
                    <a:pt x="5957" y="16359"/>
                  </a:cubicBezTo>
                  <a:cubicBezTo>
                    <a:pt x="5957" y="16656"/>
                    <a:pt x="5712" y="16883"/>
                    <a:pt x="5432" y="16883"/>
                  </a:cubicBezTo>
                  <a:cubicBezTo>
                    <a:pt x="4960" y="16883"/>
                    <a:pt x="4733" y="16324"/>
                    <a:pt x="5065" y="15992"/>
                  </a:cubicBezTo>
                  <a:cubicBezTo>
                    <a:pt x="5168" y="15883"/>
                    <a:pt x="5299" y="15834"/>
                    <a:pt x="5428" y="15834"/>
                  </a:cubicBezTo>
                  <a:close/>
                  <a:moveTo>
                    <a:pt x="15226" y="15834"/>
                  </a:moveTo>
                  <a:cubicBezTo>
                    <a:pt x="15493" y="15834"/>
                    <a:pt x="15746" y="16041"/>
                    <a:pt x="15746" y="16359"/>
                  </a:cubicBezTo>
                  <a:cubicBezTo>
                    <a:pt x="15746" y="16656"/>
                    <a:pt x="15519" y="16883"/>
                    <a:pt x="15222" y="16883"/>
                  </a:cubicBezTo>
                  <a:cubicBezTo>
                    <a:pt x="14767" y="16883"/>
                    <a:pt x="14522" y="16324"/>
                    <a:pt x="14855" y="15992"/>
                  </a:cubicBezTo>
                  <a:cubicBezTo>
                    <a:pt x="14963" y="15883"/>
                    <a:pt x="15096" y="15834"/>
                    <a:pt x="15226" y="15834"/>
                  </a:cubicBezTo>
                  <a:close/>
                  <a:moveTo>
                    <a:pt x="7206" y="1"/>
                  </a:moveTo>
                  <a:cubicBezTo>
                    <a:pt x="4969" y="1"/>
                    <a:pt x="2781" y="1694"/>
                    <a:pt x="2792" y="4384"/>
                  </a:cubicBezTo>
                  <a:cubicBezTo>
                    <a:pt x="2792" y="4786"/>
                    <a:pt x="2845" y="5188"/>
                    <a:pt x="2950" y="5590"/>
                  </a:cubicBezTo>
                  <a:cubicBezTo>
                    <a:pt x="1" y="7632"/>
                    <a:pt x="1458" y="12268"/>
                    <a:pt x="5062" y="12268"/>
                  </a:cubicBezTo>
                  <a:cubicBezTo>
                    <a:pt x="5069" y="12268"/>
                    <a:pt x="5076" y="12268"/>
                    <a:pt x="5082" y="12268"/>
                  </a:cubicBezTo>
                  <a:lnTo>
                    <a:pt x="5957" y="12268"/>
                  </a:lnTo>
                  <a:lnTo>
                    <a:pt x="5957" y="12915"/>
                  </a:lnTo>
                  <a:lnTo>
                    <a:pt x="5135" y="13474"/>
                  </a:lnTo>
                  <a:cubicBezTo>
                    <a:pt x="4995" y="13562"/>
                    <a:pt x="4908" y="13719"/>
                    <a:pt x="4908" y="13911"/>
                  </a:cubicBezTo>
                  <a:lnTo>
                    <a:pt x="4908" y="14873"/>
                  </a:lnTo>
                  <a:cubicBezTo>
                    <a:pt x="3229" y="15467"/>
                    <a:pt x="3649" y="17932"/>
                    <a:pt x="5415" y="17932"/>
                  </a:cubicBezTo>
                  <a:cubicBezTo>
                    <a:pt x="7198" y="17932"/>
                    <a:pt x="7617" y="15467"/>
                    <a:pt x="5939" y="14873"/>
                  </a:cubicBezTo>
                  <a:lnTo>
                    <a:pt x="5939" y="14191"/>
                  </a:lnTo>
                  <a:lnTo>
                    <a:pt x="6761" y="13649"/>
                  </a:lnTo>
                  <a:cubicBezTo>
                    <a:pt x="6918" y="13544"/>
                    <a:pt x="7005" y="13387"/>
                    <a:pt x="7005" y="13212"/>
                  </a:cubicBezTo>
                  <a:lnTo>
                    <a:pt x="7005" y="12251"/>
                  </a:lnTo>
                  <a:lnTo>
                    <a:pt x="9802" y="12251"/>
                  </a:lnTo>
                  <a:lnTo>
                    <a:pt x="9802" y="13824"/>
                  </a:lnTo>
                  <a:cubicBezTo>
                    <a:pt x="8124" y="14401"/>
                    <a:pt x="8544" y="16883"/>
                    <a:pt x="10309" y="16883"/>
                  </a:cubicBezTo>
                  <a:cubicBezTo>
                    <a:pt x="12093" y="16883"/>
                    <a:pt x="12512" y="14401"/>
                    <a:pt x="10851" y="13824"/>
                  </a:cubicBezTo>
                  <a:lnTo>
                    <a:pt x="10851" y="12251"/>
                  </a:lnTo>
                  <a:lnTo>
                    <a:pt x="13648" y="12251"/>
                  </a:lnTo>
                  <a:lnTo>
                    <a:pt x="13648" y="13212"/>
                  </a:lnTo>
                  <a:cubicBezTo>
                    <a:pt x="13648" y="13387"/>
                    <a:pt x="13736" y="13544"/>
                    <a:pt x="13876" y="13649"/>
                  </a:cubicBezTo>
                  <a:lnTo>
                    <a:pt x="14697" y="14191"/>
                  </a:lnTo>
                  <a:lnTo>
                    <a:pt x="14697" y="14873"/>
                  </a:lnTo>
                  <a:cubicBezTo>
                    <a:pt x="13019" y="15467"/>
                    <a:pt x="13456" y="17932"/>
                    <a:pt x="15222" y="17932"/>
                  </a:cubicBezTo>
                  <a:cubicBezTo>
                    <a:pt x="16987" y="17932"/>
                    <a:pt x="17407" y="15467"/>
                    <a:pt x="15746" y="14873"/>
                  </a:cubicBezTo>
                  <a:lnTo>
                    <a:pt x="15746" y="13911"/>
                  </a:lnTo>
                  <a:cubicBezTo>
                    <a:pt x="15746" y="13719"/>
                    <a:pt x="15659" y="13562"/>
                    <a:pt x="15501" y="13474"/>
                  </a:cubicBezTo>
                  <a:lnTo>
                    <a:pt x="14697" y="12915"/>
                  </a:lnTo>
                  <a:lnTo>
                    <a:pt x="14697" y="12268"/>
                  </a:lnTo>
                  <a:lnTo>
                    <a:pt x="15921" y="12268"/>
                  </a:lnTo>
                  <a:cubicBezTo>
                    <a:pt x="17652" y="12268"/>
                    <a:pt x="19103" y="10940"/>
                    <a:pt x="19242" y="9209"/>
                  </a:cubicBezTo>
                  <a:cubicBezTo>
                    <a:pt x="19382" y="7478"/>
                    <a:pt x="18159" y="5922"/>
                    <a:pt x="16445" y="5660"/>
                  </a:cubicBezTo>
                  <a:lnTo>
                    <a:pt x="16445" y="5433"/>
                  </a:lnTo>
                  <a:cubicBezTo>
                    <a:pt x="16432" y="3105"/>
                    <a:pt x="14519" y="1407"/>
                    <a:pt x="12408" y="1407"/>
                  </a:cubicBezTo>
                  <a:cubicBezTo>
                    <a:pt x="11840" y="1407"/>
                    <a:pt x="11258" y="1530"/>
                    <a:pt x="10694" y="1797"/>
                  </a:cubicBezTo>
                  <a:cubicBezTo>
                    <a:pt x="9784" y="556"/>
                    <a:pt x="8487" y="1"/>
                    <a:pt x="7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28"/>
          <p:cNvSpPr txBox="1">
            <a:spLocks noGrp="1"/>
          </p:cNvSpPr>
          <p:nvPr>
            <p:ph type="ctrTitle"/>
          </p:nvPr>
        </p:nvSpPr>
        <p:spPr>
          <a:xfrm>
            <a:off x="2738266" y="542903"/>
            <a:ext cx="5351100" cy="229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Cloud </a:t>
            </a:r>
            <a:r>
              <a:rPr lang="en-US" dirty="0"/>
              <a:t>Access</a:t>
            </a:r>
            <a:br>
              <a:rPr lang="en-US" dirty="0"/>
            </a:br>
            <a:endParaRPr dirty="0"/>
          </a:p>
        </p:txBody>
      </p:sp>
      <p:sp>
        <p:nvSpPr>
          <p:cNvPr id="223" name="Google Shape;223;p28"/>
          <p:cNvSpPr txBox="1">
            <a:spLocks noGrp="1"/>
          </p:cNvSpPr>
          <p:nvPr>
            <p:ph type="subTitle" idx="1"/>
          </p:nvPr>
        </p:nvSpPr>
        <p:spPr>
          <a:xfrm rot="-59659">
            <a:off x="2754518" y="2990815"/>
            <a:ext cx="5238189" cy="191846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מגישים: קרן קזצינסקי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אוריאן חזיזה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מאור סיבוני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דניאל עייש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דניאל שחר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רחל אבידן קינג</a:t>
            </a:r>
            <a:endParaRPr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pSp>
        <p:nvGrpSpPr>
          <p:cNvPr id="225" name="Google Shape;225;p28"/>
          <p:cNvGrpSpPr/>
          <p:nvPr/>
        </p:nvGrpSpPr>
        <p:grpSpPr>
          <a:xfrm rot="-762542">
            <a:off x="621369" y="1410138"/>
            <a:ext cx="1149900" cy="1149900"/>
            <a:chOff x="7144390" y="2062575"/>
            <a:chExt cx="1149900" cy="1149900"/>
          </a:xfrm>
        </p:grpSpPr>
        <p:sp>
          <p:nvSpPr>
            <p:cNvPr id="226" name="Google Shape;226;p28"/>
            <p:cNvSpPr/>
            <p:nvPr/>
          </p:nvSpPr>
          <p:spPr>
            <a:xfrm>
              <a:off x="7144390" y="2062575"/>
              <a:ext cx="1149900" cy="1149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" name="Google Shape;227;p28"/>
            <p:cNvGrpSpPr/>
            <p:nvPr/>
          </p:nvGrpSpPr>
          <p:grpSpPr>
            <a:xfrm>
              <a:off x="7393719" y="2342761"/>
              <a:ext cx="651289" cy="589792"/>
              <a:chOff x="988338" y="1930075"/>
              <a:chExt cx="494750" cy="448000"/>
            </a:xfrm>
          </p:grpSpPr>
          <p:sp>
            <p:nvSpPr>
              <p:cNvPr id="228" name="Google Shape;228;p28"/>
              <p:cNvSpPr/>
              <p:nvPr/>
            </p:nvSpPr>
            <p:spPr>
              <a:xfrm>
                <a:off x="988338" y="1930075"/>
                <a:ext cx="494750" cy="448000"/>
              </a:xfrm>
              <a:custGeom>
                <a:avLst/>
                <a:gdLst/>
                <a:ahLst/>
                <a:cxnLst/>
                <a:rect l="l" t="t" r="r" b="b"/>
                <a:pathLst>
                  <a:path w="19790" h="17920" extrusionOk="0">
                    <a:moveTo>
                      <a:pt x="7129" y="1042"/>
                    </a:moveTo>
                    <a:cubicBezTo>
                      <a:pt x="8081" y="1042"/>
                      <a:pt x="9046" y="1450"/>
                      <a:pt x="9738" y="2361"/>
                    </a:cubicBezTo>
                    <a:cubicBezTo>
                      <a:pt x="9651" y="2431"/>
                      <a:pt x="9581" y="2501"/>
                      <a:pt x="9493" y="2589"/>
                    </a:cubicBezTo>
                    <a:cubicBezTo>
                      <a:pt x="9167" y="2969"/>
                      <a:pt x="9496" y="3456"/>
                      <a:pt x="9897" y="3456"/>
                    </a:cubicBezTo>
                    <a:cubicBezTo>
                      <a:pt x="10012" y="3456"/>
                      <a:pt x="10132" y="3416"/>
                      <a:pt x="10245" y="3323"/>
                    </a:cubicBezTo>
                    <a:cubicBezTo>
                      <a:pt x="10385" y="3183"/>
                      <a:pt x="10560" y="3043"/>
                      <a:pt x="10734" y="2938"/>
                    </a:cubicBezTo>
                    <a:cubicBezTo>
                      <a:pt x="11250" y="2601"/>
                      <a:pt x="11808" y="2448"/>
                      <a:pt x="12352" y="2448"/>
                    </a:cubicBezTo>
                    <a:cubicBezTo>
                      <a:pt x="13892" y="2448"/>
                      <a:pt x="15315" y="3676"/>
                      <a:pt x="15315" y="5420"/>
                    </a:cubicBezTo>
                    <a:cubicBezTo>
                      <a:pt x="15315" y="5630"/>
                      <a:pt x="15297" y="5823"/>
                      <a:pt x="15262" y="6032"/>
                    </a:cubicBezTo>
                    <a:cubicBezTo>
                      <a:pt x="15196" y="6364"/>
                      <a:pt x="15460" y="6664"/>
                      <a:pt x="15786" y="6664"/>
                    </a:cubicBezTo>
                    <a:cubicBezTo>
                      <a:pt x="15803" y="6664"/>
                      <a:pt x="15821" y="6663"/>
                      <a:pt x="15839" y="6662"/>
                    </a:cubicBezTo>
                    <a:cubicBezTo>
                      <a:pt x="17098" y="6662"/>
                      <a:pt x="18129" y="7676"/>
                      <a:pt x="18129" y="8934"/>
                    </a:cubicBezTo>
                    <a:cubicBezTo>
                      <a:pt x="18129" y="10175"/>
                      <a:pt x="17098" y="11207"/>
                      <a:pt x="15839" y="11207"/>
                    </a:cubicBezTo>
                    <a:lnTo>
                      <a:pt x="15507" y="11207"/>
                    </a:lnTo>
                    <a:cubicBezTo>
                      <a:pt x="14912" y="8777"/>
                      <a:pt x="12727" y="7081"/>
                      <a:pt x="10245" y="7081"/>
                    </a:cubicBezTo>
                    <a:cubicBezTo>
                      <a:pt x="7745" y="7081"/>
                      <a:pt x="5560" y="8777"/>
                      <a:pt x="4966" y="11207"/>
                    </a:cubicBezTo>
                    <a:cubicBezTo>
                      <a:pt x="3532" y="11189"/>
                      <a:pt x="2361" y="10018"/>
                      <a:pt x="2378" y="8585"/>
                    </a:cubicBezTo>
                    <a:cubicBezTo>
                      <a:pt x="2378" y="7798"/>
                      <a:pt x="2710" y="7064"/>
                      <a:pt x="3305" y="6574"/>
                    </a:cubicBezTo>
                    <a:cubicBezTo>
                      <a:pt x="3497" y="6889"/>
                      <a:pt x="3724" y="7204"/>
                      <a:pt x="4004" y="7466"/>
                    </a:cubicBezTo>
                    <a:cubicBezTo>
                      <a:pt x="4119" y="7585"/>
                      <a:pt x="4248" y="7634"/>
                      <a:pt x="4372" y="7634"/>
                    </a:cubicBezTo>
                    <a:cubicBezTo>
                      <a:pt x="4777" y="7634"/>
                      <a:pt x="5126" y="7106"/>
                      <a:pt x="4738" y="6732"/>
                    </a:cubicBezTo>
                    <a:cubicBezTo>
                      <a:pt x="4424" y="6399"/>
                      <a:pt x="4179" y="6015"/>
                      <a:pt x="4004" y="5595"/>
                    </a:cubicBezTo>
                    <a:cubicBezTo>
                      <a:pt x="3847" y="5211"/>
                      <a:pt x="3777" y="4791"/>
                      <a:pt x="3777" y="4372"/>
                    </a:cubicBezTo>
                    <a:cubicBezTo>
                      <a:pt x="3777" y="2334"/>
                      <a:pt x="5433" y="1042"/>
                      <a:pt x="7129" y="1042"/>
                    </a:cubicBezTo>
                    <a:close/>
                    <a:moveTo>
                      <a:pt x="2889" y="15822"/>
                    </a:moveTo>
                    <a:cubicBezTo>
                      <a:pt x="3156" y="15822"/>
                      <a:pt x="3410" y="16029"/>
                      <a:pt x="3410" y="16346"/>
                    </a:cubicBezTo>
                    <a:cubicBezTo>
                      <a:pt x="3410" y="16643"/>
                      <a:pt x="3182" y="16871"/>
                      <a:pt x="2885" y="16871"/>
                    </a:cubicBezTo>
                    <a:cubicBezTo>
                      <a:pt x="2413" y="16871"/>
                      <a:pt x="2186" y="16311"/>
                      <a:pt x="2518" y="15979"/>
                    </a:cubicBezTo>
                    <a:cubicBezTo>
                      <a:pt x="2627" y="15871"/>
                      <a:pt x="2760" y="15822"/>
                      <a:pt x="2889" y="15822"/>
                    </a:cubicBezTo>
                    <a:close/>
                    <a:moveTo>
                      <a:pt x="10203" y="8131"/>
                    </a:moveTo>
                    <a:cubicBezTo>
                      <a:pt x="12447" y="8131"/>
                      <a:pt x="14603" y="9880"/>
                      <a:pt x="14615" y="12518"/>
                    </a:cubicBezTo>
                    <a:cubicBezTo>
                      <a:pt x="14615" y="14930"/>
                      <a:pt x="12657" y="16888"/>
                      <a:pt x="10245" y="16888"/>
                    </a:cubicBezTo>
                    <a:cubicBezTo>
                      <a:pt x="6347" y="16888"/>
                      <a:pt x="4389" y="12168"/>
                      <a:pt x="7151" y="9424"/>
                    </a:cubicBezTo>
                    <a:cubicBezTo>
                      <a:pt x="8038" y="8530"/>
                      <a:pt x="9131" y="8131"/>
                      <a:pt x="10203" y="8131"/>
                    </a:cubicBezTo>
                    <a:close/>
                    <a:moveTo>
                      <a:pt x="17581" y="15826"/>
                    </a:moveTo>
                    <a:cubicBezTo>
                      <a:pt x="17852" y="15826"/>
                      <a:pt x="18112" y="16042"/>
                      <a:pt x="18112" y="16364"/>
                    </a:cubicBezTo>
                    <a:cubicBezTo>
                      <a:pt x="18112" y="16643"/>
                      <a:pt x="17867" y="16888"/>
                      <a:pt x="17587" y="16888"/>
                    </a:cubicBezTo>
                    <a:cubicBezTo>
                      <a:pt x="17115" y="16871"/>
                      <a:pt x="16888" y="16311"/>
                      <a:pt x="17220" y="15979"/>
                    </a:cubicBezTo>
                    <a:cubicBezTo>
                      <a:pt x="17326" y="15873"/>
                      <a:pt x="17455" y="15826"/>
                      <a:pt x="17581" y="15826"/>
                    </a:cubicBezTo>
                    <a:close/>
                    <a:moveTo>
                      <a:pt x="7126" y="0"/>
                    </a:moveTo>
                    <a:cubicBezTo>
                      <a:pt x="4892" y="0"/>
                      <a:pt x="2710" y="1690"/>
                      <a:pt x="2710" y="4372"/>
                    </a:cubicBezTo>
                    <a:cubicBezTo>
                      <a:pt x="2710" y="4774"/>
                      <a:pt x="2763" y="5176"/>
                      <a:pt x="2885" y="5560"/>
                    </a:cubicBezTo>
                    <a:cubicBezTo>
                      <a:pt x="1" y="7571"/>
                      <a:pt x="1312" y="12081"/>
                      <a:pt x="4826" y="12256"/>
                    </a:cubicBezTo>
                    <a:lnTo>
                      <a:pt x="4826" y="12500"/>
                    </a:lnTo>
                    <a:cubicBezTo>
                      <a:pt x="4826" y="12780"/>
                      <a:pt x="4843" y="13077"/>
                      <a:pt x="4896" y="13374"/>
                    </a:cubicBezTo>
                    <a:lnTo>
                      <a:pt x="2885" y="13374"/>
                    </a:lnTo>
                    <a:cubicBezTo>
                      <a:pt x="2606" y="13374"/>
                      <a:pt x="2361" y="13602"/>
                      <a:pt x="2378" y="13899"/>
                    </a:cubicBezTo>
                    <a:lnTo>
                      <a:pt x="2378" y="14860"/>
                    </a:lnTo>
                    <a:cubicBezTo>
                      <a:pt x="700" y="15455"/>
                      <a:pt x="1120" y="17920"/>
                      <a:pt x="2903" y="17920"/>
                    </a:cubicBezTo>
                    <a:cubicBezTo>
                      <a:pt x="4668" y="17920"/>
                      <a:pt x="5088" y="15455"/>
                      <a:pt x="3427" y="14860"/>
                    </a:cubicBezTo>
                    <a:lnTo>
                      <a:pt x="3427" y="14423"/>
                    </a:lnTo>
                    <a:lnTo>
                      <a:pt x="5175" y="14423"/>
                    </a:lnTo>
                    <a:cubicBezTo>
                      <a:pt x="5962" y="16539"/>
                      <a:pt x="7990" y="17920"/>
                      <a:pt x="10245" y="17920"/>
                    </a:cubicBezTo>
                    <a:cubicBezTo>
                      <a:pt x="12500" y="17920"/>
                      <a:pt x="14510" y="16539"/>
                      <a:pt x="15315" y="14423"/>
                    </a:cubicBezTo>
                    <a:lnTo>
                      <a:pt x="17063" y="14423"/>
                    </a:lnTo>
                    <a:lnTo>
                      <a:pt x="17063" y="14860"/>
                    </a:lnTo>
                    <a:cubicBezTo>
                      <a:pt x="15384" y="15455"/>
                      <a:pt x="15821" y="17920"/>
                      <a:pt x="17587" y="17920"/>
                    </a:cubicBezTo>
                    <a:cubicBezTo>
                      <a:pt x="19353" y="17920"/>
                      <a:pt x="19790" y="15455"/>
                      <a:pt x="18112" y="14860"/>
                    </a:cubicBezTo>
                    <a:lnTo>
                      <a:pt x="18112" y="13899"/>
                    </a:lnTo>
                    <a:cubicBezTo>
                      <a:pt x="18112" y="13602"/>
                      <a:pt x="17867" y="13374"/>
                      <a:pt x="17570" y="13374"/>
                    </a:cubicBezTo>
                    <a:lnTo>
                      <a:pt x="15594" y="13374"/>
                    </a:lnTo>
                    <a:cubicBezTo>
                      <a:pt x="15629" y="13077"/>
                      <a:pt x="15664" y="12798"/>
                      <a:pt x="15664" y="12500"/>
                    </a:cubicBezTo>
                    <a:lnTo>
                      <a:pt x="15664" y="12256"/>
                    </a:lnTo>
                    <a:lnTo>
                      <a:pt x="15839" y="12256"/>
                    </a:lnTo>
                    <a:cubicBezTo>
                      <a:pt x="17587" y="12256"/>
                      <a:pt x="19038" y="10927"/>
                      <a:pt x="19178" y="9179"/>
                    </a:cubicBezTo>
                    <a:cubicBezTo>
                      <a:pt x="19300" y="7448"/>
                      <a:pt x="18077" y="5910"/>
                      <a:pt x="16363" y="5648"/>
                    </a:cubicBezTo>
                    <a:lnTo>
                      <a:pt x="16363" y="5420"/>
                    </a:lnTo>
                    <a:cubicBezTo>
                      <a:pt x="16350" y="3093"/>
                      <a:pt x="14437" y="1394"/>
                      <a:pt x="12326" y="1394"/>
                    </a:cubicBezTo>
                    <a:cubicBezTo>
                      <a:pt x="11758" y="1394"/>
                      <a:pt x="11176" y="1517"/>
                      <a:pt x="10612" y="1784"/>
                    </a:cubicBezTo>
                    <a:cubicBezTo>
                      <a:pt x="9697" y="551"/>
                      <a:pt x="8403" y="0"/>
                      <a:pt x="71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8"/>
              <p:cNvSpPr/>
              <p:nvPr/>
            </p:nvSpPr>
            <p:spPr>
              <a:xfrm>
                <a:off x="1165338" y="2229450"/>
                <a:ext cx="157800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6312" h="1050" extrusionOk="0">
                    <a:moveTo>
                      <a:pt x="700" y="1"/>
                    </a:moveTo>
                    <a:cubicBezTo>
                      <a:pt x="1" y="1"/>
                      <a:pt x="1" y="1050"/>
                      <a:pt x="700" y="1050"/>
                    </a:cubicBezTo>
                    <a:lnTo>
                      <a:pt x="5612" y="1050"/>
                    </a:lnTo>
                    <a:cubicBezTo>
                      <a:pt x="6312" y="1050"/>
                      <a:pt x="6312" y="1"/>
                      <a:pt x="56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0" name="Google Shape;230;p28"/>
          <p:cNvGrpSpPr/>
          <p:nvPr/>
        </p:nvGrpSpPr>
        <p:grpSpPr>
          <a:xfrm rot="-522130">
            <a:off x="598333" y="2437181"/>
            <a:ext cx="1149914" cy="1149914"/>
            <a:chOff x="6598350" y="2932555"/>
            <a:chExt cx="1149900" cy="1149900"/>
          </a:xfrm>
        </p:grpSpPr>
        <p:sp>
          <p:nvSpPr>
            <p:cNvPr id="231" name="Google Shape;231;p28"/>
            <p:cNvSpPr/>
            <p:nvPr/>
          </p:nvSpPr>
          <p:spPr>
            <a:xfrm>
              <a:off x="6598350" y="2932555"/>
              <a:ext cx="1149900" cy="114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" name="Google Shape;232;p28"/>
            <p:cNvGrpSpPr/>
            <p:nvPr/>
          </p:nvGrpSpPr>
          <p:grpSpPr>
            <a:xfrm>
              <a:off x="6855332" y="3212566"/>
              <a:ext cx="636203" cy="590041"/>
              <a:chOff x="3960163" y="2623325"/>
              <a:chExt cx="483400" cy="448325"/>
            </a:xfrm>
          </p:grpSpPr>
          <p:sp>
            <p:nvSpPr>
              <p:cNvPr id="233" name="Google Shape;233;p28"/>
              <p:cNvSpPr/>
              <p:nvPr/>
            </p:nvSpPr>
            <p:spPr>
              <a:xfrm>
                <a:off x="3960163" y="2623325"/>
                <a:ext cx="483400" cy="448325"/>
              </a:xfrm>
              <a:custGeom>
                <a:avLst/>
                <a:gdLst/>
                <a:ahLst/>
                <a:cxnLst/>
                <a:rect l="l" t="t" r="r" b="b"/>
                <a:pathLst>
                  <a:path w="19336" h="17933" extrusionOk="0">
                    <a:moveTo>
                      <a:pt x="7092" y="1047"/>
                    </a:moveTo>
                    <a:cubicBezTo>
                      <a:pt x="8095" y="1047"/>
                      <a:pt x="9081" y="1503"/>
                      <a:pt x="9721" y="2357"/>
                    </a:cubicBezTo>
                    <a:cubicBezTo>
                      <a:pt x="9651" y="2426"/>
                      <a:pt x="9563" y="2496"/>
                      <a:pt x="9493" y="2566"/>
                    </a:cubicBezTo>
                    <a:cubicBezTo>
                      <a:pt x="9102" y="2957"/>
                      <a:pt x="9460" y="3494"/>
                      <a:pt x="9877" y="3494"/>
                    </a:cubicBezTo>
                    <a:cubicBezTo>
                      <a:pt x="10001" y="3494"/>
                      <a:pt x="10129" y="3447"/>
                      <a:pt x="10245" y="3335"/>
                    </a:cubicBezTo>
                    <a:cubicBezTo>
                      <a:pt x="10385" y="3178"/>
                      <a:pt x="10560" y="3056"/>
                      <a:pt x="10735" y="2933"/>
                    </a:cubicBezTo>
                    <a:cubicBezTo>
                      <a:pt x="11247" y="2598"/>
                      <a:pt x="11803" y="2446"/>
                      <a:pt x="12345" y="2446"/>
                    </a:cubicBezTo>
                    <a:cubicBezTo>
                      <a:pt x="13893" y="2446"/>
                      <a:pt x="15328" y="3685"/>
                      <a:pt x="15315" y="5433"/>
                    </a:cubicBezTo>
                    <a:cubicBezTo>
                      <a:pt x="15315" y="5626"/>
                      <a:pt x="15297" y="5835"/>
                      <a:pt x="15262" y="6028"/>
                    </a:cubicBezTo>
                    <a:cubicBezTo>
                      <a:pt x="15194" y="6351"/>
                      <a:pt x="15441" y="6658"/>
                      <a:pt x="15760" y="6658"/>
                    </a:cubicBezTo>
                    <a:cubicBezTo>
                      <a:pt x="15769" y="6658"/>
                      <a:pt x="15778" y="6657"/>
                      <a:pt x="15787" y="6657"/>
                    </a:cubicBezTo>
                    <a:lnTo>
                      <a:pt x="15839" y="6657"/>
                    </a:lnTo>
                    <a:cubicBezTo>
                      <a:pt x="17098" y="6657"/>
                      <a:pt x="18112" y="7671"/>
                      <a:pt x="18112" y="8929"/>
                    </a:cubicBezTo>
                    <a:cubicBezTo>
                      <a:pt x="18112" y="10188"/>
                      <a:pt x="17098" y="11202"/>
                      <a:pt x="15839" y="11202"/>
                    </a:cubicBezTo>
                    <a:lnTo>
                      <a:pt x="15507" y="11202"/>
                    </a:lnTo>
                    <a:cubicBezTo>
                      <a:pt x="14913" y="8772"/>
                      <a:pt x="12727" y="7059"/>
                      <a:pt x="10245" y="7059"/>
                    </a:cubicBezTo>
                    <a:cubicBezTo>
                      <a:pt x="7745" y="7059"/>
                      <a:pt x="5560" y="8772"/>
                      <a:pt x="4966" y="11202"/>
                    </a:cubicBezTo>
                    <a:cubicBezTo>
                      <a:pt x="2518" y="11185"/>
                      <a:pt x="1417" y="8125"/>
                      <a:pt x="3305" y="6552"/>
                    </a:cubicBezTo>
                    <a:lnTo>
                      <a:pt x="3305" y="6552"/>
                    </a:lnTo>
                    <a:cubicBezTo>
                      <a:pt x="3497" y="6884"/>
                      <a:pt x="3725" y="7199"/>
                      <a:pt x="3987" y="7461"/>
                    </a:cubicBezTo>
                    <a:cubicBezTo>
                      <a:pt x="4105" y="7575"/>
                      <a:pt x="4235" y="7622"/>
                      <a:pt x="4359" y="7622"/>
                    </a:cubicBezTo>
                    <a:cubicBezTo>
                      <a:pt x="4769" y="7622"/>
                      <a:pt x="5114" y="7103"/>
                      <a:pt x="4738" y="6727"/>
                    </a:cubicBezTo>
                    <a:cubicBezTo>
                      <a:pt x="4424" y="6395"/>
                      <a:pt x="4162" y="6010"/>
                      <a:pt x="4004" y="5591"/>
                    </a:cubicBezTo>
                    <a:cubicBezTo>
                      <a:pt x="3392" y="4052"/>
                      <a:pt x="4004" y="2287"/>
                      <a:pt x="5455" y="1482"/>
                    </a:cubicBezTo>
                    <a:cubicBezTo>
                      <a:pt x="5968" y="1188"/>
                      <a:pt x="6533" y="1047"/>
                      <a:pt x="7092" y="1047"/>
                    </a:cubicBezTo>
                    <a:close/>
                    <a:moveTo>
                      <a:pt x="10207" y="8126"/>
                    </a:moveTo>
                    <a:cubicBezTo>
                      <a:pt x="12455" y="8126"/>
                      <a:pt x="14615" y="9875"/>
                      <a:pt x="14615" y="12513"/>
                    </a:cubicBezTo>
                    <a:cubicBezTo>
                      <a:pt x="14615" y="14926"/>
                      <a:pt x="12657" y="16883"/>
                      <a:pt x="10245" y="16883"/>
                    </a:cubicBezTo>
                    <a:cubicBezTo>
                      <a:pt x="6347" y="16883"/>
                      <a:pt x="4389" y="12164"/>
                      <a:pt x="7151" y="9419"/>
                    </a:cubicBezTo>
                    <a:cubicBezTo>
                      <a:pt x="8038" y="8526"/>
                      <a:pt x="9133" y="8126"/>
                      <a:pt x="10207" y="8126"/>
                    </a:cubicBezTo>
                    <a:close/>
                    <a:moveTo>
                      <a:pt x="7128" y="1"/>
                    </a:moveTo>
                    <a:cubicBezTo>
                      <a:pt x="4895" y="1"/>
                      <a:pt x="2711" y="1694"/>
                      <a:pt x="2711" y="4384"/>
                    </a:cubicBezTo>
                    <a:cubicBezTo>
                      <a:pt x="2711" y="4786"/>
                      <a:pt x="2763" y="5188"/>
                      <a:pt x="2885" y="5573"/>
                    </a:cubicBezTo>
                    <a:cubicBezTo>
                      <a:pt x="1" y="7583"/>
                      <a:pt x="1312" y="12094"/>
                      <a:pt x="4826" y="12251"/>
                    </a:cubicBezTo>
                    <a:lnTo>
                      <a:pt x="4826" y="12496"/>
                    </a:lnTo>
                    <a:cubicBezTo>
                      <a:pt x="4826" y="15502"/>
                      <a:pt x="7238" y="17932"/>
                      <a:pt x="10245" y="17932"/>
                    </a:cubicBezTo>
                    <a:cubicBezTo>
                      <a:pt x="13234" y="17932"/>
                      <a:pt x="15664" y="15502"/>
                      <a:pt x="15664" y="12496"/>
                    </a:cubicBezTo>
                    <a:lnTo>
                      <a:pt x="15664" y="12251"/>
                    </a:lnTo>
                    <a:lnTo>
                      <a:pt x="15839" y="12251"/>
                    </a:lnTo>
                    <a:cubicBezTo>
                      <a:pt x="15862" y="12251"/>
                      <a:pt x="15884" y="12252"/>
                      <a:pt x="15906" y="12252"/>
                    </a:cubicBezTo>
                    <a:cubicBezTo>
                      <a:pt x="17642" y="12252"/>
                      <a:pt x="19075" y="10918"/>
                      <a:pt x="19213" y="9192"/>
                    </a:cubicBezTo>
                    <a:cubicBezTo>
                      <a:pt x="19335" y="7444"/>
                      <a:pt x="18094" y="5888"/>
                      <a:pt x="16364" y="5643"/>
                    </a:cubicBezTo>
                    <a:lnTo>
                      <a:pt x="16364" y="5416"/>
                    </a:lnTo>
                    <a:cubicBezTo>
                      <a:pt x="16350" y="3102"/>
                      <a:pt x="14437" y="1407"/>
                      <a:pt x="12327" y="1407"/>
                    </a:cubicBezTo>
                    <a:cubicBezTo>
                      <a:pt x="11759" y="1407"/>
                      <a:pt x="11176" y="1530"/>
                      <a:pt x="10612" y="1797"/>
                    </a:cubicBezTo>
                    <a:cubicBezTo>
                      <a:pt x="9702" y="556"/>
                      <a:pt x="8407" y="1"/>
                      <a:pt x="71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8"/>
              <p:cNvSpPr/>
              <p:nvPr/>
            </p:nvSpPr>
            <p:spPr>
              <a:xfrm>
                <a:off x="4104838" y="2872725"/>
                <a:ext cx="222475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8899" h="5842" extrusionOk="0">
                    <a:moveTo>
                      <a:pt x="2457" y="1"/>
                    </a:moveTo>
                    <a:cubicBezTo>
                      <a:pt x="2336" y="1"/>
                      <a:pt x="2210" y="48"/>
                      <a:pt x="2098" y="160"/>
                    </a:cubicBezTo>
                    <a:cubicBezTo>
                      <a:pt x="0" y="2257"/>
                      <a:pt x="1486" y="5841"/>
                      <a:pt x="4458" y="5841"/>
                    </a:cubicBezTo>
                    <a:cubicBezTo>
                      <a:pt x="7412" y="5841"/>
                      <a:pt x="8898" y="2257"/>
                      <a:pt x="6801" y="160"/>
                    </a:cubicBezTo>
                    <a:cubicBezTo>
                      <a:pt x="6696" y="64"/>
                      <a:pt x="6560" y="15"/>
                      <a:pt x="6427" y="15"/>
                    </a:cubicBezTo>
                    <a:cubicBezTo>
                      <a:pt x="6294" y="15"/>
                      <a:pt x="6162" y="64"/>
                      <a:pt x="6066" y="160"/>
                    </a:cubicBezTo>
                    <a:cubicBezTo>
                      <a:pt x="5857" y="369"/>
                      <a:pt x="5857" y="702"/>
                      <a:pt x="6066" y="911"/>
                    </a:cubicBezTo>
                    <a:cubicBezTo>
                      <a:pt x="7482" y="2345"/>
                      <a:pt x="6468" y="4792"/>
                      <a:pt x="4458" y="4792"/>
                    </a:cubicBezTo>
                    <a:cubicBezTo>
                      <a:pt x="2430" y="4792"/>
                      <a:pt x="1416" y="2345"/>
                      <a:pt x="2850" y="911"/>
                    </a:cubicBezTo>
                    <a:cubicBezTo>
                      <a:pt x="3227" y="534"/>
                      <a:pt x="2867" y="1"/>
                      <a:pt x="24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8"/>
              <p:cNvSpPr/>
              <p:nvPr/>
            </p:nvSpPr>
            <p:spPr>
              <a:xfrm>
                <a:off x="4202738" y="2852675"/>
                <a:ext cx="26675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3147" extrusionOk="0">
                    <a:moveTo>
                      <a:pt x="542" y="0"/>
                    </a:moveTo>
                    <a:cubicBezTo>
                      <a:pt x="280" y="0"/>
                      <a:pt x="18" y="175"/>
                      <a:pt x="18" y="525"/>
                    </a:cubicBezTo>
                    <a:lnTo>
                      <a:pt x="18" y="2622"/>
                    </a:lnTo>
                    <a:cubicBezTo>
                      <a:pt x="0" y="2902"/>
                      <a:pt x="245" y="3147"/>
                      <a:pt x="542" y="3147"/>
                    </a:cubicBezTo>
                    <a:cubicBezTo>
                      <a:pt x="822" y="3147"/>
                      <a:pt x="1066" y="2902"/>
                      <a:pt x="1066" y="2622"/>
                    </a:cubicBezTo>
                    <a:lnTo>
                      <a:pt x="1066" y="525"/>
                    </a:lnTo>
                    <a:cubicBezTo>
                      <a:pt x="1066" y="175"/>
                      <a:pt x="804" y="0"/>
                      <a:pt x="5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6" name="Google Shape;236;p28"/>
          <p:cNvSpPr txBox="1">
            <a:spLocks noGrp="1"/>
          </p:cNvSpPr>
          <p:nvPr>
            <p:ph type="subTitle" idx="1"/>
          </p:nvPr>
        </p:nvSpPr>
        <p:spPr>
          <a:xfrm rot="540089">
            <a:off x="7079968" y="331561"/>
            <a:ext cx="1857982" cy="43827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accent2"/>
                </a:solidFill>
                <a:latin typeface="Jost SemiBold"/>
                <a:ea typeface="Jost SemiBold"/>
                <a:cs typeface="Jost SemiBold"/>
                <a:sym typeface="Jost SemiBold"/>
              </a:rPr>
              <a:t>Computing</a:t>
            </a:r>
            <a:endParaRPr sz="1900" dirty="0">
              <a:solidFill>
                <a:schemeClr val="accent2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237" name="Google Shape;237;p28"/>
          <p:cNvSpPr txBox="1">
            <a:spLocks noGrp="1"/>
          </p:cNvSpPr>
          <p:nvPr>
            <p:ph type="subTitle" idx="1"/>
          </p:nvPr>
        </p:nvSpPr>
        <p:spPr>
          <a:xfrm rot="-457733" flipH="1">
            <a:off x="540596" y="142048"/>
            <a:ext cx="1459821" cy="438321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accent2"/>
                </a:solidFill>
                <a:latin typeface="Jost SemiBold"/>
                <a:ea typeface="Jost SemiBold"/>
                <a:cs typeface="Jost SemiBold"/>
                <a:sym typeface="Jost SemiBold"/>
              </a:rPr>
              <a:t>Cloud</a:t>
            </a:r>
            <a:endParaRPr sz="1900" dirty="0">
              <a:solidFill>
                <a:schemeClr val="accent2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3" name="Google Shape;237;p28">
            <a:extLst>
              <a:ext uri="{FF2B5EF4-FFF2-40B4-BE49-F238E27FC236}">
                <a16:creationId xmlns:a16="http://schemas.microsoft.com/office/drawing/2014/main" id="{EF5929EC-43A5-443C-5066-A441CB490948}"/>
              </a:ext>
            </a:extLst>
          </p:cNvPr>
          <p:cNvSpPr txBox="1">
            <a:spLocks/>
          </p:cNvSpPr>
          <p:nvPr/>
        </p:nvSpPr>
        <p:spPr>
          <a:xfrm rot="-457733" flipH="1">
            <a:off x="3782577" y="2339946"/>
            <a:ext cx="2165629" cy="4055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1900" b="0" i="0" u="none" strike="noStrike" cap="none"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0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0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0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0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0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0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0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0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en-US" dirty="0">
                <a:latin typeface="Jost SemiBold"/>
                <a:ea typeface="Jost SemiBold"/>
                <a:cs typeface="Jost SemiBold"/>
                <a:sym typeface="Jost SemiBold"/>
              </a:rPr>
              <a:t>By Unicorn Team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/>
      <p:bldP spid="223" grpId="0" build="p" animBg="1"/>
      <p:bldP spid="236" grpId="0" build="p" animBg="1"/>
      <p:bldP spid="237" grpId="0" build="p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D63E47AE-D25D-5B4F-4996-0FC751BB2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>
            <a:extLst>
              <a:ext uri="{FF2B5EF4-FFF2-40B4-BE49-F238E27FC236}">
                <a16:creationId xmlns:a16="http://schemas.microsoft.com/office/drawing/2014/main" id="{831FB8CF-31C4-83AF-8259-75A4F90025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0529" y="519312"/>
            <a:ext cx="74133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Use Case</a:t>
            </a:r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 דיאגרמת </a:t>
            </a:r>
            <a:endParaRPr sz="2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cxnSp>
        <p:nvCxnSpPr>
          <p:cNvPr id="247" name="Google Shape;247;p29">
            <a:extLst>
              <a:ext uri="{FF2B5EF4-FFF2-40B4-BE49-F238E27FC236}">
                <a16:creationId xmlns:a16="http://schemas.microsoft.com/office/drawing/2014/main" id="{5CB49273-8E01-8A60-7988-85E4B2D7349C}"/>
              </a:ext>
            </a:extLst>
          </p:cNvPr>
          <p:cNvCxnSpPr/>
          <p:nvPr/>
        </p:nvCxnSpPr>
        <p:spPr>
          <a:xfrm>
            <a:off x="1392225" y="1033750"/>
            <a:ext cx="6359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630;p46">
            <a:extLst>
              <a:ext uri="{FF2B5EF4-FFF2-40B4-BE49-F238E27FC236}">
                <a16:creationId xmlns:a16="http://schemas.microsoft.com/office/drawing/2014/main" id="{599A2D90-C981-E4AB-8825-DDDFDAD28930}"/>
              </a:ext>
            </a:extLst>
          </p:cNvPr>
          <p:cNvSpPr txBox="1">
            <a:spLocks/>
          </p:cNvSpPr>
          <p:nvPr/>
        </p:nvSpPr>
        <p:spPr>
          <a:xfrm>
            <a:off x="1143000" y="1273830"/>
            <a:ext cx="7060829" cy="25133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he-IL" sz="16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DB5655C8-5E1F-89CB-CD7D-A7BAD0772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276" y="1985935"/>
            <a:ext cx="352474" cy="381053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5E455138-1144-B5C8-249E-16193E3BD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225" y="1273830"/>
            <a:ext cx="6066433" cy="340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7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34BDB9FF-9FEF-755C-6BA3-430411CBF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>
            <a:extLst>
              <a:ext uri="{FF2B5EF4-FFF2-40B4-BE49-F238E27FC236}">
                <a16:creationId xmlns:a16="http://schemas.microsoft.com/office/drawing/2014/main" id="{E5DA648C-A996-284A-DF19-F5DF0749A5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0529" y="519312"/>
            <a:ext cx="74133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דרישות פונקציונליות</a:t>
            </a:r>
            <a:endParaRPr sz="2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cxnSp>
        <p:nvCxnSpPr>
          <p:cNvPr id="247" name="Google Shape;247;p29">
            <a:extLst>
              <a:ext uri="{FF2B5EF4-FFF2-40B4-BE49-F238E27FC236}">
                <a16:creationId xmlns:a16="http://schemas.microsoft.com/office/drawing/2014/main" id="{2C0255D2-0F3D-7CA2-4C7B-49EB33085687}"/>
              </a:ext>
            </a:extLst>
          </p:cNvPr>
          <p:cNvCxnSpPr/>
          <p:nvPr/>
        </p:nvCxnSpPr>
        <p:spPr>
          <a:xfrm>
            <a:off x="1392225" y="1033750"/>
            <a:ext cx="6359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630;p46">
            <a:extLst>
              <a:ext uri="{FF2B5EF4-FFF2-40B4-BE49-F238E27FC236}">
                <a16:creationId xmlns:a16="http://schemas.microsoft.com/office/drawing/2014/main" id="{43AC461C-6E18-88FE-8B7B-6FA4A41BE30C}"/>
              </a:ext>
            </a:extLst>
          </p:cNvPr>
          <p:cNvSpPr txBox="1">
            <a:spLocks/>
          </p:cNvSpPr>
          <p:nvPr/>
        </p:nvSpPr>
        <p:spPr>
          <a:xfrm>
            <a:off x="1143000" y="1273830"/>
            <a:ext cx="7060829" cy="25133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he-IL" sz="16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866CDA2-FBD2-B67F-303E-0136B0D34D57}"/>
              </a:ext>
            </a:extLst>
          </p:cNvPr>
          <p:cNvSpPr txBox="1"/>
          <p:nvPr/>
        </p:nvSpPr>
        <p:spPr>
          <a:xfrm>
            <a:off x="752475" y="1349282"/>
            <a:ext cx="6701790" cy="15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r" rtl="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e-IL" sz="18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David" panose="020E0502060401010101" pitchFamily="34" charset="-79"/>
              </a:rPr>
              <a:t>המערכת תאפשר לבצע חיפוש.</a:t>
            </a:r>
            <a:endParaRPr lang="en-US" sz="1800" dirty="0">
              <a:effectLst/>
              <a:latin typeface="Calibri" panose="020F050202020403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e-IL" sz="18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David" panose="020E0502060401010101" pitchFamily="34" charset="-79"/>
              </a:rPr>
              <a:t>המערכת תבצע עיבוד מידע.</a:t>
            </a:r>
            <a:endParaRPr lang="en-US" sz="1800" dirty="0">
              <a:effectLst/>
              <a:latin typeface="Calibri" panose="020F050202020403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e-IL" sz="18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David" panose="020E0502060401010101" pitchFamily="34" charset="-79"/>
              </a:rPr>
              <a:t>המערכת תאפשר לשוחח עם בינה מלאכותית.</a:t>
            </a:r>
            <a:endParaRPr lang="en-US" sz="1800" dirty="0">
              <a:effectLst/>
              <a:latin typeface="Calibri" panose="020F050202020403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e-IL" sz="18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David" panose="020E0502060401010101" pitchFamily="34" charset="-79"/>
              </a:rPr>
              <a:t>המערכת תאפשר הגדלת גופן.</a:t>
            </a:r>
            <a:endParaRPr lang="en-US" sz="1800" dirty="0">
              <a:effectLst/>
              <a:latin typeface="Calibri" panose="020F050202020403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e-IL" sz="18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David" panose="020E0502060401010101" pitchFamily="34" charset="-79"/>
              </a:rPr>
              <a:t>המערכת תאפשר שמירת נתונים.</a:t>
            </a:r>
            <a:endParaRPr lang="en-US" sz="1800" dirty="0">
              <a:effectLst/>
              <a:latin typeface="Calibri" panose="020F050202020403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139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7A815FF9-E9F8-6497-63BA-ABEF8EBC8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>
            <a:extLst>
              <a:ext uri="{FF2B5EF4-FFF2-40B4-BE49-F238E27FC236}">
                <a16:creationId xmlns:a16="http://schemas.microsoft.com/office/drawing/2014/main" id="{B93E0669-A7F3-4A75-5721-8C7D5496DF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0529" y="519312"/>
            <a:ext cx="74133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דרישות לא- פונקציונליות</a:t>
            </a:r>
            <a:endParaRPr sz="2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cxnSp>
        <p:nvCxnSpPr>
          <p:cNvPr id="247" name="Google Shape;247;p29">
            <a:extLst>
              <a:ext uri="{FF2B5EF4-FFF2-40B4-BE49-F238E27FC236}">
                <a16:creationId xmlns:a16="http://schemas.microsoft.com/office/drawing/2014/main" id="{A5788AF0-6992-2D14-7B56-E578638BBE00}"/>
              </a:ext>
            </a:extLst>
          </p:cNvPr>
          <p:cNvCxnSpPr/>
          <p:nvPr/>
        </p:nvCxnSpPr>
        <p:spPr>
          <a:xfrm>
            <a:off x="1392225" y="1033750"/>
            <a:ext cx="6359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630;p46">
            <a:extLst>
              <a:ext uri="{FF2B5EF4-FFF2-40B4-BE49-F238E27FC236}">
                <a16:creationId xmlns:a16="http://schemas.microsoft.com/office/drawing/2014/main" id="{96C55900-32B0-506D-3BDE-827B1F09D6FD}"/>
              </a:ext>
            </a:extLst>
          </p:cNvPr>
          <p:cNvSpPr txBox="1">
            <a:spLocks/>
          </p:cNvSpPr>
          <p:nvPr/>
        </p:nvSpPr>
        <p:spPr>
          <a:xfrm>
            <a:off x="1143000" y="1273830"/>
            <a:ext cx="7060829" cy="25133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he-IL" sz="16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E2EB2D3-0E03-7DCF-D529-5C25E647A07F}"/>
              </a:ext>
            </a:extLst>
          </p:cNvPr>
          <p:cNvSpPr txBox="1"/>
          <p:nvPr/>
        </p:nvSpPr>
        <p:spPr>
          <a:xfrm>
            <a:off x="1299210" y="1081089"/>
            <a:ext cx="6701790" cy="3841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 rtl="1">
              <a:lnSpc>
                <a:spcPct val="107000"/>
              </a:lnSpc>
            </a:pPr>
            <a:r>
              <a:rPr lang="he-IL" sz="1600" b="1" dirty="0">
                <a:highlight>
                  <a:srgbClr val="FFFF00"/>
                </a:highlight>
                <a:latin typeface="David" panose="020E0502060401010101" pitchFamily="34" charset="-79"/>
                <a:ea typeface="Arial" panose="020B0604020202020204" pitchFamily="34" charset="0"/>
                <a:cs typeface="David" panose="020E0502060401010101" pitchFamily="34" charset="-79"/>
              </a:rPr>
              <a:t>פרטיות (</a:t>
            </a:r>
            <a:r>
              <a:rPr lang="en-US" sz="1600" b="1" dirty="0">
                <a:highlight>
                  <a:srgbClr val="FFFF00"/>
                </a:highlight>
                <a:latin typeface="David" panose="020E0502060401010101" pitchFamily="34" charset="-79"/>
                <a:ea typeface="Arial" panose="020B0604020202020204" pitchFamily="34" charset="0"/>
                <a:cs typeface="David" panose="020E0502060401010101" pitchFamily="34" charset="-79"/>
              </a:rPr>
              <a:t>privacy</a:t>
            </a:r>
            <a:r>
              <a:rPr lang="he-IL" sz="1600" b="1" dirty="0">
                <a:highlight>
                  <a:srgbClr val="FFFF00"/>
                </a:highlight>
                <a:latin typeface="David" panose="020E0502060401010101" pitchFamily="34" charset="-79"/>
                <a:ea typeface="Arial" panose="020B0604020202020204" pitchFamily="34" charset="0"/>
                <a:cs typeface="David" panose="020E0502060401010101" pitchFamily="34" charset="-79"/>
              </a:rPr>
              <a:t>)</a:t>
            </a:r>
          </a:p>
          <a:p>
            <a:pPr marL="342900" lvl="0" indent="-342900" algn="r" rtl="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e-IL" sz="1600" b="1">
                <a:latin typeface="David" panose="020E0502060401010101" pitchFamily="34" charset="-79"/>
                <a:ea typeface="Arial" panose="020B0604020202020204" pitchFamily="34" charset="0"/>
                <a:cs typeface="David" panose="020E0502060401010101" pitchFamily="34" charset="-79"/>
              </a:rPr>
              <a:t>פרטיות למנהל</a:t>
            </a:r>
            <a:r>
              <a:rPr lang="he-IL" sz="1600" b="1" dirty="0">
                <a:latin typeface="David" panose="020E0502060401010101" pitchFamily="34" charset="-79"/>
                <a:ea typeface="Arial" panose="020B0604020202020204" pitchFamily="34" charset="0"/>
                <a:cs typeface="David" panose="020E0502060401010101" pitchFamily="34" charset="-79"/>
              </a:rPr>
              <a:t>: </a:t>
            </a:r>
            <a:r>
              <a:rPr lang="he-IL" sz="1600" dirty="0">
                <a:latin typeface="David" panose="020E0502060401010101" pitchFamily="34" charset="-79"/>
                <a:ea typeface="Arial" panose="020B0604020202020204" pitchFamily="34" charset="0"/>
                <a:cs typeface="David" panose="020E0502060401010101" pitchFamily="34" charset="-79"/>
              </a:rPr>
              <a:t>יש דברים שרק למנהל יש גישה אליהם </a:t>
            </a:r>
            <a:r>
              <a:rPr lang="he-IL" sz="1600">
                <a:latin typeface="David" panose="020E0502060401010101" pitchFamily="34" charset="-79"/>
                <a:ea typeface="Arial" panose="020B0604020202020204" pitchFamily="34" charset="0"/>
                <a:cs typeface="David" panose="020E0502060401010101" pitchFamily="34" charset="-79"/>
              </a:rPr>
              <a:t>ומשתמש רגיל לא יכול לגשת אליהם.</a:t>
            </a:r>
            <a:endParaRPr lang="he-IL" sz="1600" b="1" dirty="0">
              <a:effectLst/>
              <a:latin typeface="David" panose="020E0502060401010101" pitchFamily="34" charset="-79"/>
              <a:ea typeface="Arial" panose="020B0604020202020204" pitchFamily="34" charset="0"/>
              <a:cs typeface="David" panose="020E0502060401010101" pitchFamily="34" charset="-79"/>
            </a:endParaRPr>
          </a:p>
          <a:p>
            <a:pPr lvl="0" algn="r" rtl="1">
              <a:lnSpc>
                <a:spcPct val="107000"/>
              </a:lnSpc>
            </a:pPr>
            <a:r>
              <a:rPr lang="he-IL" sz="1600" b="1" dirty="0">
                <a:highlight>
                  <a:srgbClr val="FFFF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תקינות ואיכות נתונים</a:t>
            </a:r>
            <a:r>
              <a:rPr lang="en-US" sz="1600" b="1" dirty="0">
                <a:highlight>
                  <a:srgbClr val="FFFF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Data Integrity) </a:t>
            </a:r>
            <a:r>
              <a:rPr lang="he-IL" sz="1600" b="1" dirty="0">
                <a:highlight>
                  <a:srgbClr val="FFFF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)</a:t>
            </a:r>
          </a:p>
          <a:p>
            <a:pPr marL="342900" marR="0" lvl="0" indent="-342900" algn="r" rtl="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e-IL" sz="1600" b="1" dirty="0">
                <a:latin typeface="David" panose="020E0502060401010101" pitchFamily="34" charset="-79"/>
                <a:ea typeface="Arial" panose="020B0604020202020204" pitchFamily="34" charset="0"/>
                <a:cs typeface="David" panose="020E0502060401010101" pitchFamily="34" charset="-79"/>
              </a:rPr>
              <a:t>שמירת פרטים: </a:t>
            </a:r>
            <a:r>
              <a:rPr lang="he-IL" sz="1600" dirty="0">
                <a:latin typeface="David" panose="020E0502060401010101" pitchFamily="34" charset="-79"/>
                <a:ea typeface="Arial" panose="020B0604020202020204" pitchFamily="34" charset="0"/>
                <a:cs typeface="David" panose="020E0502060401010101" pitchFamily="34" charset="-79"/>
              </a:rPr>
              <a:t>הפרטים שנשמרים עבור כל מילה במסד</a:t>
            </a:r>
            <a:r>
              <a:rPr lang="en-US" sz="1600" dirty="0">
                <a:latin typeface="David" panose="020E0502060401010101" pitchFamily="34" charset="-79"/>
                <a:ea typeface="Arial" panose="020B0604020202020204" pitchFamily="34" charset="0"/>
                <a:cs typeface="David" panose="020E0502060401010101" pitchFamily="34" charset="-79"/>
              </a:rPr>
              <a:t> </a:t>
            </a:r>
            <a:r>
              <a:rPr lang="he-IL" sz="1600" dirty="0">
                <a:latin typeface="David" panose="020E0502060401010101" pitchFamily="34" charset="-79"/>
                <a:ea typeface="Arial" panose="020B0604020202020204" pitchFamily="34" charset="0"/>
                <a:cs typeface="David" panose="020E0502060401010101" pitchFamily="34" charset="-79"/>
              </a:rPr>
              <a:t>הם: כותרות המסמכים, הקישורים ומספרם, כמויות בכל הדפים ומספרים של המסמכים שנוספו.</a:t>
            </a:r>
          </a:p>
          <a:p>
            <a:pPr lvl="0" algn="r" rtl="1">
              <a:lnSpc>
                <a:spcPct val="107000"/>
              </a:lnSpc>
            </a:pPr>
            <a:r>
              <a:rPr lang="he-IL" sz="1600" b="1" dirty="0">
                <a:highlight>
                  <a:srgbClr val="FFFF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שמישות </a:t>
            </a:r>
            <a:r>
              <a:rPr lang="en-US" sz="1600" b="1" dirty="0">
                <a:highlight>
                  <a:srgbClr val="FFFF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Usabillity)</a:t>
            </a:r>
            <a:r>
              <a:rPr lang="he-IL" sz="1600" b="1" dirty="0">
                <a:highlight>
                  <a:srgbClr val="FFFF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)</a:t>
            </a:r>
          </a:p>
          <a:p>
            <a:pPr marL="342900" marR="0" lvl="0" indent="-342900" algn="r" rtl="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e-IL" sz="1600" b="1" dirty="0">
                <a:latin typeface="David" panose="020E0502060401010101" pitchFamily="34" charset="-79"/>
                <a:cs typeface="David" panose="020E0502060401010101" pitchFamily="34" charset="-79"/>
              </a:rPr>
              <a:t>מניעת טעויות:</a:t>
            </a:r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 המערכת כוללת מנגנונים למניעת טעויות משתמש.</a:t>
            </a:r>
          </a:p>
          <a:p>
            <a:pPr marL="342900" indent="-342900" algn="r" rtl="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e-IL" sz="1600" b="1" dirty="0">
                <a:latin typeface="David" panose="020E0502060401010101" pitchFamily="34" charset="-79"/>
                <a:cs typeface="David" panose="020E0502060401010101" pitchFamily="34" charset="-79"/>
              </a:rPr>
              <a:t>שקיפות למשתמש:</a:t>
            </a:r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 במסך חיפוש המערכת כתוב למשתמש שהמידע נאסף לצורך נתונים סטטיסטיים ובמסך תוצאות כתוב שהתוצאות ממויינות לפי כמות הופעות.</a:t>
            </a:r>
          </a:p>
          <a:p>
            <a:pPr marL="342900" indent="-342900" algn="r" rtl="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e-IL" sz="1600" b="1" dirty="0">
                <a:latin typeface="David" panose="020E0502060401010101" pitchFamily="34" charset="-79"/>
                <a:cs typeface="David" panose="020E0502060401010101" pitchFamily="34" charset="-79"/>
              </a:rPr>
              <a:t>שימוש עקבי באלמנטים ויזואליים:</a:t>
            </a:r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 כפתורים, סמלים ותפריטים נראים ופועלים בצורה עקבית בכל חלקי המערכת, כדי להפחית בלבול ולהגדיל את היעילות.</a:t>
            </a:r>
            <a:endParaRPr lang="he-IL" sz="1600" dirty="0">
              <a:latin typeface="David" panose="020E0502060401010101" pitchFamily="34" charset="-79"/>
              <a:ea typeface="Arial" panose="020B0604020202020204" pitchFamily="34" charset="0"/>
              <a:cs typeface="David" panose="020E0502060401010101" pitchFamily="34" charset="-79"/>
            </a:endParaRPr>
          </a:p>
          <a:p>
            <a:pPr algn="r" rtl="1">
              <a:lnSpc>
                <a:spcPct val="107000"/>
              </a:lnSpc>
            </a:pPr>
            <a:endParaRPr lang="he-IL" sz="1800" dirty="0">
              <a:latin typeface="Calibri" panose="020F0502020204030204" pitchFamily="34" charset="0"/>
              <a:ea typeface="Arial" panose="020B0604020202020204" pitchFamily="34" charset="0"/>
              <a:cs typeface="David" panose="020E0502060401010101" pitchFamily="34" charset="-79"/>
            </a:endParaRPr>
          </a:p>
          <a:p>
            <a:pPr marR="0" lvl="0" algn="r" rtl="1">
              <a:lnSpc>
                <a:spcPct val="107000"/>
              </a:lnSpc>
            </a:pPr>
            <a:endParaRPr lang="en-US" sz="1800" dirty="0">
              <a:effectLst/>
              <a:latin typeface="David" panose="020E0502060401010101" pitchFamily="34" charset="-79"/>
              <a:ea typeface="Arial" panose="020B0604020202020204" pitchFamily="34" charset="0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02567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704CF411-2076-10A9-611D-B4DC887DB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>
            <a:extLst>
              <a:ext uri="{FF2B5EF4-FFF2-40B4-BE49-F238E27FC236}">
                <a16:creationId xmlns:a16="http://schemas.microsoft.com/office/drawing/2014/main" id="{40ABB123-58EB-9200-8181-2BCD043BAC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0529" y="519312"/>
            <a:ext cx="74133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ביקורת עמיתים</a:t>
            </a:r>
            <a:endParaRPr sz="2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cxnSp>
        <p:nvCxnSpPr>
          <p:cNvPr id="247" name="Google Shape;247;p29">
            <a:extLst>
              <a:ext uri="{FF2B5EF4-FFF2-40B4-BE49-F238E27FC236}">
                <a16:creationId xmlns:a16="http://schemas.microsoft.com/office/drawing/2014/main" id="{E22941B8-378F-DB6F-F3F9-C1227CF31BF5}"/>
              </a:ext>
            </a:extLst>
          </p:cNvPr>
          <p:cNvCxnSpPr/>
          <p:nvPr/>
        </p:nvCxnSpPr>
        <p:spPr>
          <a:xfrm>
            <a:off x="1392225" y="1033750"/>
            <a:ext cx="6359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630;p46">
            <a:extLst>
              <a:ext uri="{FF2B5EF4-FFF2-40B4-BE49-F238E27FC236}">
                <a16:creationId xmlns:a16="http://schemas.microsoft.com/office/drawing/2014/main" id="{51B3B610-8C8D-234B-4CF9-8138FE507F9C}"/>
              </a:ext>
            </a:extLst>
          </p:cNvPr>
          <p:cNvSpPr txBox="1">
            <a:spLocks/>
          </p:cNvSpPr>
          <p:nvPr/>
        </p:nvSpPr>
        <p:spPr>
          <a:xfrm>
            <a:off x="1143000" y="1273830"/>
            <a:ext cx="7060829" cy="25133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he-IL" sz="16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E53E7874-DC5C-0FB4-26FB-D99DB0BCAA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59" r="4524" b="1956"/>
          <a:stretch/>
        </p:blipFill>
        <p:spPr>
          <a:xfrm>
            <a:off x="4655820" y="1119624"/>
            <a:ext cx="4335780" cy="3056129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EE16F209-12D6-542E-D9D3-7C4672A7B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1" y="1887101"/>
            <a:ext cx="4259580" cy="3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68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9EB0A83A-2F9C-35FF-C319-A7737C01A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>
            <a:extLst>
              <a:ext uri="{FF2B5EF4-FFF2-40B4-BE49-F238E27FC236}">
                <a16:creationId xmlns:a16="http://schemas.microsoft.com/office/drawing/2014/main" id="{9D244E9E-3808-6EB0-DCD2-7BED5ECE61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0529" y="519312"/>
            <a:ext cx="74133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שקיפות אלגוריתמית</a:t>
            </a:r>
            <a:endParaRPr sz="2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cxnSp>
        <p:nvCxnSpPr>
          <p:cNvPr id="247" name="Google Shape;247;p29">
            <a:extLst>
              <a:ext uri="{FF2B5EF4-FFF2-40B4-BE49-F238E27FC236}">
                <a16:creationId xmlns:a16="http://schemas.microsoft.com/office/drawing/2014/main" id="{2FF4D68D-8BEF-AE16-4C54-58DF246DAA68}"/>
              </a:ext>
            </a:extLst>
          </p:cNvPr>
          <p:cNvCxnSpPr/>
          <p:nvPr/>
        </p:nvCxnSpPr>
        <p:spPr>
          <a:xfrm>
            <a:off x="1392225" y="1033750"/>
            <a:ext cx="6359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630;p46">
            <a:extLst>
              <a:ext uri="{FF2B5EF4-FFF2-40B4-BE49-F238E27FC236}">
                <a16:creationId xmlns:a16="http://schemas.microsoft.com/office/drawing/2014/main" id="{52C40F50-1736-FE32-E477-592BAD564099}"/>
              </a:ext>
            </a:extLst>
          </p:cNvPr>
          <p:cNvSpPr txBox="1">
            <a:spLocks/>
          </p:cNvSpPr>
          <p:nvPr/>
        </p:nvSpPr>
        <p:spPr>
          <a:xfrm>
            <a:off x="1143000" y="1273830"/>
            <a:ext cx="7060829" cy="25133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he-IL" sz="16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4017767-56C5-D9E3-63D6-EC5DE3845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" y="1398268"/>
            <a:ext cx="5836920" cy="1130428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7B4CD3DF-1ACE-5D16-1F62-BA5ADCD06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" y="2927727"/>
            <a:ext cx="6841381" cy="148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78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15ACB604-4332-825F-996A-CBE8B5492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>
            <a:extLst>
              <a:ext uri="{FF2B5EF4-FFF2-40B4-BE49-F238E27FC236}">
                <a16:creationId xmlns:a16="http://schemas.microsoft.com/office/drawing/2014/main" id="{F4A69BDC-918B-C157-0032-39317EFAC9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0529" y="519312"/>
            <a:ext cx="74133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אתגרים שעלו במהלך העבודה</a:t>
            </a:r>
            <a:endParaRPr sz="2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cxnSp>
        <p:nvCxnSpPr>
          <p:cNvPr id="247" name="Google Shape;247;p29">
            <a:extLst>
              <a:ext uri="{FF2B5EF4-FFF2-40B4-BE49-F238E27FC236}">
                <a16:creationId xmlns:a16="http://schemas.microsoft.com/office/drawing/2014/main" id="{A27C1445-6678-D7EA-2E19-FC03DBFFFED5}"/>
              </a:ext>
            </a:extLst>
          </p:cNvPr>
          <p:cNvCxnSpPr/>
          <p:nvPr/>
        </p:nvCxnSpPr>
        <p:spPr>
          <a:xfrm>
            <a:off x="1392225" y="1033750"/>
            <a:ext cx="6359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630;p46">
            <a:extLst>
              <a:ext uri="{FF2B5EF4-FFF2-40B4-BE49-F238E27FC236}">
                <a16:creationId xmlns:a16="http://schemas.microsoft.com/office/drawing/2014/main" id="{804B16A3-F2A4-38DD-19D3-F1993E813665}"/>
              </a:ext>
            </a:extLst>
          </p:cNvPr>
          <p:cNvSpPr txBox="1">
            <a:spLocks/>
          </p:cNvSpPr>
          <p:nvPr/>
        </p:nvSpPr>
        <p:spPr>
          <a:xfrm>
            <a:off x="1143000" y="1273830"/>
            <a:ext cx="7060829" cy="25133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he-IL" sz="16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Google Shape;630;p46">
            <a:extLst>
              <a:ext uri="{FF2B5EF4-FFF2-40B4-BE49-F238E27FC236}">
                <a16:creationId xmlns:a16="http://schemas.microsoft.com/office/drawing/2014/main" id="{127837EC-E0A7-F71E-9471-DBD975D9FBDD}"/>
              </a:ext>
            </a:extLst>
          </p:cNvPr>
          <p:cNvSpPr txBox="1">
            <a:spLocks/>
          </p:cNvSpPr>
          <p:nvPr/>
        </p:nvSpPr>
        <p:spPr>
          <a:xfrm>
            <a:off x="1041510" y="1315095"/>
            <a:ext cx="7060829" cy="25133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he-IL" sz="1800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🎯</a:t>
            </a:r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תכנות בסביבת הגוגל קולאב עורר קושי מבחינת יצירת ממשק משתמש שלמדנו שנלמדה בתרגול </a:t>
            </a:r>
            <a:r>
              <a:rPr lang="en-US" sz="1800" dirty="0">
                <a:latin typeface="David" panose="020E0502060401010101" pitchFamily="34" charset="-79"/>
                <a:cs typeface="David" panose="020E0502060401010101" pitchFamily="34" charset="-79"/>
              </a:rPr>
              <a:t> widgets</a:t>
            </a:r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למערכת. כדי להתמודד איתו השתמשנו בספריית </a:t>
            </a:r>
          </a:p>
          <a:p>
            <a:pPr algn="r"/>
            <a:r>
              <a:rPr lang="en-US" sz="1800" dirty="0">
                <a:latin typeface="David" panose="020E0502060401010101" pitchFamily="34" charset="-79"/>
                <a:cs typeface="David" panose="020E0502060401010101" pitchFamily="34" charset="-79"/>
              </a:rPr>
              <a:t>.(HTML&amp;CSS</a:t>
            </a:r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ובאלמנטים של עיצוב שלמדנו בעבר בקורסים אחרים (</a:t>
            </a:r>
          </a:p>
          <a:p>
            <a:pPr algn="r"/>
            <a:endParaRPr lang="en-US" sz="18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/>
            <a:r>
              <a:rPr lang="he-IL" sz="1800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🎯</a:t>
            </a:r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חיבור לצאט בוט היה מוגבל ל-50 גישות ביום, מה שהוביל לקושי בעבודה על הקוד לכן הפקנו מפתחות חדשים עד שהצלחנו.</a:t>
            </a:r>
          </a:p>
          <a:p>
            <a:pPr algn="r"/>
            <a:endParaRPr lang="he-IL" sz="18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/>
            <a:r>
              <a:rPr lang="he-IL" sz="1800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🎯</a:t>
            </a:r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הכתיבה כקובץ אחד למסד הנתונים גרמה למידע להיות מאוד מקונן, מה שגרם לקושי במציאת איך הנתונים חוזרים ממנו ואיך נכון לשלוף את המידע בצורה המיטבית </a:t>
            </a:r>
          </a:p>
          <a:p>
            <a:pPr algn="r"/>
            <a:endParaRPr lang="he-IL" sz="16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91481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mazing 30 Cute Unicorn Gif Compilation | 🦄 Kawaii Unicorn Store">
            <a:extLst>
              <a:ext uri="{FF2B5EF4-FFF2-40B4-BE49-F238E27FC236}">
                <a16:creationId xmlns:a16="http://schemas.microsoft.com/office/drawing/2014/main" id="{3F6209B6-1ADB-084D-CA28-BAD2AEB6E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00" y="1098550"/>
            <a:ext cx="3601300" cy="360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242;p29">
            <a:extLst>
              <a:ext uri="{FF2B5EF4-FFF2-40B4-BE49-F238E27FC236}">
                <a16:creationId xmlns:a16="http://schemas.microsoft.com/office/drawing/2014/main" id="{DFA39977-A965-F44F-A94C-4468BD323E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4779" y="1376562"/>
            <a:ext cx="74133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תודה על ההקשבה.</a:t>
            </a:r>
            <a:b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האם יש שאלות?</a:t>
            </a:r>
            <a:b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b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endParaRPr sz="2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1599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"/>
          <p:cNvSpPr txBox="1">
            <a:spLocks noGrp="1"/>
          </p:cNvSpPr>
          <p:nvPr>
            <p:ph type="title"/>
          </p:nvPr>
        </p:nvSpPr>
        <p:spPr>
          <a:xfrm>
            <a:off x="4572000" y="332010"/>
            <a:ext cx="4121400" cy="66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4000" dirty="0">
                <a:latin typeface="David" panose="020E0502060401010101" pitchFamily="34" charset="-79"/>
                <a:cs typeface="David" panose="020E0502060401010101" pitchFamily="34" charset="-79"/>
              </a:rPr>
              <a:t>מהות המוצר ומרכיביו</a:t>
            </a:r>
            <a:endParaRPr sz="4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09" name="Google Shape;309;p32"/>
          <p:cNvSpPr txBox="1">
            <a:spLocks noGrp="1"/>
          </p:cNvSpPr>
          <p:nvPr>
            <p:ph type="subTitle" idx="1"/>
          </p:nvPr>
        </p:nvSpPr>
        <p:spPr>
          <a:xfrm>
            <a:off x="3528060" y="1412715"/>
            <a:ext cx="5165340" cy="146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.Salesforce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המוצר שלנו הוא מנוע חיפוש עבור האתר של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מטרתו לייעל ולהקל על חיפוש מגוון נושאים באתר.</a:t>
            </a:r>
            <a:endParaRPr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cxnSp>
        <p:nvCxnSpPr>
          <p:cNvPr id="310" name="Google Shape;310;p32"/>
          <p:cNvCxnSpPr>
            <a:cxnSpLocks/>
          </p:cNvCxnSpPr>
          <p:nvPr/>
        </p:nvCxnSpPr>
        <p:spPr>
          <a:xfrm flipV="1">
            <a:off x="4572000" y="984780"/>
            <a:ext cx="4037580" cy="1053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1" name="Google Shape;311;p32"/>
          <p:cNvPicPr preferRelativeResize="0"/>
          <p:nvPr/>
        </p:nvPicPr>
        <p:blipFill rotWithShape="1">
          <a:blip r:embed="rId3">
            <a:alphaModFix/>
          </a:blip>
          <a:srcRect l="20363" r="13134"/>
          <a:stretch/>
        </p:blipFill>
        <p:spPr>
          <a:xfrm>
            <a:off x="160324" y="529412"/>
            <a:ext cx="2595600" cy="25959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12" name="Google Shape;312;p32"/>
          <p:cNvGrpSpPr/>
          <p:nvPr/>
        </p:nvGrpSpPr>
        <p:grpSpPr>
          <a:xfrm rot="979531">
            <a:off x="1416030" y="2443551"/>
            <a:ext cx="1149924" cy="1149924"/>
            <a:chOff x="5676940" y="2897025"/>
            <a:chExt cx="1149900" cy="1149900"/>
          </a:xfrm>
        </p:grpSpPr>
        <p:sp>
          <p:nvSpPr>
            <p:cNvPr id="313" name="Google Shape;313;p32"/>
            <p:cNvSpPr/>
            <p:nvPr/>
          </p:nvSpPr>
          <p:spPr>
            <a:xfrm>
              <a:off x="5676940" y="2897025"/>
              <a:ext cx="1149900" cy="1149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" name="Google Shape;314;p32"/>
            <p:cNvGrpSpPr/>
            <p:nvPr/>
          </p:nvGrpSpPr>
          <p:grpSpPr>
            <a:xfrm>
              <a:off x="5974395" y="3217437"/>
              <a:ext cx="555041" cy="509539"/>
              <a:chOff x="3992088" y="3334725"/>
              <a:chExt cx="447975" cy="411250"/>
            </a:xfrm>
          </p:grpSpPr>
          <p:sp>
            <p:nvSpPr>
              <p:cNvPr id="315" name="Google Shape;315;p32"/>
              <p:cNvSpPr/>
              <p:nvPr/>
            </p:nvSpPr>
            <p:spPr>
              <a:xfrm>
                <a:off x="3992088" y="3334725"/>
                <a:ext cx="447975" cy="411250"/>
              </a:xfrm>
              <a:custGeom>
                <a:avLst/>
                <a:gdLst/>
                <a:ahLst/>
                <a:cxnLst/>
                <a:rect l="l" t="t" r="r" b="b"/>
                <a:pathLst>
                  <a:path w="17919" h="16450" extrusionOk="0">
                    <a:moveTo>
                      <a:pt x="5891" y="1049"/>
                    </a:moveTo>
                    <a:lnTo>
                      <a:pt x="7832" y="3321"/>
                    </a:lnTo>
                    <a:cubicBezTo>
                      <a:pt x="7919" y="3444"/>
                      <a:pt x="8077" y="3496"/>
                      <a:pt x="8234" y="3514"/>
                    </a:cubicBezTo>
                    <a:lnTo>
                      <a:pt x="16870" y="3514"/>
                    </a:lnTo>
                    <a:lnTo>
                      <a:pt x="16870" y="4912"/>
                    </a:lnTo>
                    <a:lnTo>
                      <a:pt x="1049" y="4912"/>
                    </a:lnTo>
                    <a:lnTo>
                      <a:pt x="1049" y="1049"/>
                    </a:lnTo>
                    <a:close/>
                    <a:moveTo>
                      <a:pt x="16870" y="5961"/>
                    </a:moveTo>
                    <a:lnTo>
                      <a:pt x="16870" y="15401"/>
                    </a:lnTo>
                    <a:lnTo>
                      <a:pt x="1049" y="15401"/>
                    </a:lnTo>
                    <a:lnTo>
                      <a:pt x="1049" y="5961"/>
                    </a:lnTo>
                    <a:close/>
                    <a:moveTo>
                      <a:pt x="525" y="0"/>
                    </a:moveTo>
                    <a:cubicBezTo>
                      <a:pt x="227" y="0"/>
                      <a:pt x="0" y="227"/>
                      <a:pt x="0" y="524"/>
                    </a:cubicBezTo>
                    <a:lnTo>
                      <a:pt x="0" y="15925"/>
                    </a:lnTo>
                    <a:cubicBezTo>
                      <a:pt x="0" y="16205"/>
                      <a:pt x="227" y="16450"/>
                      <a:pt x="525" y="16450"/>
                    </a:cubicBezTo>
                    <a:lnTo>
                      <a:pt x="17394" y="16450"/>
                    </a:lnTo>
                    <a:cubicBezTo>
                      <a:pt x="17691" y="16450"/>
                      <a:pt x="17919" y="16205"/>
                      <a:pt x="17919" y="15925"/>
                    </a:cubicBezTo>
                    <a:lnTo>
                      <a:pt x="17919" y="2972"/>
                    </a:lnTo>
                    <a:cubicBezTo>
                      <a:pt x="17919" y="2692"/>
                      <a:pt x="17691" y="2447"/>
                      <a:pt x="17394" y="2447"/>
                    </a:cubicBezTo>
                    <a:lnTo>
                      <a:pt x="8461" y="2447"/>
                    </a:lnTo>
                    <a:lnTo>
                      <a:pt x="6521" y="192"/>
                    </a:lnTo>
                    <a:cubicBezTo>
                      <a:pt x="6416" y="70"/>
                      <a:pt x="6276" y="0"/>
                      <a:pt x="61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2"/>
              <p:cNvSpPr/>
              <p:nvPr/>
            </p:nvSpPr>
            <p:spPr>
              <a:xfrm>
                <a:off x="4064188" y="3509700"/>
                <a:ext cx="286275" cy="183850"/>
              </a:xfrm>
              <a:custGeom>
                <a:avLst/>
                <a:gdLst/>
                <a:ahLst/>
                <a:cxnLst/>
                <a:rect l="l" t="t" r="r" b="b"/>
                <a:pathLst>
                  <a:path w="11451" h="7354" extrusionOk="0">
                    <a:moveTo>
                      <a:pt x="4307" y="1052"/>
                    </a:moveTo>
                    <a:cubicBezTo>
                      <a:pt x="4717" y="1052"/>
                      <a:pt x="5135" y="1206"/>
                      <a:pt x="5472" y="1549"/>
                    </a:cubicBezTo>
                    <a:cubicBezTo>
                      <a:pt x="5139" y="1936"/>
                      <a:pt x="5477" y="2425"/>
                      <a:pt x="5874" y="2425"/>
                    </a:cubicBezTo>
                    <a:cubicBezTo>
                      <a:pt x="5997" y="2425"/>
                      <a:pt x="6125" y="2378"/>
                      <a:pt x="6241" y="2266"/>
                    </a:cubicBezTo>
                    <a:cubicBezTo>
                      <a:pt x="6294" y="2196"/>
                      <a:pt x="6381" y="2144"/>
                      <a:pt x="6451" y="2091"/>
                    </a:cubicBezTo>
                    <a:lnTo>
                      <a:pt x="6469" y="2074"/>
                    </a:lnTo>
                    <a:cubicBezTo>
                      <a:pt x="6714" y="1921"/>
                      <a:pt x="6975" y="1852"/>
                      <a:pt x="7228" y="1852"/>
                    </a:cubicBezTo>
                    <a:cubicBezTo>
                      <a:pt x="8077" y="1852"/>
                      <a:pt x="8842" y="2622"/>
                      <a:pt x="8654" y="3577"/>
                    </a:cubicBezTo>
                    <a:cubicBezTo>
                      <a:pt x="8584" y="3909"/>
                      <a:pt x="8846" y="4207"/>
                      <a:pt x="9178" y="4207"/>
                    </a:cubicBezTo>
                    <a:lnTo>
                      <a:pt x="9213" y="4207"/>
                    </a:lnTo>
                    <a:cubicBezTo>
                      <a:pt x="10559" y="4276"/>
                      <a:pt x="10542" y="6252"/>
                      <a:pt x="9213" y="6304"/>
                    </a:cubicBezTo>
                    <a:lnTo>
                      <a:pt x="3130" y="6304"/>
                    </a:lnTo>
                    <a:cubicBezTo>
                      <a:pt x="2081" y="6304"/>
                      <a:pt x="1504" y="5116"/>
                      <a:pt x="2133" y="4294"/>
                    </a:cubicBezTo>
                    <a:lnTo>
                      <a:pt x="2133" y="4294"/>
                    </a:lnTo>
                    <a:cubicBezTo>
                      <a:pt x="2221" y="4399"/>
                      <a:pt x="2308" y="4504"/>
                      <a:pt x="2395" y="4591"/>
                    </a:cubicBezTo>
                    <a:cubicBezTo>
                      <a:pt x="2500" y="4696"/>
                      <a:pt x="2636" y="4748"/>
                      <a:pt x="2771" y="4748"/>
                    </a:cubicBezTo>
                    <a:cubicBezTo>
                      <a:pt x="2907" y="4748"/>
                      <a:pt x="3042" y="4696"/>
                      <a:pt x="3147" y="4591"/>
                    </a:cubicBezTo>
                    <a:cubicBezTo>
                      <a:pt x="3357" y="4399"/>
                      <a:pt x="3357" y="4067"/>
                      <a:pt x="3147" y="3857"/>
                    </a:cubicBezTo>
                    <a:cubicBezTo>
                      <a:pt x="2833" y="3542"/>
                      <a:pt x="2658" y="3123"/>
                      <a:pt x="2658" y="2703"/>
                    </a:cubicBezTo>
                    <a:cubicBezTo>
                      <a:pt x="2658" y="1703"/>
                      <a:pt x="3465" y="1052"/>
                      <a:pt x="4307" y="1052"/>
                    </a:cubicBezTo>
                    <a:close/>
                    <a:moveTo>
                      <a:pt x="4326" y="0"/>
                    </a:moveTo>
                    <a:cubicBezTo>
                      <a:pt x="2946" y="0"/>
                      <a:pt x="1609" y="1052"/>
                      <a:pt x="1609" y="2686"/>
                    </a:cubicBezTo>
                    <a:cubicBezTo>
                      <a:pt x="1609" y="2895"/>
                      <a:pt x="1626" y="3088"/>
                      <a:pt x="1679" y="3280"/>
                    </a:cubicBezTo>
                    <a:cubicBezTo>
                      <a:pt x="1" y="4644"/>
                      <a:pt x="962" y="7353"/>
                      <a:pt x="3130" y="7353"/>
                    </a:cubicBezTo>
                    <a:lnTo>
                      <a:pt x="9231" y="7353"/>
                    </a:lnTo>
                    <a:cubicBezTo>
                      <a:pt x="10280" y="7353"/>
                      <a:pt x="11171" y="6566"/>
                      <a:pt x="11311" y="5518"/>
                    </a:cubicBezTo>
                    <a:cubicBezTo>
                      <a:pt x="11451" y="4469"/>
                      <a:pt x="10769" y="3490"/>
                      <a:pt x="9755" y="3228"/>
                    </a:cubicBezTo>
                    <a:cubicBezTo>
                      <a:pt x="9712" y="1817"/>
                      <a:pt x="8554" y="789"/>
                      <a:pt x="7256" y="789"/>
                    </a:cubicBezTo>
                    <a:cubicBezTo>
                      <a:pt x="6962" y="789"/>
                      <a:pt x="6661" y="842"/>
                      <a:pt x="6364" y="955"/>
                    </a:cubicBezTo>
                    <a:cubicBezTo>
                      <a:pt x="5801" y="295"/>
                      <a:pt x="5057" y="0"/>
                      <a:pt x="4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7" name="Google Shape;317;p32"/>
          <p:cNvSpPr txBox="1">
            <a:spLocks noGrp="1"/>
          </p:cNvSpPr>
          <p:nvPr>
            <p:ph type="subTitle" idx="1"/>
          </p:nvPr>
        </p:nvSpPr>
        <p:spPr>
          <a:xfrm rot="-542917">
            <a:off x="875093" y="3484629"/>
            <a:ext cx="1857921" cy="438364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accent2"/>
                </a:solidFill>
                <a:latin typeface="Jost SemiBold"/>
                <a:ea typeface="Jost SemiBold"/>
                <a:cs typeface="Jost SemiBold"/>
                <a:sym typeface="Jost SemiBold"/>
              </a:rPr>
              <a:t>Workshop</a:t>
            </a:r>
            <a:endParaRPr sz="1900" dirty="0">
              <a:solidFill>
                <a:schemeClr val="accent2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4" name="Google Shape;630;p46">
            <a:extLst>
              <a:ext uri="{FF2B5EF4-FFF2-40B4-BE49-F238E27FC236}">
                <a16:creationId xmlns:a16="http://schemas.microsoft.com/office/drawing/2014/main" id="{B1188B73-4A4D-638C-B5B6-62ABA28A5FA6}"/>
              </a:ext>
            </a:extLst>
          </p:cNvPr>
          <p:cNvSpPr txBox="1">
            <a:spLocks/>
          </p:cNvSpPr>
          <p:nvPr/>
        </p:nvSpPr>
        <p:spPr>
          <a:xfrm>
            <a:off x="5783909" y="2714011"/>
            <a:ext cx="3021900" cy="10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חיפוש- ביצוע חיפוש באתר תוך קבלת מידע סטטי על החיפוש.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שיחה עם בינה מלאכותית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-ChatBot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שיחה עם </a:t>
            </a:r>
          </a:p>
          <a:p>
            <a:pPr algn="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על נושאים מהאתר.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Google Shape;631;p46">
            <a:extLst>
              <a:ext uri="{FF2B5EF4-FFF2-40B4-BE49-F238E27FC236}">
                <a16:creationId xmlns:a16="http://schemas.microsoft.com/office/drawing/2014/main" id="{68C8C3E6-97DD-7844-E2AA-341C0F46425D}"/>
              </a:ext>
            </a:extLst>
          </p:cNvPr>
          <p:cNvSpPr txBox="1">
            <a:spLocks/>
          </p:cNvSpPr>
          <p:nvPr/>
        </p:nvSpPr>
        <p:spPr>
          <a:xfrm rot="60121" flipH="1">
            <a:off x="6698091" y="2267011"/>
            <a:ext cx="2161531" cy="3759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he-I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צד לקוח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7" name="Google Shape;631;p46">
            <a:extLst>
              <a:ext uri="{FF2B5EF4-FFF2-40B4-BE49-F238E27FC236}">
                <a16:creationId xmlns:a16="http://schemas.microsoft.com/office/drawing/2014/main" id="{436CAE50-95E5-488C-9301-9F39E23AA79E}"/>
              </a:ext>
            </a:extLst>
          </p:cNvPr>
          <p:cNvSpPr txBox="1">
            <a:spLocks/>
          </p:cNvSpPr>
          <p:nvPr/>
        </p:nvSpPr>
        <p:spPr>
          <a:xfrm rot="60121" flipH="1">
            <a:off x="3700527" y="2214839"/>
            <a:ext cx="2161531" cy="375958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he-I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צד מנהל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9" name="Google Shape;630;p46">
            <a:extLst>
              <a:ext uri="{FF2B5EF4-FFF2-40B4-BE49-F238E27FC236}">
                <a16:creationId xmlns:a16="http://schemas.microsoft.com/office/drawing/2014/main" id="{BA48B4D6-E4E7-C8BE-967D-5BC68DFBC780}"/>
              </a:ext>
            </a:extLst>
          </p:cNvPr>
          <p:cNvSpPr txBox="1">
            <a:spLocks/>
          </p:cNvSpPr>
          <p:nvPr/>
        </p:nvSpPr>
        <p:spPr>
          <a:xfrm>
            <a:off x="2649600" y="2694979"/>
            <a:ext cx="3021900" cy="10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סטטיסטיקות- צפייה בסטטיקות של חיפושים נפוצים ומילים רנדומליות מהאתר.</a:t>
            </a:r>
          </a:p>
          <a:p>
            <a:pPr algn="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עריכת אינדקס- ניהול אינדקסים (מחיקה והוספה) במסד הנתונים.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/>
      <p:bldP spid="309" grpId="0" build="p"/>
      <p:bldP spid="317" grpId="0" build="p" animBg="1"/>
      <p:bldP spid="4" grpId="0"/>
      <p:bldP spid="5" grpId="0" animBg="1"/>
      <p:bldP spid="37" grpId="0" animBg="1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>
          <a:extLst>
            <a:ext uri="{FF2B5EF4-FFF2-40B4-BE49-F238E27FC236}">
              <a16:creationId xmlns:a16="http://schemas.microsoft.com/office/drawing/2014/main" id="{542B1AB6-43DD-837B-DAFD-234E2C983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">
            <a:extLst>
              <a:ext uri="{FF2B5EF4-FFF2-40B4-BE49-F238E27FC236}">
                <a16:creationId xmlns:a16="http://schemas.microsoft.com/office/drawing/2014/main" id="{42ECDBBD-D00F-00D8-84FC-75195F359F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0800" y="50517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מודולים ופיצרים מעניינים</a:t>
            </a:r>
            <a:endParaRPr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cxnSp>
        <p:nvCxnSpPr>
          <p:cNvPr id="374" name="Google Shape;374;p35">
            <a:extLst>
              <a:ext uri="{FF2B5EF4-FFF2-40B4-BE49-F238E27FC236}">
                <a16:creationId xmlns:a16="http://schemas.microsoft.com/office/drawing/2014/main" id="{DE1F8DE8-038B-DE60-A8AC-B77C714803CA}"/>
              </a:ext>
            </a:extLst>
          </p:cNvPr>
          <p:cNvCxnSpPr/>
          <p:nvPr/>
        </p:nvCxnSpPr>
        <p:spPr>
          <a:xfrm>
            <a:off x="3141450" y="972270"/>
            <a:ext cx="2861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5" name="Google Shape;375;p35">
            <a:extLst>
              <a:ext uri="{FF2B5EF4-FFF2-40B4-BE49-F238E27FC236}">
                <a16:creationId xmlns:a16="http://schemas.microsoft.com/office/drawing/2014/main" id="{A7C0EFF8-0ACE-1296-5D40-6153866B88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11225" y="1950930"/>
            <a:ext cx="6587100" cy="222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0758" lvl="0" indent="0" algn="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גמישות בניהול נתונים: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הוספה, מחיקה ומיון.</a:t>
            </a:r>
          </a:p>
          <a:p>
            <a:pPr marL="50758" lvl="0" indent="0" algn="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יעילות בזיכרון: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נשמר רק מידע על דפים שבה המילה מופיעה.</a:t>
            </a:r>
            <a:endParaRPr lang="he-IL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50758" lvl="0" indent="0" algn="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תמיכה במבנה היררכי: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לכל מילה יש רשימה של מסמכים.</a:t>
            </a:r>
          </a:p>
        </p:txBody>
      </p:sp>
      <p:sp>
        <p:nvSpPr>
          <p:cNvPr id="5" name="Google Shape;373;p35">
            <a:extLst>
              <a:ext uri="{FF2B5EF4-FFF2-40B4-BE49-F238E27FC236}">
                <a16:creationId xmlns:a16="http://schemas.microsoft.com/office/drawing/2014/main" id="{3E68F5F9-0780-CAC2-7B17-52FC7D32B708}"/>
              </a:ext>
            </a:extLst>
          </p:cNvPr>
          <p:cNvSpPr txBox="1">
            <a:spLocks/>
          </p:cNvSpPr>
          <p:nvPr/>
        </p:nvSpPr>
        <p:spPr>
          <a:xfrm>
            <a:off x="730800" y="1095231"/>
            <a:ext cx="76824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t SemiBold"/>
              <a:buNone/>
              <a:defRPr sz="3000" b="0" i="0" u="none" strike="noStrike" cap="none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Linked Lists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8777CCD9-297A-5363-EFE7-20E140420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75" y="1813560"/>
            <a:ext cx="4207601" cy="313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15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/>
      <p:bldP spid="375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>
          <a:extLst>
            <a:ext uri="{FF2B5EF4-FFF2-40B4-BE49-F238E27FC236}">
              <a16:creationId xmlns:a16="http://schemas.microsoft.com/office/drawing/2014/main" id="{A69C5C0F-B20C-B0A6-758C-C86A53BFA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">
            <a:extLst>
              <a:ext uri="{FF2B5EF4-FFF2-40B4-BE49-F238E27FC236}">
                <a16:creationId xmlns:a16="http://schemas.microsoft.com/office/drawing/2014/main" id="{C2FEA7BB-4532-08FF-53DC-C0A3C6070E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0800" y="50517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מודולים ופיצרים מעניינים</a:t>
            </a:r>
            <a:endParaRPr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cxnSp>
        <p:nvCxnSpPr>
          <p:cNvPr id="374" name="Google Shape;374;p35">
            <a:extLst>
              <a:ext uri="{FF2B5EF4-FFF2-40B4-BE49-F238E27FC236}">
                <a16:creationId xmlns:a16="http://schemas.microsoft.com/office/drawing/2014/main" id="{E92B4AAE-7200-508D-5841-D3A2F6B45D5F}"/>
              </a:ext>
            </a:extLst>
          </p:cNvPr>
          <p:cNvCxnSpPr/>
          <p:nvPr/>
        </p:nvCxnSpPr>
        <p:spPr>
          <a:xfrm>
            <a:off x="3141450" y="972270"/>
            <a:ext cx="2861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373;p35">
            <a:extLst>
              <a:ext uri="{FF2B5EF4-FFF2-40B4-BE49-F238E27FC236}">
                <a16:creationId xmlns:a16="http://schemas.microsoft.com/office/drawing/2014/main" id="{C5560662-77CE-BE05-6790-A183CC68481F}"/>
              </a:ext>
            </a:extLst>
          </p:cNvPr>
          <p:cNvSpPr txBox="1">
            <a:spLocks/>
          </p:cNvSpPr>
          <p:nvPr/>
        </p:nvSpPr>
        <p:spPr>
          <a:xfrm>
            <a:off x="730800" y="1095231"/>
            <a:ext cx="76824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t SemiBold"/>
              <a:buNone/>
              <a:defRPr sz="3000" b="0" i="0" u="none" strike="noStrike" cap="none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Report Download (PNG)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E4D4AF6B-105D-E139-9D09-A7DB2E573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2" y="1859280"/>
            <a:ext cx="4418581" cy="2877061"/>
          </a:xfrm>
          <a:prstGeom prst="rect">
            <a:avLst/>
          </a:prstGeom>
        </p:spPr>
      </p:pic>
      <p:sp>
        <p:nvSpPr>
          <p:cNvPr id="7" name="Google Shape;375;p35">
            <a:extLst>
              <a:ext uri="{FF2B5EF4-FFF2-40B4-BE49-F238E27FC236}">
                <a16:creationId xmlns:a16="http://schemas.microsoft.com/office/drawing/2014/main" id="{BB50CA85-A651-2811-B24E-9E38910BD2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11225" y="1950930"/>
            <a:ext cx="6587100" cy="222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0758" lvl="0" indent="0" algn="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הורדת גרף החיפושים הנפוצים ושמירה במחשב עם התאריך</a:t>
            </a:r>
            <a:b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של היום.</a:t>
            </a:r>
          </a:p>
        </p:txBody>
      </p:sp>
    </p:spTree>
    <p:extLst>
      <p:ext uri="{BB962C8B-B14F-4D97-AF65-F5344CB8AC3E}">
        <p14:creationId xmlns:p14="http://schemas.microsoft.com/office/powerpoint/2010/main" val="2145784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/>
      <p:bldP spid="5" grpId="0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>
            <a:spLocks noGrp="1"/>
          </p:cNvSpPr>
          <p:nvPr>
            <p:ph type="title"/>
          </p:nvPr>
        </p:nvSpPr>
        <p:spPr>
          <a:xfrm>
            <a:off x="865275" y="535650"/>
            <a:ext cx="74133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מרכזיים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KPI</a:t>
            </a:r>
            <a:endParaRPr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cxnSp>
        <p:nvCxnSpPr>
          <p:cNvPr id="247" name="Google Shape;247;p29"/>
          <p:cNvCxnSpPr/>
          <p:nvPr/>
        </p:nvCxnSpPr>
        <p:spPr>
          <a:xfrm>
            <a:off x="1392225" y="1033750"/>
            <a:ext cx="6359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630;p46">
            <a:extLst>
              <a:ext uri="{FF2B5EF4-FFF2-40B4-BE49-F238E27FC236}">
                <a16:creationId xmlns:a16="http://schemas.microsoft.com/office/drawing/2014/main" id="{762149C6-3D62-DADA-9BF5-0D5BDDA828BC}"/>
              </a:ext>
            </a:extLst>
          </p:cNvPr>
          <p:cNvSpPr txBox="1">
            <a:spLocks/>
          </p:cNvSpPr>
          <p:nvPr/>
        </p:nvSpPr>
        <p:spPr>
          <a:xfrm>
            <a:off x="1143000" y="1273830"/>
            <a:ext cx="7060829" cy="25133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he-IL" sz="1800" b="0" i="0" dirty="0">
                <a:solidFill>
                  <a:srgbClr val="BFBFBF"/>
                </a:solidFill>
                <a:latin typeface="Arial" panose="020B0604020202020204" pitchFamily="34" charset="0"/>
              </a:rPr>
              <a:t>🏆 </a:t>
            </a:r>
            <a:r>
              <a:rPr lang="he-IL" sz="1800" b="1" dirty="0">
                <a:latin typeface="David" panose="020E0502060401010101" pitchFamily="34" charset="-79"/>
                <a:cs typeface="David" panose="020E0502060401010101" pitchFamily="34" charset="-79"/>
              </a:rPr>
              <a:t>עמידה במטרות:</a:t>
            </a:r>
            <a:r>
              <a:rPr lang="he-IL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עמידה בזמני ההגשה של המטלות, התייחסות להערות בעקבות הסדנאות בכיתה ושיתוף פעולה בעבודה על הפרויקט.</a:t>
            </a:r>
            <a:endParaRPr lang="en-US" sz="18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/>
            <a:endParaRPr lang="he-IL" sz="18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/>
            <a:r>
              <a:rPr lang="he-IL" sz="1800" b="0" i="0" dirty="0">
                <a:solidFill>
                  <a:srgbClr val="BFBFBF"/>
                </a:solidFill>
                <a:latin typeface="Arial" panose="020B0604020202020204" pitchFamily="34" charset="0"/>
              </a:rPr>
              <a:t>🏆 </a:t>
            </a:r>
            <a:r>
              <a:rPr lang="he-IL" sz="1800" b="1" dirty="0">
                <a:latin typeface="David" panose="020E0502060401010101" pitchFamily="34" charset="-79"/>
                <a:cs typeface="David" panose="020E0502060401010101" pitchFamily="34" charset="-79"/>
              </a:rPr>
              <a:t>עמידה בתנאי אתיקה וחוקיות:</a:t>
            </a:r>
            <a:r>
              <a:rPr lang="he-IL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הימנעות מגישות רבות לאתר כדי למנוע עומס.</a:t>
            </a:r>
            <a:endParaRPr lang="en-US" sz="18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/>
            <a:endParaRPr lang="he-IL" sz="18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/>
            <a:r>
              <a:rPr lang="he-IL" sz="1800" b="0" i="0" dirty="0">
                <a:solidFill>
                  <a:srgbClr val="BFBFBF"/>
                </a:solidFill>
                <a:latin typeface="Arial" panose="020B0604020202020204" pitchFamily="34" charset="0"/>
              </a:rPr>
              <a:t>🏆 </a:t>
            </a:r>
            <a:r>
              <a:rPr lang="he-IL" sz="1800" b="1" dirty="0">
                <a:latin typeface="David" panose="020E0502060401010101" pitchFamily="34" charset="-79"/>
                <a:cs typeface="David" panose="020E0502060401010101" pitchFamily="34" charset="-79"/>
              </a:rPr>
              <a:t>יעילות:</a:t>
            </a:r>
            <a:r>
              <a:rPr lang="he-IL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כתיבה יחידנית למסד כדי לייעל את כמות הגישות למסד וזמן הריצה של הקוד.</a:t>
            </a:r>
          </a:p>
          <a:p>
            <a:pPr algn="r"/>
            <a:endParaRPr lang="he-IL" sz="16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>
          <a:extLst>
            <a:ext uri="{FF2B5EF4-FFF2-40B4-BE49-F238E27FC236}">
              <a16:creationId xmlns:a16="http://schemas.microsoft.com/office/drawing/2014/main" id="{F13BDF66-318F-B20E-2277-FD4F4939D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>
            <a:extLst>
              <a:ext uri="{FF2B5EF4-FFF2-40B4-BE49-F238E27FC236}">
                <a16:creationId xmlns:a16="http://schemas.microsoft.com/office/drawing/2014/main" id="{6BB155ED-8E84-DB0C-CD0B-548C0A53B158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6131865" y="898358"/>
            <a:ext cx="1635000" cy="6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כתיבה למסד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3" name="תמונה 2" descr="תמונה שמכילה טקסט, צילום מסך, מספר, תוכנה&#10;&#10;התיאור נוצר באופן אוטומטי">
            <a:extLst>
              <a:ext uri="{FF2B5EF4-FFF2-40B4-BE49-F238E27FC236}">
                <a16:creationId xmlns:a16="http://schemas.microsoft.com/office/drawing/2014/main" id="{A9681125-ED82-F7D5-9D56-27FCE28BD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01" y="232009"/>
            <a:ext cx="4224699" cy="4679482"/>
          </a:xfrm>
          <a:prstGeom prst="rect">
            <a:avLst/>
          </a:prstGeom>
        </p:spPr>
      </p:pic>
      <p:sp>
        <p:nvSpPr>
          <p:cNvPr id="6" name="Google Shape;252;p30">
            <a:extLst>
              <a:ext uri="{FF2B5EF4-FFF2-40B4-BE49-F238E27FC236}">
                <a16:creationId xmlns:a16="http://schemas.microsoft.com/office/drawing/2014/main" id="{5C251FFC-1CF9-F381-246C-D3A39A604C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8165" y="431258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מיקרו שרתים</a:t>
            </a:r>
            <a:endParaRPr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cxnSp>
        <p:nvCxnSpPr>
          <p:cNvPr id="7" name="Google Shape;265;p30">
            <a:extLst>
              <a:ext uri="{FF2B5EF4-FFF2-40B4-BE49-F238E27FC236}">
                <a16:creationId xmlns:a16="http://schemas.microsoft.com/office/drawing/2014/main" id="{94469122-D1A3-C4E1-5879-2B490D7B9ABE}"/>
              </a:ext>
            </a:extLst>
          </p:cNvPr>
          <p:cNvCxnSpPr>
            <a:cxnSpLocks/>
          </p:cNvCxnSpPr>
          <p:nvPr/>
        </p:nvCxnSpPr>
        <p:spPr>
          <a:xfrm flipV="1">
            <a:off x="5029200" y="888168"/>
            <a:ext cx="3756660" cy="101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34555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>
          <a:extLst>
            <a:ext uri="{FF2B5EF4-FFF2-40B4-BE49-F238E27FC236}">
              <a16:creationId xmlns:a16="http://schemas.microsoft.com/office/drawing/2014/main" id="{2A0453A7-53A6-2D8D-36F2-5100067D3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>
            <a:extLst>
              <a:ext uri="{FF2B5EF4-FFF2-40B4-BE49-F238E27FC236}">
                <a16:creationId xmlns:a16="http://schemas.microsoft.com/office/drawing/2014/main" id="{85FA84EF-4CC5-2FD6-5279-24268CE47D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מיקרו שרתים</a:t>
            </a:r>
            <a:endParaRPr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61" name="Google Shape;261;p30">
            <a:extLst>
              <a:ext uri="{FF2B5EF4-FFF2-40B4-BE49-F238E27FC236}">
                <a16:creationId xmlns:a16="http://schemas.microsoft.com/office/drawing/2014/main" id="{0B3B683B-01CF-5314-FBB6-05A41938C283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6646014" y="1095752"/>
            <a:ext cx="1635000" cy="6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עיבוד מידע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cxnSp>
        <p:nvCxnSpPr>
          <p:cNvPr id="265" name="Google Shape;265;p30">
            <a:extLst>
              <a:ext uri="{FF2B5EF4-FFF2-40B4-BE49-F238E27FC236}">
                <a16:creationId xmlns:a16="http://schemas.microsoft.com/office/drawing/2014/main" id="{939F24D5-1468-FC54-7576-F57F209E327D}"/>
              </a:ext>
            </a:extLst>
          </p:cNvPr>
          <p:cNvCxnSpPr/>
          <p:nvPr/>
        </p:nvCxnSpPr>
        <p:spPr>
          <a:xfrm>
            <a:off x="1392225" y="1033750"/>
            <a:ext cx="6359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תמונה 2" descr="תמונה שמכילה טקסט, גופן, קו, צילום מסך&#10;&#10;התיאור נוצר באופן אוטומטי">
            <a:extLst>
              <a:ext uri="{FF2B5EF4-FFF2-40B4-BE49-F238E27FC236}">
                <a16:creationId xmlns:a16="http://schemas.microsoft.com/office/drawing/2014/main" id="{578DC668-7065-D0AD-03C6-9060ADB49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63" y="1675551"/>
            <a:ext cx="8236762" cy="215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86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/>
      <p:bldP spid="26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>
          <a:extLst>
            <a:ext uri="{FF2B5EF4-FFF2-40B4-BE49-F238E27FC236}">
              <a16:creationId xmlns:a16="http://schemas.microsoft.com/office/drawing/2014/main" id="{64B93347-2EA1-870D-5C8F-91FEC26FF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>
            <a:extLst>
              <a:ext uri="{FF2B5EF4-FFF2-40B4-BE49-F238E27FC236}">
                <a16:creationId xmlns:a16="http://schemas.microsoft.com/office/drawing/2014/main" id="{3EDEE1EB-08D8-A6E5-496D-726A30398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45174" y="52777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מיקרו שרתים</a:t>
            </a:r>
            <a:endParaRPr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13" name="תמונה 12" descr="תמונה שמכילה טקסט, צילום מסך, מספר, תוכנה&#10;&#10;התיאור נוצר באופן אוטומטי">
            <a:extLst>
              <a:ext uri="{FF2B5EF4-FFF2-40B4-BE49-F238E27FC236}">
                <a16:creationId xmlns:a16="http://schemas.microsoft.com/office/drawing/2014/main" id="{87E237DA-D074-E33F-900D-38BBEE147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93" y="88900"/>
            <a:ext cx="5213304" cy="4697781"/>
          </a:xfrm>
          <a:prstGeom prst="rect">
            <a:avLst/>
          </a:prstGeom>
        </p:spPr>
      </p:pic>
      <p:sp>
        <p:nvSpPr>
          <p:cNvPr id="17" name="Google Shape;261;p30">
            <a:extLst>
              <a:ext uri="{FF2B5EF4-FFF2-40B4-BE49-F238E27FC236}">
                <a16:creationId xmlns:a16="http://schemas.microsoft.com/office/drawing/2014/main" id="{C7174CE2-DC16-B17B-77C8-7E0EA2CD96A5}"/>
              </a:ext>
            </a:extLst>
          </p:cNvPr>
          <p:cNvSpPr txBox="1">
            <a:spLocks/>
          </p:cNvSpPr>
          <p:nvPr/>
        </p:nvSpPr>
        <p:spPr>
          <a:xfrm>
            <a:off x="6668874" y="1095752"/>
            <a:ext cx="1635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ost"/>
              <a:buNone/>
              <a:defRPr sz="2000" b="0" i="0" u="none" strike="noStrike" cap="none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ost"/>
              <a:buNone/>
              <a:defRPr sz="20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ost"/>
              <a:buNone/>
              <a:defRPr sz="20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ost"/>
              <a:buNone/>
              <a:defRPr sz="20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ost"/>
              <a:buNone/>
              <a:defRPr sz="20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ost"/>
              <a:buNone/>
              <a:defRPr sz="20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ost"/>
              <a:buNone/>
              <a:defRPr sz="20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ost"/>
              <a:buNone/>
              <a:defRPr sz="20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ost"/>
              <a:buNone/>
              <a:defRPr sz="20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AI</a:t>
            </a:r>
            <a:r>
              <a:rPr lang="he-I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גישה ל-</a:t>
            </a:r>
          </a:p>
        </p:txBody>
      </p:sp>
      <p:cxnSp>
        <p:nvCxnSpPr>
          <p:cNvPr id="18" name="Google Shape;265;p30">
            <a:extLst>
              <a:ext uri="{FF2B5EF4-FFF2-40B4-BE49-F238E27FC236}">
                <a16:creationId xmlns:a16="http://schemas.microsoft.com/office/drawing/2014/main" id="{E6FEFC18-AF45-A76A-C1D5-10A2EE48B44E}"/>
              </a:ext>
            </a:extLst>
          </p:cNvPr>
          <p:cNvCxnSpPr>
            <a:cxnSpLocks/>
          </p:cNvCxnSpPr>
          <p:nvPr/>
        </p:nvCxnSpPr>
        <p:spPr>
          <a:xfrm>
            <a:off x="6080760" y="1069168"/>
            <a:ext cx="265176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49936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5D626128-CB58-FC8D-1AC8-D81419A71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>
            <a:extLst>
              <a:ext uri="{FF2B5EF4-FFF2-40B4-BE49-F238E27FC236}">
                <a16:creationId xmlns:a16="http://schemas.microsoft.com/office/drawing/2014/main" id="{7FF03F91-BAC5-A5B4-A467-1A9E14A4E2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0529" y="519312"/>
            <a:ext cx="74133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תרשים ארכיטקטורת המערכת (מודל ארכיטקטורת 4 שכבות)</a:t>
            </a:r>
            <a:endParaRPr sz="2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cxnSp>
        <p:nvCxnSpPr>
          <p:cNvPr id="247" name="Google Shape;247;p29">
            <a:extLst>
              <a:ext uri="{FF2B5EF4-FFF2-40B4-BE49-F238E27FC236}">
                <a16:creationId xmlns:a16="http://schemas.microsoft.com/office/drawing/2014/main" id="{D8DE44DF-7434-B445-F637-6F715BE8F1AD}"/>
              </a:ext>
            </a:extLst>
          </p:cNvPr>
          <p:cNvCxnSpPr/>
          <p:nvPr/>
        </p:nvCxnSpPr>
        <p:spPr>
          <a:xfrm>
            <a:off x="1392225" y="1033750"/>
            <a:ext cx="6359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630;p46">
            <a:extLst>
              <a:ext uri="{FF2B5EF4-FFF2-40B4-BE49-F238E27FC236}">
                <a16:creationId xmlns:a16="http://schemas.microsoft.com/office/drawing/2014/main" id="{24EDE6E6-200F-EF21-B4A2-7D76F358E1BC}"/>
              </a:ext>
            </a:extLst>
          </p:cNvPr>
          <p:cNvSpPr txBox="1">
            <a:spLocks/>
          </p:cNvSpPr>
          <p:nvPr/>
        </p:nvSpPr>
        <p:spPr>
          <a:xfrm>
            <a:off x="1143000" y="1273830"/>
            <a:ext cx="7060829" cy="25133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he-IL" sz="16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435B78AC-A2F5-A89E-928E-CCF603C5C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1387972"/>
            <a:ext cx="4328795" cy="350375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8C714F08-BA87-76AF-94FD-E0D7E966A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502" y="1399188"/>
            <a:ext cx="3591618" cy="34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6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/>
    </p:bldLst>
  </p:timing>
</p:sld>
</file>

<file path=ppt/theme/theme1.xml><?xml version="1.0" encoding="utf-8"?>
<a:theme xmlns:a="http://schemas.openxmlformats.org/drawingml/2006/main" name="Introduction to Cloud Computing Workshop by Slidesgo">
  <a:themeElements>
    <a:clrScheme name="Simple Light">
      <a:dk1>
        <a:srgbClr val="F57474"/>
      </a:dk1>
      <a:lt1>
        <a:srgbClr val="F9D923"/>
      </a:lt1>
      <a:dk2>
        <a:srgbClr val="36AE7C"/>
      </a:dk2>
      <a:lt2>
        <a:srgbClr val="187498"/>
      </a:lt2>
      <a:accent1>
        <a:srgbClr val="06253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625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3153</TotalTime>
  <Words>480</Words>
  <Application>Microsoft Office PowerPoint</Application>
  <PresentationFormat>‫הצגה על המסך (16:9)</PresentationFormat>
  <Paragraphs>68</Paragraphs>
  <Slides>16</Slides>
  <Notes>15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4" baseType="lpstr">
      <vt:lpstr>Jost</vt:lpstr>
      <vt:lpstr>Jost SemiBold</vt:lpstr>
      <vt:lpstr>Symbol</vt:lpstr>
      <vt:lpstr>David</vt:lpstr>
      <vt:lpstr>Montserrat</vt:lpstr>
      <vt:lpstr>Arial</vt:lpstr>
      <vt:lpstr>Calibri</vt:lpstr>
      <vt:lpstr>Introduction to Cloud Computing Workshop by Slidesgo</vt:lpstr>
      <vt:lpstr>Introduction to Cloud Access </vt:lpstr>
      <vt:lpstr>מהות המוצר ומרכיביו</vt:lpstr>
      <vt:lpstr>מודולים ופיצרים מעניינים</vt:lpstr>
      <vt:lpstr>מודולים ופיצרים מעניינים</vt:lpstr>
      <vt:lpstr>מרכזיים KPI</vt:lpstr>
      <vt:lpstr>מיקרו שרתים</vt:lpstr>
      <vt:lpstr>מיקרו שרתים</vt:lpstr>
      <vt:lpstr>מיקרו שרתים</vt:lpstr>
      <vt:lpstr>תרשים ארכיטקטורת המערכת (מודל ארכיטקטורת 4 שכבות)</vt:lpstr>
      <vt:lpstr>Use Case דיאגרמת </vt:lpstr>
      <vt:lpstr>דרישות פונקציונליות</vt:lpstr>
      <vt:lpstr>דרישות לא- פונקציונליות</vt:lpstr>
      <vt:lpstr>ביקורת עמיתים</vt:lpstr>
      <vt:lpstr>שקיפות אלגוריתמית</vt:lpstr>
      <vt:lpstr>אתגרים שעלו במהלך העבודה</vt:lpstr>
      <vt:lpstr>תודה על ההקשבה. האם יש שאלות?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Access </dc:title>
  <dc:creator>דנה קזצינסקי</dc:creator>
  <cp:lastModifiedBy>קרן קזצ'ינסקי</cp:lastModifiedBy>
  <cp:revision>19</cp:revision>
  <dcterms:modified xsi:type="dcterms:W3CDTF">2025-01-26T08:20:46Z</dcterms:modified>
</cp:coreProperties>
</file>