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BAEF-2AAE-1547-9A32-A37B2905C08F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CD4A-84D2-8F4D-BF01-7B23E057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4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BAEF-2AAE-1547-9A32-A37B2905C08F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CD4A-84D2-8F4D-BF01-7B23E057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BAEF-2AAE-1547-9A32-A37B2905C08F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CD4A-84D2-8F4D-BF01-7B23E057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9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BAEF-2AAE-1547-9A32-A37B2905C08F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CD4A-84D2-8F4D-BF01-7B23E057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BAEF-2AAE-1547-9A32-A37B2905C08F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CD4A-84D2-8F4D-BF01-7B23E057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BAEF-2AAE-1547-9A32-A37B2905C08F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CD4A-84D2-8F4D-BF01-7B23E057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BAEF-2AAE-1547-9A32-A37B2905C08F}" type="datetimeFigureOut">
              <a:rPr lang="en-US" smtClean="0"/>
              <a:t>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CD4A-84D2-8F4D-BF01-7B23E057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9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BAEF-2AAE-1547-9A32-A37B2905C08F}" type="datetimeFigureOut">
              <a:rPr lang="en-US" smtClean="0"/>
              <a:t>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CD4A-84D2-8F4D-BF01-7B23E057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2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BAEF-2AAE-1547-9A32-A37B2905C08F}" type="datetimeFigureOut">
              <a:rPr lang="en-US" smtClean="0"/>
              <a:t>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CD4A-84D2-8F4D-BF01-7B23E057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2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BAEF-2AAE-1547-9A32-A37B2905C08F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CD4A-84D2-8F4D-BF01-7B23E057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3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BAEF-2AAE-1547-9A32-A37B2905C08F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CD4A-84D2-8F4D-BF01-7B23E057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BAEF-2AAE-1547-9A32-A37B2905C08F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FCD4A-84D2-8F4D-BF01-7B23E057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2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7"/>
          <p:cNvSpPr txBox="1">
            <a:spLocks noGrp="1"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2"/>
              <a:buChar char="w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43FDD8-1EF7-FE42-98B7-CA4F7BC1E677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624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2"/>
              <a:buChar char="w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552878B-1874-8049-AB85-947AF9F18A16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Requirements for the Triangle </a:t>
            </a:r>
            <a:r>
              <a:rPr lang="en-US" altLang="en-US" sz="4000" dirty="0" smtClean="0"/>
              <a:t>Problem</a:t>
            </a:r>
            <a:endParaRPr lang="en-US" altLang="en-US" sz="4000" dirty="0"/>
          </a:p>
        </p:txBody>
      </p:sp>
      <p:pic>
        <p:nvPicPr>
          <p:cNvPr id="6246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6" y="1828800"/>
            <a:ext cx="36226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5" name="Content Placeholder 12" descr="Rectangle: Click to edit Master text styles&#10;Second level&#10;Third level&#10;Fourth level&#10;Fifth level"/>
          <p:cNvSpPr>
            <a:spLocks/>
          </p:cNvSpPr>
          <p:nvPr/>
        </p:nvSpPr>
        <p:spPr bwMode="auto">
          <a:xfrm>
            <a:off x="6324600" y="1600200"/>
            <a:ext cx="3962400" cy="28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en-US" i="1" u="sng" dirty="0" smtClean="0"/>
              <a:t>Input</a:t>
            </a:r>
            <a:r>
              <a:rPr lang="en-US" altLang="en-US" i="1" dirty="0"/>
              <a:t>: </a:t>
            </a:r>
            <a:r>
              <a:rPr lang="en-US" altLang="en-US" dirty="0"/>
              <a:t>Three integers, a, b, c, the lengths </a:t>
            </a:r>
            <a:r>
              <a:rPr lang="en-US" altLang="en-US" dirty="0" smtClean="0"/>
              <a:t>for each side </a:t>
            </a:r>
            <a:r>
              <a:rPr lang="en-US" altLang="en-US" dirty="0"/>
              <a:t>of a triangle (value range 1-200)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2"/>
              </a:buBlip>
              <a:defRPr/>
            </a:pPr>
            <a:r>
              <a:rPr lang="en-US" altLang="en-US" i="1" u="sng" dirty="0" smtClean="0"/>
              <a:t>Output</a:t>
            </a:r>
            <a:r>
              <a:rPr lang="en-US" altLang="en-US" i="1" dirty="0" smtClean="0"/>
              <a:t>: </a:t>
            </a:r>
            <a:r>
              <a:rPr lang="en-US" altLang="en-US" dirty="0" smtClean="0"/>
              <a:t>Scalene, isosceles, equilateral, or invalid triangle</a:t>
            </a:r>
            <a:endParaRPr lang="en-US" altLang="en-US" sz="14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29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Reminder: </a:t>
            </a:r>
            <a:r>
              <a:rPr lang="en-US" altLang="en-US" i="1" dirty="0" smtClean="0"/>
              <a:t>Triangle Properties</a:t>
            </a:r>
            <a:endParaRPr lang="en-US" altLang="en-US" dirty="0"/>
          </a:p>
        </p:txBody>
      </p:sp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285188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No side may have a length of zero or less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Sum of two sides must be greater than the other side of the triangle</a:t>
            </a:r>
          </a:p>
          <a:p>
            <a:pPr>
              <a:lnSpc>
                <a:spcPct val="90000"/>
              </a:lnSpc>
            </a:pPr>
            <a:r>
              <a:rPr lang="en-US" altLang="en-US" u="sng" dirty="0"/>
              <a:t>Equilateral</a:t>
            </a:r>
            <a:r>
              <a:rPr lang="en-US" altLang="en-US" dirty="0"/>
              <a:t> triangle: all three sides are equal</a:t>
            </a:r>
          </a:p>
          <a:p>
            <a:pPr>
              <a:lnSpc>
                <a:spcPct val="90000"/>
              </a:lnSpc>
            </a:pPr>
            <a:r>
              <a:rPr lang="en-US" altLang="en-US" u="sng" dirty="0"/>
              <a:t>Isosceles</a:t>
            </a:r>
            <a:r>
              <a:rPr lang="en-US" altLang="en-US" dirty="0"/>
              <a:t> triangle: any two sides are equal</a:t>
            </a:r>
          </a:p>
          <a:p>
            <a:pPr>
              <a:lnSpc>
                <a:spcPct val="90000"/>
              </a:lnSpc>
            </a:pPr>
            <a:r>
              <a:rPr lang="en-US" altLang="en-US" u="sng" dirty="0"/>
              <a:t>Scalene</a:t>
            </a:r>
            <a:r>
              <a:rPr lang="en-US" altLang="en-US" dirty="0"/>
              <a:t> triangle: all sides are </a:t>
            </a:r>
            <a:r>
              <a:rPr lang="en-US" altLang="en-US" dirty="0" smtClean="0"/>
              <a:t>unequal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604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2"/>
              <a:buChar char="w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298431-0394-CE4C-8DD1-433CDBE35A8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7286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Tahoma</vt:lpstr>
      <vt:lpstr>Wingdings</vt:lpstr>
      <vt:lpstr>Arial</vt:lpstr>
      <vt:lpstr>Office Theme</vt:lpstr>
      <vt:lpstr>Requirements for the Triangle Problem</vt:lpstr>
      <vt:lpstr>Reminder: Triangle Properties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for the Triangle problem</dc:title>
  <dc:creator>Microsoft Office User</dc:creator>
  <cp:lastModifiedBy>Microsoft Office User</cp:lastModifiedBy>
  <cp:revision>5</cp:revision>
  <dcterms:created xsi:type="dcterms:W3CDTF">2018-01-28T00:46:57Z</dcterms:created>
  <dcterms:modified xsi:type="dcterms:W3CDTF">2018-01-28T01:25:14Z</dcterms:modified>
</cp:coreProperties>
</file>