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60" d="100"/>
          <a:sy n="60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2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1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A215-BF7D-F74F-8AD2-D0CD3EFBEEF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4C49-7BD0-D44F-BFBE-5234EC2E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7"/>
          <p:cNvSpPr txBox="1">
            <a:spLocks noGrp="1"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charset="2"/>
              <a:buChar char="w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3AE66B-060C-E443-8A80-F954DA21286F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</a:t>
            </a:r>
            <a:r>
              <a:rPr lang="en-US" altLang="en-US" sz="4000" dirty="0" smtClean="0"/>
              <a:t>est </a:t>
            </a:r>
            <a:r>
              <a:rPr lang="en-US" altLang="en-US" sz="4000" dirty="0"/>
              <a:t>cases for the </a:t>
            </a:r>
            <a:r>
              <a:rPr lang="en-US" altLang="en-US" sz="4000" dirty="0" smtClean="0"/>
              <a:t>Triangle </a:t>
            </a:r>
            <a:r>
              <a:rPr lang="en-US" altLang="en-US" sz="4000" dirty="0"/>
              <a:t>problem</a:t>
            </a:r>
          </a:p>
        </p:txBody>
      </p:sp>
      <p:sp>
        <p:nvSpPr>
          <p:cNvPr id="624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676400"/>
            <a:ext cx="77724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sz="1600" dirty="0"/>
              <a:t>Valid triangle: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 smtClean="0"/>
              <a:t>One test </a:t>
            </a:r>
            <a:r>
              <a:rPr lang="en-US" altLang="en-US" sz="1600" dirty="0"/>
              <a:t>case for a valid scalene triangle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 smtClean="0"/>
              <a:t>One test </a:t>
            </a:r>
            <a:r>
              <a:rPr lang="en-US" altLang="en-US" sz="1600" dirty="0"/>
              <a:t>case for a valid equilateral triangle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Three test cases for valid isosceles </a:t>
            </a:r>
            <a:r>
              <a:rPr lang="en-US" altLang="en-US" sz="1600" dirty="0" smtClean="0"/>
              <a:t>triangles--try </a:t>
            </a:r>
            <a:r>
              <a:rPr lang="en-US" altLang="en-US" sz="1600" dirty="0"/>
              <a:t>(a=b, c), (a, b=c), (a=c, b)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sz="1600" dirty="0"/>
              <a:t>Invalid triangle: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Three permutations of a + b = c  (e.g. a=1, b=2, c=3)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>a + b = c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a + c = b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b + c = a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Three permutations of a + b &lt; c  (e.g. a=1, b=2, c=4)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>a + b &lt; c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a + c &lt; b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b + c &lt; a</a:t>
            </a:r>
            <a:endParaRPr lang="en-US" altLang="en-US" sz="16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Three permutations of a = b and a + b = c (e.g. a=3, b=3, c=6) 	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en-US" sz="1600" dirty="0"/>
              <a:t>	a = b and a + b = c, a = c and a + c = b, b = c and b + c = 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sz="1600" dirty="0"/>
              <a:t>Invalid side values: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One, two or three sides have zero value (7 cases)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One, two or three sides have value greater than 200 (7 cases)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One, two or three sides have negative value (7 cases)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One, two or three sides have MAXINT value (7 cases)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One, two or three sides have non-integer value (7 cases)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/>
              <a:t>Wrong number of values (too few, too many)</a:t>
            </a:r>
          </a:p>
        </p:txBody>
      </p:sp>
    </p:spTree>
    <p:extLst>
      <p:ext uri="{BB962C8B-B14F-4D97-AF65-F5344CB8AC3E}">
        <p14:creationId xmlns:p14="http://schemas.microsoft.com/office/powerpoint/2010/main" val="2955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prstClr val="black"/>
                </a:solidFill>
              </a:rPr>
              <a:t>Use this </a:t>
            </a:r>
            <a:r>
              <a:rPr lang="en-US" sz="4000" dirty="0">
                <a:solidFill>
                  <a:prstClr val="black"/>
                </a:solidFill>
              </a:rPr>
              <a:t>T</a:t>
            </a:r>
            <a:r>
              <a:rPr lang="en-US" sz="4000" dirty="0" smtClean="0">
                <a:solidFill>
                  <a:prstClr val="black"/>
                </a:solidFill>
              </a:rPr>
              <a:t>emplate to Report your</a:t>
            </a:r>
            <a:br>
              <a:rPr lang="en-US" sz="4000" dirty="0" smtClean="0">
                <a:solidFill>
                  <a:prstClr val="black"/>
                </a:solidFill>
              </a:rPr>
            </a:br>
            <a:r>
              <a:rPr lang="en-US" sz="4000" dirty="0" smtClean="0">
                <a:solidFill>
                  <a:prstClr val="black"/>
                </a:solidFill>
              </a:rPr>
              <a:t>Test </a:t>
            </a:r>
            <a:r>
              <a:rPr lang="en-US" sz="4000" dirty="0">
                <a:solidFill>
                  <a:prstClr val="black"/>
                </a:solidFill>
              </a:rPr>
              <a:t>Cases &amp; Program Behavior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054"/>
            <a:ext cx="10278902" cy="18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Wingdings</vt:lpstr>
      <vt:lpstr>Office Theme</vt:lpstr>
      <vt:lpstr>Test cases for the Triangle problem</vt:lpstr>
      <vt:lpstr>Use this Template to Report your Test Cases &amp; Program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 for the Triangle problem</dc:title>
  <dc:creator>Microsoft Office User</dc:creator>
  <cp:lastModifiedBy>infores</cp:lastModifiedBy>
  <cp:revision>4</cp:revision>
  <dcterms:created xsi:type="dcterms:W3CDTF">2018-01-28T00:50:39Z</dcterms:created>
  <dcterms:modified xsi:type="dcterms:W3CDTF">2018-01-30T18:25:34Z</dcterms:modified>
</cp:coreProperties>
</file>