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96DC9-D3B1-4758-8928-961CB66C83DF}" type="datetimeFigureOut">
              <a:rPr lang="fr-CA" smtClean="0"/>
              <a:t>2023-08-16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75992-8EB0-4B84-89D3-559E7C68297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116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Equations</a:t>
            </a:r>
            <a:r>
              <a:rPr lang="fr-CA" dirty="0"/>
              <a:t> densité finales </a:t>
            </a:r>
            <a:r>
              <a:rPr lang="fr-CA" dirty="0" err="1"/>
              <a:t>wo</a:t>
            </a:r>
            <a:r>
              <a:rPr lang="fr-CA" dirty="0"/>
              <a:t> </a:t>
            </a:r>
            <a:r>
              <a:rPr lang="fr-CA" dirty="0" err="1"/>
              <a:t>deer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75992-8EB0-4B84-89D3-559E7C68297A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842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err="1"/>
              <a:t>Equations</a:t>
            </a:r>
            <a:r>
              <a:rPr lang="fr-CA" dirty="0"/>
              <a:t> densité finales avec </a:t>
            </a:r>
            <a:r>
              <a:rPr lang="fr-CA" dirty="0" err="1"/>
              <a:t>deer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75992-8EB0-4B84-89D3-559E7C68297A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812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037D-4955-58E4-B9AF-9E50CEC7C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C17E36-7D79-ED08-CA39-9F6580EAD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6A846-4183-3492-EBB3-1BA553BF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49ECBA-5F3C-69C5-F3CF-0EA24CCC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6F4C8-16D8-7F1A-4FEC-B2A8F318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089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D161A-0998-7421-7416-220B5992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998652-1EEF-32FA-BFC9-75480813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5E124-D8E6-FBDB-6A06-B34ED721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D1AD7-5370-C38B-CF07-9EC1B84A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285003-CA78-B17A-912F-01975C2B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02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DE11D5-A04F-283C-6FCF-3D9463D1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584932-267B-1727-1EA5-5512211BE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7FEC7D-877F-0B73-EAF4-E3EA9DA2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AF268-C14D-A4FB-E0CF-4697F0DB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3DA481-F03F-5C14-D0F6-C93329CC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15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C0BA7-C35B-9796-2B8C-94757B4B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5600D-54A9-1978-39CD-DCC26BFD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D533DA-CB68-9CB4-CEC6-5948EF35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DEFEC-05AF-ED8E-0569-99561692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7928B-64B9-77B9-A12B-0E2005A5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71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E3333-461F-ACF7-B013-76B2F2E8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ECE5D4-A29E-33C9-99F9-A103128E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8622E-0F52-759C-6695-7248AAAD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B860D6-6EB4-D406-F7A9-ED798BA0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CFE3C-0923-5142-5EBF-48210710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047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A4207-5F91-BF07-5896-96AF16E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FDD3F-5D31-59AD-CFEA-21C1B9BD9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312F4B-463F-C495-90FD-7DD9D95FE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06F98C-C479-1A30-7BA8-9812CEC8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DEAD06-FD5D-C9E5-4DD4-1321AA50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B90C13-A898-E90C-25F0-8FBAEB26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645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8F7F5-D99D-8704-309A-4BE781A3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0292A-EEFF-262B-1907-4C651194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5EBD3-585C-D4E2-0F2D-33EEE31F8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D7AE50-2C5E-969F-E688-AFE4A9E76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5CCDD6-0EEF-4105-8524-7C0B62732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574B75-9F2C-6466-2D4D-9BA1C92F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F687AD-4675-FAC9-AD2B-9AEB6F89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43B91A-0599-E399-C820-BDAA00B0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471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C0007-80EB-3BC1-0F78-A45AA570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C8E637-DDF2-7CD3-8A9E-AB46FCC6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8AC5EE-8931-DE86-C2A9-B8429B4E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481B16-BE90-28D4-598E-8983E285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47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BD1256-14F2-CED3-BCD1-2DA94691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E26DDA-F93A-2811-883E-8282480C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9BA5D7-6B67-79F1-9A7D-97401AFE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45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94B13-A232-D68A-EDAE-2AC74F0E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F13B6-1667-C419-F6C0-36A5DC88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7EE106-E3D0-7526-A0DD-CBA0B2FE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EB478B-637B-DB18-70EE-8BCA90D5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2C0406-6E34-F53D-08B7-8BB3C6A9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0D9530-5311-E14D-A626-904C71B9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468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2F62B-494E-DA02-ED48-C2165F3C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607622-65AF-E0B8-E767-6356D2CEB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82A471-EBF7-8AEF-087C-10FD2311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6E6CC4-439D-A643-1262-E957F496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9143F-4561-7DA0-F9AA-40A2D3A7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6E964D-F171-25A9-C933-8188875A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87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EC7183-16BD-E554-8775-3D52823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C40811-5361-9AAD-2019-94DD6F5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D0AEBF-22F2-3137-9B69-A87AD09F6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D402-AB1E-4671-8A43-50F4010D0C11}" type="datetimeFigureOut">
              <a:rPr lang="fr-CA" smtClean="0"/>
              <a:t>2023-08-15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510B7-0CBC-968A-24EF-E5E448B3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FD9A0-2CA8-6A9B-5D73-405445604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8D46-3C51-4E4F-B8BB-A3B9622C4A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860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505716F-152E-BF8B-17BD-1A6113550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6" y="103658"/>
            <a:ext cx="8878468" cy="31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1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A9E4C6-1C7A-7F64-E04E-D2BE69E3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6" y="157004"/>
            <a:ext cx="10153729" cy="31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516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12</Words>
  <Application>Microsoft Office PowerPoint</Application>
  <PresentationFormat>Grand écran</PresentationFormat>
  <Paragraphs>4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Couloigner</dc:creator>
  <cp:lastModifiedBy>Clément Couloigner</cp:lastModifiedBy>
  <cp:revision>3</cp:revision>
  <dcterms:created xsi:type="dcterms:W3CDTF">2023-08-15T15:29:42Z</dcterms:created>
  <dcterms:modified xsi:type="dcterms:W3CDTF">2023-08-16T16:34:10Z</dcterms:modified>
</cp:coreProperties>
</file>