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2A71-FD34-9313-CC37-6632E890A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2D797-CE44-57E0-8216-1959B2ADB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3746-D297-CF75-1560-D57DD3DD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2F39-7436-87FE-4426-64E246A3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5954-DEFE-8A48-5A79-ABC254A1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49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BBB5-3FBF-00E9-F80B-F6AE4AF3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72341-C289-192A-579D-D0E23C5D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9374-8EBC-0996-F39C-A11FDE91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33FC-FF0E-D955-60AF-9CFB4110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89F2-523D-2163-0E67-0FEC232B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42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FB216-C8E9-9E39-317E-D5C5BD534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528FC-3DAE-3969-E444-0D0619F2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15E1-606B-31AC-DFD8-4EF6B798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1E46-DD9B-0208-74DF-7F518748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7459-EB58-1905-C746-84F2F817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9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9B20-9F3E-9AA6-CC74-988B7785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7D7C-FEE3-002C-FC90-1D2C1744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DEC7-AF64-8F71-87A7-866DB76C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5509-9699-32ED-FDF5-8FBEC518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06D9-464F-250F-9BEE-B8D209ED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79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2ECC-71A5-B5FC-C7E1-F6B79E18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BDD08-D8D9-ACEE-C653-4149D8E9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F7B6-AB5D-7397-1999-EC944D0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A00C-360D-4FDA-50D4-8AD07D68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2ECB-2D05-5A5C-C46C-6378CC0C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6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4076-84E0-4172-C3C0-CCC6B450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6A2C-D88C-AD2C-FB78-4F6F8A571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2EA90-C090-9AAC-5202-D8951C2BB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7CB0F-495C-7045-D390-627F07BF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7B60C-A0F0-3449-0FB0-4115DE6F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735A6-25EA-E046-6D3B-BAC662D3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53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3EFF-87FB-E3F4-A4DE-98DA845D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F6A6-86CC-C79B-31AC-36B9FA10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A371B-3361-0A8A-4CBE-B301E5C3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88731-5491-153C-6881-FFDA932F4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D4DDD-3DA5-4DD3-C5D9-FDFA05D39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4C3C5-590B-BD1A-E1EF-40556771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C306A-C665-AC74-AE06-308A2D73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92C49-64E7-49FA-AF69-C7E37D58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33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A5B4-E79C-5181-7448-58E44D48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B0C4B-32DC-FE87-203F-F054ED69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FCDC8-EAAA-E231-AE0F-75D0A809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4B369-511F-50D2-77F5-7D621716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59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ED9BA-1993-71D7-2E1D-C54AC3DB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B3B01-23F3-602D-84FF-85841521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366A-A233-E84C-824E-1E90520C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5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40CD-007A-0989-440D-508CD3C9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3A15-4A0B-0AB2-9EE8-8A598375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09A45-7A27-CF08-9245-47D29D73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A0195-1A2A-5327-70E8-A3D56907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E4A49-55A9-1203-39BB-B4D5BEA6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83107-7EFC-A45D-3474-236F46A8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60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AB75-D1E7-7169-977D-6048F4D0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BEF62-7D8B-BF4B-F8EB-1195BE21A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D59CC-0BA0-6591-4292-AEA5AB2B6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E70A-0B25-DF0B-502D-002492A0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3DACE-9566-2996-3C4A-01D4C508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5E64D-D601-1ED4-B1CB-F6A881E0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95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0F60F-3088-45E7-F24C-6835AFF2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CF883-BEC3-E09F-242F-85F833FF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C4D52-BE3A-89DA-3F6E-8DA2BCDE2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5D52-3932-43A8-8035-3C98AC84E983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D5C0-1ED6-5D23-8677-AB2824C98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494E-8E6C-3EA6-CCB0-1068DED81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EA5C-33CC-493B-9E81-0B08957DC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95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alaxy in space&#10;&#10;Description automatically generated with medium confidence">
            <a:extLst>
              <a:ext uri="{FF2B5EF4-FFF2-40B4-BE49-F238E27FC236}">
                <a16:creationId xmlns:a16="http://schemas.microsoft.com/office/drawing/2014/main" id="{03AB4230-AC88-E6BD-734C-B3E62F8A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11" name="Picture 10" descr="A galaxy in space&#10;&#10;Description automatically generated">
            <a:extLst>
              <a:ext uri="{FF2B5EF4-FFF2-40B4-BE49-F238E27FC236}">
                <a16:creationId xmlns:a16="http://schemas.microsoft.com/office/drawing/2014/main" id="{8B4A95A4-18D7-AE8E-2A82-BB1404E6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FB9668-8BEE-C045-BEFA-8FEAA54083A2}"/>
              </a:ext>
            </a:extLst>
          </p:cNvPr>
          <p:cNvSpPr txBox="1"/>
          <p:nvPr/>
        </p:nvSpPr>
        <p:spPr>
          <a:xfrm>
            <a:off x="2314864" y="5560291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7DC0-E585-1140-FCCD-FBF89E328304}"/>
              </a:ext>
            </a:extLst>
          </p:cNvPr>
          <p:cNvSpPr txBox="1"/>
          <p:nvPr/>
        </p:nvSpPr>
        <p:spPr>
          <a:xfrm>
            <a:off x="7928266" y="5552225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Modified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022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AB4230-AC88-E6BD-734C-B3E62F8A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1444625"/>
            <a:ext cx="5291665" cy="3968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A95A4-18D7-AE8E-2A82-BB1404E6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865" y="1444625"/>
            <a:ext cx="5291666" cy="3968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FB9668-8BEE-C045-BEFA-8FEAA54083A2}"/>
              </a:ext>
            </a:extLst>
          </p:cNvPr>
          <p:cNvSpPr txBox="1"/>
          <p:nvPr/>
        </p:nvSpPr>
        <p:spPr>
          <a:xfrm>
            <a:off x="2314864" y="5560291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7DC0-E585-1140-FCCD-FBF89E328304}"/>
              </a:ext>
            </a:extLst>
          </p:cNvPr>
          <p:cNvSpPr txBox="1"/>
          <p:nvPr/>
        </p:nvSpPr>
        <p:spPr>
          <a:xfrm>
            <a:off x="7928266" y="5552225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Modified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764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AB4230-AC88-E6BD-734C-B3E62F8A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1444625"/>
            <a:ext cx="5291665" cy="3968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A95A4-18D7-AE8E-2A82-BB1404E6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865" y="1444625"/>
            <a:ext cx="5291666" cy="3968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FB9668-8BEE-C045-BEFA-8FEAA54083A2}"/>
              </a:ext>
            </a:extLst>
          </p:cNvPr>
          <p:cNvSpPr txBox="1"/>
          <p:nvPr/>
        </p:nvSpPr>
        <p:spPr>
          <a:xfrm>
            <a:off x="2314864" y="5560291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7DC0-E585-1140-FCCD-FBF89E328304}"/>
              </a:ext>
            </a:extLst>
          </p:cNvPr>
          <p:cNvSpPr txBox="1"/>
          <p:nvPr/>
        </p:nvSpPr>
        <p:spPr>
          <a:xfrm>
            <a:off x="7928266" y="5552225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Modified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71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AB4230-AC88-E6BD-734C-B3E62F8A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1444625"/>
            <a:ext cx="5291664" cy="3968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A95A4-18D7-AE8E-2A82-BB1404E6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865" y="1444625"/>
            <a:ext cx="5291665" cy="3968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FB9668-8BEE-C045-BEFA-8FEAA54083A2}"/>
              </a:ext>
            </a:extLst>
          </p:cNvPr>
          <p:cNvSpPr txBox="1"/>
          <p:nvPr/>
        </p:nvSpPr>
        <p:spPr>
          <a:xfrm>
            <a:off x="2314864" y="5560291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7DC0-E585-1140-FCCD-FBF89E328304}"/>
              </a:ext>
            </a:extLst>
          </p:cNvPr>
          <p:cNvSpPr txBox="1"/>
          <p:nvPr/>
        </p:nvSpPr>
        <p:spPr>
          <a:xfrm>
            <a:off x="7928266" y="5552225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Modified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22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AB4230-AC88-E6BD-734C-B3E62F8A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1444625"/>
            <a:ext cx="5291664" cy="3968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A95A4-18D7-AE8E-2A82-BB1404E6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865" y="1444625"/>
            <a:ext cx="5291665" cy="39687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FB9668-8BEE-C045-BEFA-8FEAA54083A2}"/>
              </a:ext>
            </a:extLst>
          </p:cNvPr>
          <p:cNvSpPr txBox="1"/>
          <p:nvPr/>
        </p:nvSpPr>
        <p:spPr>
          <a:xfrm>
            <a:off x="2314864" y="5560291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7DC0-E585-1140-FCCD-FBF89E328304}"/>
              </a:ext>
            </a:extLst>
          </p:cNvPr>
          <p:cNvSpPr txBox="1"/>
          <p:nvPr/>
        </p:nvSpPr>
        <p:spPr>
          <a:xfrm>
            <a:off x="7928266" y="5552225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Modified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648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AB4230-AC88-E6BD-734C-B3E62F8A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1444625"/>
            <a:ext cx="5291664" cy="3968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A95A4-18D7-AE8E-2A82-BB1404E6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865" y="1444625"/>
            <a:ext cx="5291664" cy="39687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FB9668-8BEE-C045-BEFA-8FEAA54083A2}"/>
              </a:ext>
            </a:extLst>
          </p:cNvPr>
          <p:cNvSpPr txBox="1"/>
          <p:nvPr/>
        </p:nvSpPr>
        <p:spPr>
          <a:xfrm>
            <a:off x="2314864" y="5560291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7DC0-E585-1140-FCCD-FBF89E328304}"/>
              </a:ext>
            </a:extLst>
          </p:cNvPr>
          <p:cNvSpPr txBox="1"/>
          <p:nvPr/>
        </p:nvSpPr>
        <p:spPr>
          <a:xfrm>
            <a:off x="7928266" y="5552225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Modified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24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AB4230-AC88-E6BD-734C-B3E62F8A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1444625"/>
            <a:ext cx="5291664" cy="3968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A95A4-18D7-AE8E-2A82-BB1404E6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865" y="1444625"/>
            <a:ext cx="5291664" cy="39687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FB9668-8BEE-C045-BEFA-8FEAA54083A2}"/>
              </a:ext>
            </a:extLst>
          </p:cNvPr>
          <p:cNvSpPr txBox="1"/>
          <p:nvPr/>
        </p:nvSpPr>
        <p:spPr>
          <a:xfrm>
            <a:off x="2314864" y="5560291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7DC0-E585-1140-FCCD-FBF89E328304}"/>
              </a:ext>
            </a:extLst>
          </p:cNvPr>
          <p:cNvSpPr txBox="1"/>
          <p:nvPr/>
        </p:nvSpPr>
        <p:spPr>
          <a:xfrm>
            <a:off x="7928266" y="5552225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Modified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832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khjin@student.ubc.ca</dc:creator>
  <cp:lastModifiedBy>khjin@student.ubc.ca</cp:lastModifiedBy>
  <cp:revision>1</cp:revision>
  <dcterms:created xsi:type="dcterms:W3CDTF">2023-03-17T17:03:16Z</dcterms:created>
  <dcterms:modified xsi:type="dcterms:W3CDTF">2023-03-17T17:19:35Z</dcterms:modified>
</cp:coreProperties>
</file>