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103" d="100"/>
          <a:sy n="103" d="100"/>
        </p:scale>
        <p:origin x="144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4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3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1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9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6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4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4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9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5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6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8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dark, sitting, white&#10;&#10;Description automatically generated">
            <a:extLst>
              <a:ext uri="{FF2B5EF4-FFF2-40B4-BE49-F238E27FC236}">
                <a16:creationId xmlns:a16="http://schemas.microsoft.com/office/drawing/2014/main" id="{C60D7A20-D5C0-1646-8541-2D200533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005" r="1218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96D5A8-B09E-564F-B06A-D92F074CC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WeChat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8A0AF-6FAE-1041-93CF-331F7FF1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Rachel Guo</a:t>
            </a:r>
          </a:p>
        </p:txBody>
      </p:sp>
    </p:spTree>
    <p:extLst>
      <p:ext uri="{BB962C8B-B14F-4D97-AF65-F5344CB8AC3E}">
        <p14:creationId xmlns:p14="http://schemas.microsoft.com/office/powerpoint/2010/main" val="581251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093E701-F1A8-9444-BF9F-1C5F09DD5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05" r="21881"/>
          <a:stretch/>
        </p:blipFill>
        <p:spPr>
          <a:xfrm>
            <a:off x="6291697" y="0"/>
            <a:ext cx="5900303" cy="6857990"/>
          </a:xfrm>
          <a:custGeom>
            <a:avLst/>
            <a:gdLst/>
            <a:ahLst/>
            <a:cxnLst/>
            <a:rect l="l" t="t" r="r" b="b"/>
            <a:pathLst>
              <a:path w="5900303" h="6858000">
                <a:moveTo>
                  <a:pt x="0" y="0"/>
                </a:moveTo>
                <a:lnTo>
                  <a:pt x="5900303" y="0"/>
                </a:lnTo>
                <a:lnTo>
                  <a:pt x="5900303" y="6858000"/>
                </a:lnTo>
                <a:lnTo>
                  <a:pt x="3176153" y="6858000"/>
                </a:lnTo>
                <a:close/>
              </a:path>
            </a:pathLst>
          </a:custGeom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BB58064-A4A7-4713-99E4-0FF617635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9139740" cy="6528608"/>
          </a:xfrm>
          <a:custGeom>
            <a:avLst/>
            <a:gdLst>
              <a:gd name="connsiteX0" fmla="*/ 0 w 9139740"/>
              <a:gd name="connsiteY0" fmla="*/ 0 h 6528608"/>
              <a:gd name="connsiteX1" fmla="*/ 4595524 w 9139740"/>
              <a:gd name="connsiteY1" fmla="*/ 0 h 6528608"/>
              <a:gd name="connsiteX2" fmla="*/ 5629354 w 9139740"/>
              <a:gd name="connsiteY2" fmla="*/ 0 h 6528608"/>
              <a:gd name="connsiteX3" fmla="*/ 6101023 w 9139740"/>
              <a:gd name="connsiteY3" fmla="*/ 0 h 6528608"/>
              <a:gd name="connsiteX4" fmla="*/ 9139740 w 9139740"/>
              <a:gd name="connsiteY4" fmla="*/ 6528607 h 6528608"/>
              <a:gd name="connsiteX5" fmla="*/ 8805223 w 9139740"/>
              <a:gd name="connsiteY5" fmla="*/ 6528607 h 6528608"/>
              <a:gd name="connsiteX6" fmla="*/ 8805223 w 9139740"/>
              <a:gd name="connsiteY6" fmla="*/ 6528608 h 6528608"/>
              <a:gd name="connsiteX7" fmla="*/ 2264861 w 9139740"/>
              <a:gd name="connsiteY7" fmla="*/ 6528608 h 6528608"/>
              <a:gd name="connsiteX8" fmla="*/ 2265091 w 9139740"/>
              <a:gd name="connsiteY8" fmla="*/ 6528115 h 6528608"/>
              <a:gd name="connsiteX9" fmla="*/ 464154 w 9139740"/>
              <a:gd name="connsiteY9" fmla="*/ 6528115 h 6528608"/>
              <a:gd name="connsiteX10" fmla="*/ 464154 w 9139740"/>
              <a:gd name="connsiteY10" fmla="*/ 6528608 h 6528608"/>
              <a:gd name="connsiteX11" fmla="*/ 0 w 9139740"/>
              <a:gd name="connsiteY11" fmla="*/ 6528608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39740" h="6528608">
                <a:moveTo>
                  <a:pt x="0" y="0"/>
                </a:moveTo>
                <a:lnTo>
                  <a:pt x="4595524" y="0"/>
                </a:lnTo>
                <a:lnTo>
                  <a:pt x="5629354" y="0"/>
                </a:lnTo>
                <a:lnTo>
                  <a:pt x="6101023" y="0"/>
                </a:lnTo>
                <a:lnTo>
                  <a:pt x="9139740" y="6528607"/>
                </a:lnTo>
                <a:lnTo>
                  <a:pt x="8805223" y="6528607"/>
                </a:lnTo>
                <a:lnTo>
                  <a:pt x="8805223" y="6528608"/>
                </a:lnTo>
                <a:lnTo>
                  <a:pt x="2264861" y="6528608"/>
                </a:lnTo>
                <a:lnTo>
                  <a:pt x="2265091" y="6528115"/>
                </a:lnTo>
                <a:lnTo>
                  <a:pt x="464154" y="6528115"/>
                </a:lnTo>
                <a:lnTo>
                  <a:pt x="464154" y="6528608"/>
                </a:lnTo>
                <a:lnTo>
                  <a:pt x="0" y="6528608"/>
                </a:lnTo>
                <a:close/>
              </a:path>
            </a:pathLst>
          </a:custGeom>
          <a:solidFill>
            <a:srgbClr val="37673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513AE7E-67B9-4C5D-9ED7-8A7CCBD5F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8887797" cy="6322742"/>
          </a:xfrm>
          <a:custGeom>
            <a:avLst/>
            <a:gdLst>
              <a:gd name="connsiteX0" fmla="*/ 852 w 8887797"/>
              <a:gd name="connsiteY0" fmla="*/ 0 h 6322742"/>
              <a:gd name="connsiteX1" fmla="*/ 4486873 w 8887797"/>
              <a:gd name="connsiteY1" fmla="*/ 0 h 6322742"/>
              <a:gd name="connsiteX2" fmla="*/ 5488103 w 8887797"/>
              <a:gd name="connsiteY2" fmla="*/ 0 h 6322742"/>
              <a:gd name="connsiteX3" fmla="*/ 5944899 w 8887797"/>
              <a:gd name="connsiteY3" fmla="*/ 0 h 6322742"/>
              <a:gd name="connsiteX4" fmla="*/ 8887797 w 8887797"/>
              <a:gd name="connsiteY4" fmla="*/ 6322741 h 6322742"/>
              <a:gd name="connsiteX5" fmla="*/ 8563828 w 8887797"/>
              <a:gd name="connsiteY5" fmla="*/ 6322741 h 6322742"/>
              <a:gd name="connsiteX6" fmla="*/ 8563828 w 8887797"/>
              <a:gd name="connsiteY6" fmla="*/ 6322742 h 6322742"/>
              <a:gd name="connsiteX7" fmla="*/ 2229703 w 8887797"/>
              <a:gd name="connsiteY7" fmla="*/ 6322742 h 6322742"/>
              <a:gd name="connsiteX8" fmla="*/ 2229925 w 8887797"/>
              <a:gd name="connsiteY8" fmla="*/ 6322264 h 6322742"/>
              <a:gd name="connsiteX9" fmla="*/ 485777 w 8887797"/>
              <a:gd name="connsiteY9" fmla="*/ 6322264 h 6322742"/>
              <a:gd name="connsiteX10" fmla="*/ 485777 w 8887797"/>
              <a:gd name="connsiteY10" fmla="*/ 6322742 h 6322742"/>
              <a:gd name="connsiteX11" fmla="*/ 0 w 8887797"/>
              <a:gd name="connsiteY11" fmla="*/ 6322742 h 6322742"/>
              <a:gd name="connsiteX12" fmla="*/ 0 w 8887797"/>
              <a:gd name="connsiteY12" fmla="*/ 488870 h 6322742"/>
              <a:gd name="connsiteX13" fmla="*/ 852 w 8887797"/>
              <a:gd name="connsiteY13" fmla="*/ 488870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87797" h="6322742">
                <a:moveTo>
                  <a:pt x="852" y="0"/>
                </a:moveTo>
                <a:lnTo>
                  <a:pt x="4486873" y="0"/>
                </a:lnTo>
                <a:lnTo>
                  <a:pt x="5488103" y="0"/>
                </a:lnTo>
                <a:lnTo>
                  <a:pt x="5944899" y="0"/>
                </a:lnTo>
                <a:lnTo>
                  <a:pt x="8887797" y="6322741"/>
                </a:lnTo>
                <a:lnTo>
                  <a:pt x="8563828" y="6322741"/>
                </a:lnTo>
                <a:lnTo>
                  <a:pt x="8563828" y="6322742"/>
                </a:lnTo>
                <a:lnTo>
                  <a:pt x="2229703" y="6322742"/>
                </a:lnTo>
                <a:lnTo>
                  <a:pt x="2229925" y="6322264"/>
                </a:lnTo>
                <a:lnTo>
                  <a:pt x="485777" y="6322264"/>
                </a:lnTo>
                <a:lnTo>
                  <a:pt x="485777" y="6322742"/>
                </a:lnTo>
                <a:lnTo>
                  <a:pt x="0" y="6322742"/>
                </a:lnTo>
                <a:lnTo>
                  <a:pt x="0" y="488870"/>
                </a:lnTo>
                <a:lnTo>
                  <a:pt x="852" y="488870"/>
                </a:lnTo>
                <a:close/>
              </a:path>
            </a:pathLst>
          </a:custGeom>
          <a:solidFill>
            <a:srgbClr val="376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C01EE-B7EB-C543-8023-520FC6EE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5029200" cy="1247775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Book Antiqua" panose="02040602050305030304" pitchFamily="18" charset="0"/>
              </a:rPr>
              <a:t>What is it?</a:t>
            </a:r>
          </a:p>
        </p:txBody>
      </p:sp>
      <p:sp>
        <p:nvSpPr>
          <p:cNvPr id="61" name="Content Placeholder 18">
            <a:extLst>
              <a:ext uri="{FF2B5EF4-FFF2-40B4-BE49-F238E27FC236}">
                <a16:creationId xmlns:a16="http://schemas.microsoft.com/office/drawing/2014/main" id="{4DEB583C-CCA2-4DE5-8A6D-D4640B38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41317"/>
            <a:ext cx="5772150" cy="354007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Book Antiqua" panose="02040602050305030304" pitchFamily="18" charset="0"/>
              </a:rPr>
              <a:t>Multi- purpose messaging, social media and mobile payment app</a:t>
            </a:r>
          </a:p>
          <a:p>
            <a:r>
              <a:rPr lang="en-US" sz="2000" dirty="0">
                <a:solidFill>
                  <a:srgbClr val="FFFFFF"/>
                </a:solidFill>
                <a:latin typeface="Book Antiqua" panose="02040602050305030304" pitchFamily="18" charset="0"/>
              </a:rPr>
              <a:t>Developed by Tencent</a:t>
            </a:r>
          </a:p>
          <a:p>
            <a:r>
              <a:rPr lang="en-US" sz="2000" dirty="0">
                <a:solidFill>
                  <a:srgbClr val="FFFFFF"/>
                </a:solidFill>
                <a:latin typeface="Book Antiqua" panose="02040602050305030304" pitchFamily="18" charset="0"/>
              </a:rPr>
              <a:t>IOS, macOS, Androids, Windows</a:t>
            </a:r>
          </a:p>
          <a:p>
            <a:r>
              <a:rPr lang="en-US" sz="2000" dirty="0">
                <a:solidFill>
                  <a:srgbClr val="FFFFFF"/>
                </a:solidFill>
                <a:latin typeface="Book Antiqua" panose="02040602050305030304" pitchFamily="18" charset="0"/>
              </a:rPr>
              <a:t>Released in 2011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latin typeface="Book Antiqua" panose="02040602050305030304" pitchFamily="18" charset="0"/>
              </a:rPr>
              <a:t>Became one of the world’s largest standalone mobile apps in 2018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latin typeface="Book Antiqua" panose="02040602050305030304" pitchFamily="18" charset="0"/>
              </a:rPr>
              <a:t>Over 1 billion monthly active users</a:t>
            </a:r>
          </a:p>
        </p:txBody>
      </p:sp>
    </p:spTree>
    <p:extLst>
      <p:ext uri="{BB962C8B-B14F-4D97-AF65-F5344CB8AC3E}">
        <p14:creationId xmlns:p14="http://schemas.microsoft.com/office/powerpoint/2010/main" val="3545922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599A5E53-6365-8841-85EE-DA9D22C81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111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F74E2-AA7F-BA4D-931C-38B92663EA75}"/>
              </a:ext>
            </a:extLst>
          </p:cNvPr>
          <p:cNvSpPr txBox="1"/>
          <p:nvPr/>
        </p:nvSpPr>
        <p:spPr>
          <a:xfrm>
            <a:off x="709448" y="1913950"/>
            <a:ext cx="4204137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Impact" panose="020B0806030902050204" pitchFamily="34" charset="0"/>
                <a:ea typeface="+mj-ea"/>
                <a:cs typeface="+mj-cs"/>
              </a:rPr>
              <a:t>Features</a:t>
            </a: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C8EFA6-DA76-A64B-A856-6148070DE00B}"/>
              </a:ext>
            </a:extLst>
          </p:cNvPr>
          <p:cNvSpPr txBox="1"/>
          <p:nvPr/>
        </p:nvSpPr>
        <p:spPr>
          <a:xfrm>
            <a:off x="525516" y="3417573"/>
            <a:ext cx="4593021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Messaging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Official Accounts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Moments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WeChat Pay (digital payment services)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Enterprise WeChat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Mini Program </a:t>
            </a:r>
          </a:p>
        </p:txBody>
      </p:sp>
    </p:spTree>
    <p:extLst>
      <p:ext uri="{BB962C8B-B14F-4D97-AF65-F5344CB8AC3E}">
        <p14:creationId xmlns:p14="http://schemas.microsoft.com/office/powerpoint/2010/main" val="140747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9EC7E7F-8723-A340-B729-35830608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11674"/>
            <a:ext cx="10905066" cy="463465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D9C4A1E0-B30B-4F81-873C-F77710333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32504"/>
          </a:xfrm>
          <a:custGeom>
            <a:avLst/>
            <a:gdLst>
              <a:gd name="connsiteX0" fmla="*/ 0 w 4901184"/>
              <a:gd name="connsiteY0" fmla="*/ 0 h 4032504"/>
              <a:gd name="connsiteX1" fmla="*/ 4901184 w 4901184"/>
              <a:gd name="connsiteY1" fmla="*/ 0 h 4032504"/>
              <a:gd name="connsiteX2" fmla="*/ 4901184 w 4901184"/>
              <a:gd name="connsiteY2" fmla="*/ 3813911 h 4032504"/>
              <a:gd name="connsiteX3" fmla="*/ 4682591 w 4901184"/>
              <a:gd name="connsiteY3" fmla="*/ 4032504 h 4032504"/>
              <a:gd name="connsiteX4" fmla="*/ 218593 w 4901184"/>
              <a:gd name="connsiteY4" fmla="*/ 4032504 h 4032504"/>
              <a:gd name="connsiteX5" fmla="*/ 0 w 4901184"/>
              <a:gd name="connsiteY5" fmla="*/ 3813911 h 403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032504">
                <a:moveTo>
                  <a:pt x="0" y="0"/>
                </a:moveTo>
                <a:lnTo>
                  <a:pt x="4901184" y="0"/>
                </a:lnTo>
                <a:lnTo>
                  <a:pt x="4901184" y="3813911"/>
                </a:lnTo>
                <a:cubicBezTo>
                  <a:pt x="4901184" y="3934637"/>
                  <a:pt x="4803317" y="4032504"/>
                  <a:pt x="4682591" y="4032504"/>
                </a:cubicBezTo>
                <a:lnTo>
                  <a:pt x="218593" y="4032504"/>
                </a:lnTo>
                <a:cubicBezTo>
                  <a:pt x="97867" y="4032504"/>
                  <a:pt x="0" y="3934637"/>
                  <a:pt x="0" y="38139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Freeform: Shape 13">
            <a:extLst>
              <a:ext uri="{FF2B5EF4-FFF2-40B4-BE49-F238E27FC236}">
                <a16:creationId xmlns:a16="http://schemas.microsoft.com/office/drawing/2014/main" id="{2884BC28-8C65-4886-B01A-667342EB7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90" y="-3"/>
            <a:ext cx="4572000" cy="3867912"/>
          </a:xfrm>
          <a:custGeom>
            <a:avLst/>
            <a:gdLst>
              <a:gd name="connsiteX0" fmla="*/ 0 w 4572000"/>
              <a:gd name="connsiteY0" fmla="*/ 0 h 3867912"/>
              <a:gd name="connsiteX1" fmla="*/ 4572000 w 4572000"/>
              <a:gd name="connsiteY1" fmla="*/ 0 h 3867912"/>
              <a:gd name="connsiteX2" fmla="*/ 4572000 w 4572000"/>
              <a:gd name="connsiteY2" fmla="*/ 3704966 h 3867912"/>
              <a:gd name="connsiteX3" fmla="*/ 4409054 w 4572000"/>
              <a:gd name="connsiteY3" fmla="*/ 3867912 h 3867912"/>
              <a:gd name="connsiteX4" fmla="*/ 162946 w 4572000"/>
              <a:gd name="connsiteY4" fmla="*/ 3867912 h 3867912"/>
              <a:gd name="connsiteX5" fmla="*/ 0 w 4572000"/>
              <a:gd name="connsiteY5" fmla="*/ 3704966 h 386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3867912">
                <a:moveTo>
                  <a:pt x="0" y="0"/>
                </a:moveTo>
                <a:lnTo>
                  <a:pt x="4572000" y="0"/>
                </a:lnTo>
                <a:lnTo>
                  <a:pt x="4572000" y="3704966"/>
                </a:lnTo>
                <a:cubicBezTo>
                  <a:pt x="4572000" y="3794959"/>
                  <a:pt x="4499047" y="3867912"/>
                  <a:pt x="4409054" y="3867912"/>
                </a:cubicBezTo>
                <a:lnTo>
                  <a:pt x="162946" y="3867912"/>
                </a:lnTo>
                <a:cubicBezTo>
                  <a:pt x="72953" y="3867912"/>
                  <a:pt x="0" y="3794959"/>
                  <a:pt x="0" y="370496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86ECBF8-76B0-8944-8626-865EB16E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50" y="492126"/>
            <a:ext cx="2145327" cy="2994877"/>
          </a:xfrm>
          <a:prstGeom prst="rect">
            <a:avLst/>
          </a:prstGeom>
        </p:spPr>
      </p:pic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0FC820FD-F8C0-4426-A38A-5B80A2E5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custGeom>
            <a:avLst/>
            <a:gdLst>
              <a:gd name="connsiteX0" fmla="*/ 218593 w 4901184"/>
              <a:gd name="connsiteY0" fmla="*/ 0 h 2616751"/>
              <a:gd name="connsiteX1" fmla="*/ 4682591 w 4901184"/>
              <a:gd name="connsiteY1" fmla="*/ 0 h 2616751"/>
              <a:gd name="connsiteX2" fmla="*/ 4901184 w 4901184"/>
              <a:gd name="connsiteY2" fmla="*/ 218593 h 2616751"/>
              <a:gd name="connsiteX3" fmla="*/ 4901184 w 4901184"/>
              <a:gd name="connsiteY3" fmla="*/ 2616751 h 2616751"/>
              <a:gd name="connsiteX4" fmla="*/ 0 w 4901184"/>
              <a:gd name="connsiteY4" fmla="*/ 2616751 h 2616751"/>
              <a:gd name="connsiteX5" fmla="*/ 0 w 4901184"/>
              <a:gd name="connsiteY5" fmla="*/ 218593 h 2616751"/>
              <a:gd name="connsiteX6" fmla="*/ 218593 w 4901184"/>
              <a:gd name="connsiteY6" fmla="*/ 0 h 261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1184" h="2616751">
                <a:moveTo>
                  <a:pt x="218593" y="0"/>
                </a:move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2616751"/>
                </a:lnTo>
                <a:lnTo>
                  <a:pt x="0" y="2616751"/>
                </a:ln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Freeform: Shape 17">
            <a:extLst>
              <a:ext uri="{FF2B5EF4-FFF2-40B4-BE49-F238E27FC236}">
                <a16:creationId xmlns:a16="http://schemas.microsoft.com/office/drawing/2014/main" id="{E1DAA296-54E3-4547-B36F-E8B35335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90" y="4405848"/>
            <a:ext cx="4572000" cy="2452159"/>
          </a:xfrm>
          <a:custGeom>
            <a:avLst/>
            <a:gdLst>
              <a:gd name="connsiteX0" fmla="*/ 162946 w 4572000"/>
              <a:gd name="connsiteY0" fmla="*/ 0 h 2452159"/>
              <a:gd name="connsiteX1" fmla="*/ 4409054 w 4572000"/>
              <a:gd name="connsiteY1" fmla="*/ 0 h 2452159"/>
              <a:gd name="connsiteX2" fmla="*/ 4572000 w 4572000"/>
              <a:gd name="connsiteY2" fmla="*/ 162946 h 2452159"/>
              <a:gd name="connsiteX3" fmla="*/ 4572000 w 4572000"/>
              <a:gd name="connsiteY3" fmla="*/ 2452159 h 2452159"/>
              <a:gd name="connsiteX4" fmla="*/ 0 w 4572000"/>
              <a:gd name="connsiteY4" fmla="*/ 2452159 h 2452159"/>
              <a:gd name="connsiteX5" fmla="*/ 0 w 4572000"/>
              <a:gd name="connsiteY5" fmla="*/ 162946 h 2452159"/>
              <a:gd name="connsiteX6" fmla="*/ 162946 w 4572000"/>
              <a:gd name="connsiteY6" fmla="*/ 0 h 245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2452159">
                <a:moveTo>
                  <a:pt x="162946" y="0"/>
                </a:moveTo>
                <a:lnTo>
                  <a:pt x="4409054" y="0"/>
                </a:lnTo>
                <a:cubicBezTo>
                  <a:pt x="4499047" y="0"/>
                  <a:pt x="4572000" y="72953"/>
                  <a:pt x="4572000" y="162946"/>
                </a:cubicBezTo>
                <a:lnTo>
                  <a:pt x="4572000" y="2452159"/>
                </a:lnTo>
                <a:lnTo>
                  <a:pt x="0" y="2452159"/>
                </a:lnTo>
                <a:lnTo>
                  <a:pt x="0" y="162946"/>
                </a:lnTo>
                <a:cubicBezTo>
                  <a:pt x="0" y="72953"/>
                  <a:pt x="72953" y="0"/>
                  <a:pt x="16294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352AAD-062F-F84B-999C-37DB3628C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22" y="4737307"/>
            <a:ext cx="3803345" cy="1681923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50AFAE-A9FE-5B44-80EA-D91F31E9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498" y="643467"/>
            <a:ext cx="2877685" cy="511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8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16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E095C5-7F17-AF4D-BF04-680F8731A176}"/>
              </a:ext>
            </a:extLst>
          </p:cNvPr>
          <p:cNvSpPr txBox="1"/>
          <p:nvPr/>
        </p:nvSpPr>
        <p:spPr>
          <a:xfrm>
            <a:off x="726057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Censorship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CB7788-9FE1-DE48-9179-E6710395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23" y="743798"/>
            <a:ext cx="3019234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96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A4ACEB-D726-7B42-A00E-E09F409D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54" y="920726"/>
            <a:ext cx="3819940" cy="4108474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ED31EF-7FDD-B640-A765-545296D93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244" y="2042885"/>
            <a:ext cx="6020730" cy="33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2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B76E863-FAE5-384E-AAAE-2B05F1403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53" y="0"/>
            <a:ext cx="9148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1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Impact</vt:lpstr>
      <vt:lpstr>Office Theme</vt:lpstr>
      <vt:lpstr>WeChat</vt:lpstr>
      <vt:lpstr>What is 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WeChat</dc:title>
  <dc:creator>Rachel Guo</dc:creator>
  <cp:lastModifiedBy>Rachel Guo</cp:lastModifiedBy>
  <cp:revision>2</cp:revision>
  <dcterms:created xsi:type="dcterms:W3CDTF">2020-03-05T00:43:18Z</dcterms:created>
  <dcterms:modified xsi:type="dcterms:W3CDTF">2020-03-05T00:46:24Z</dcterms:modified>
</cp:coreProperties>
</file>