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4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2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8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A9CB-1A55-4FA9-8D0A-63B06DE0F57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5465-A6E9-4F38-8C66-BCBDE14C1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09492" y="4123591"/>
            <a:ext cx="1327639" cy="379901"/>
          </a:xfrm>
        </p:spPr>
        <p:txBody>
          <a:bodyPr>
            <a:normAutofit fontScale="90000"/>
          </a:bodyPr>
          <a:lstStyle/>
          <a:p>
            <a:r>
              <a:rPr lang="en-US" altLang="zh-CN" sz="2200" b="1" i="1" dirty="0" err="1" smtClean="0">
                <a:solidFill>
                  <a:schemeClr val="bg1">
                    <a:lumMod val="85000"/>
                  </a:schemeClr>
                </a:solidFill>
                <a:latin typeface="French Script MT" panose="03020402040607040605" pitchFamily="66" charset="0"/>
              </a:rPr>
              <a:t>Xutong</a:t>
            </a:r>
            <a:r>
              <a:rPr lang="en-US" altLang="zh-CN" sz="2200" b="1" i="1" dirty="0" smtClean="0">
                <a:solidFill>
                  <a:schemeClr val="bg1">
                    <a:lumMod val="85000"/>
                  </a:schemeClr>
                </a:solidFill>
                <a:latin typeface="French Script MT" panose="03020402040607040605" pitchFamily="66" charset="0"/>
              </a:rPr>
              <a:t> Ren</a:t>
            </a:r>
            <a:endParaRPr lang="zh-CN" altLang="en-US" sz="2200" b="1" i="1" dirty="0">
              <a:solidFill>
                <a:schemeClr val="bg1">
                  <a:lumMod val="85000"/>
                </a:schemeClr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3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French Script MT</vt:lpstr>
      <vt:lpstr>Office 主题​​</vt:lpstr>
      <vt:lpstr>Xutong 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Xutong Ren</dc:title>
  <dc:creator>Acer</dc:creator>
  <cp:lastModifiedBy>Acer</cp:lastModifiedBy>
  <cp:revision>1</cp:revision>
  <dcterms:created xsi:type="dcterms:W3CDTF">2018-02-27T09:24:41Z</dcterms:created>
  <dcterms:modified xsi:type="dcterms:W3CDTF">2018-02-27T09:30:15Z</dcterms:modified>
</cp:coreProperties>
</file>