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8" d="100"/>
          <a:sy n="98" d="100"/>
        </p:scale>
        <p:origin x="55" y="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mad Tea Party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Logic puzzles inspired by the world of Lewis Carroll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2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things first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pic>
        <p:nvPicPr>
          <p:cNvPr id="1028" name="Picture 4" descr="http://www.alice-in-wonderland.net/wp-content/uploads/1book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59" y="2911624"/>
            <a:ext cx="3772331" cy="287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freestockphotos.biz/pictures/16/16204/Illustration+of+a+hot+cup+of+coff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802" y="3490285"/>
            <a:ext cx="2432442" cy="209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3.bp.blogspot.com/-9EVeFPDocwE/VVOs2YbA_zI/AAAAAAAACRM/80fTAcYiZD4/s1600/OREO_Icon_photographi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499" y="3179360"/>
            <a:ext cx="1793848" cy="243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4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595346" y="1143973"/>
            <a:ext cx="6731541" cy="490274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95346" y="996112"/>
            <a:ext cx="6672210" cy="4795088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>
              <a:effectLst/>
              <a:latin typeface="Corbel" panose="020B0503020204020204" pitchFamily="34" charset="0"/>
              <a:cs typeface="Century Gothic"/>
            </a:endParaRPr>
          </a:p>
          <a:p>
            <a:pPr marL="0" indent="0" algn="ctr">
              <a:buNone/>
            </a:pPr>
            <a:r>
              <a:rPr lang="en-US" dirty="0" smtClean="0">
                <a:effectLst/>
                <a:latin typeface="Corbel" panose="020B0503020204020204" pitchFamily="34" charset="0"/>
                <a:cs typeface="Century Gothic"/>
              </a:rPr>
              <a:t>You </a:t>
            </a:r>
            <a:r>
              <a:rPr lang="en-US" dirty="0">
                <a:effectLst/>
                <a:latin typeface="Corbel" panose="020B0503020204020204" pitchFamily="34" charset="0"/>
                <a:cs typeface="Century Gothic"/>
              </a:rPr>
              <a:t>meet two </a:t>
            </a:r>
            <a:r>
              <a:rPr lang="en-US" dirty="0" smtClean="0">
                <a:effectLst/>
                <a:latin typeface="Corbel" panose="020B0503020204020204" pitchFamily="34" charset="0"/>
                <a:cs typeface="Century Gothic"/>
              </a:rPr>
              <a:t>dormice. One is </a:t>
            </a:r>
            <a:r>
              <a:rPr lang="en-US" dirty="0">
                <a:effectLst/>
                <a:latin typeface="Corbel" panose="020B0503020204020204" pitchFamily="34" charset="0"/>
                <a:cs typeface="Century Gothic"/>
              </a:rPr>
              <a:t>named </a:t>
            </a:r>
            <a:r>
              <a:rPr lang="en-US" dirty="0" smtClean="0">
                <a:effectLst/>
                <a:latin typeface="Corbel" panose="020B0503020204020204" pitchFamily="34" charset="0"/>
                <a:cs typeface="Century Gothic"/>
              </a:rPr>
              <a:t>John.</a:t>
            </a:r>
            <a:endParaRPr lang="en-US" dirty="0">
              <a:effectLst/>
              <a:latin typeface="Corbel" panose="020B0503020204020204" pitchFamily="34" charset="0"/>
              <a:cs typeface="Century Gothic"/>
            </a:endParaRPr>
          </a:p>
          <a:p>
            <a:pPr marL="0" indent="0" algn="ctr">
              <a:buNone/>
            </a:pPr>
            <a:endParaRPr lang="en-US" dirty="0" smtClean="0">
              <a:effectLst/>
              <a:latin typeface="Corbel" panose="020B0503020204020204" pitchFamily="34" charset="0"/>
              <a:cs typeface="Century Gothic"/>
            </a:endParaRPr>
          </a:p>
          <a:p>
            <a:pPr marL="0" indent="0" algn="ctr">
              <a:buNone/>
            </a:pPr>
            <a:r>
              <a:rPr lang="en-US" dirty="0" smtClean="0">
                <a:effectLst/>
                <a:latin typeface="Corbel" panose="020B0503020204020204" pitchFamily="34" charset="0"/>
                <a:cs typeface="Century Gothic"/>
              </a:rPr>
              <a:t>One dormouse </a:t>
            </a:r>
            <a:r>
              <a:rPr lang="en-US" u="sng" dirty="0" smtClean="0">
                <a:effectLst/>
                <a:latin typeface="Corbel" panose="020B0503020204020204" pitchFamily="34" charset="0"/>
                <a:cs typeface="Century Gothic"/>
              </a:rPr>
              <a:t>always </a:t>
            </a:r>
            <a:r>
              <a:rPr lang="en-US" u="sng" dirty="0">
                <a:effectLst/>
                <a:latin typeface="Corbel" panose="020B0503020204020204" pitchFamily="34" charset="0"/>
                <a:cs typeface="Century Gothic"/>
              </a:rPr>
              <a:t>tells the truth</a:t>
            </a:r>
            <a:r>
              <a:rPr lang="en-US" dirty="0">
                <a:effectLst/>
                <a:latin typeface="Corbel" panose="020B0503020204020204" pitchFamily="34" charset="0"/>
                <a:cs typeface="Century Gothic"/>
              </a:rPr>
              <a:t>, </a:t>
            </a:r>
            <a:endParaRPr lang="en-US" dirty="0" smtClean="0">
              <a:effectLst/>
              <a:latin typeface="Corbel" panose="020B0503020204020204" pitchFamily="34" charset="0"/>
              <a:cs typeface="Century Gothic"/>
            </a:endParaRPr>
          </a:p>
          <a:p>
            <a:pPr marL="0" indent="0" algn="ctr">
              <a:buNone/>
            </a:pPr>
            <a:r>
              <a:rPr lang="en-US" dirty="0" smtClean="0">
                <a:effectLst/>
                <a:latin typeface="Corbel" panose="020B0503020204020204" pitchFamily="34" charset="0"/>
                <a:cs typeface="Century Gothic"/>
              </a:rPr>
              <a:t>and </a:t>
            </a:r>
            <a:r>
              <a:rPr lang="en-US" dirty="0">
                <a:effectLst/>
                <a:latin typeface="Corbel" panose="020B0503020204020204" pitchFamily="34" charset="0"/>
                <a:cs typeface="Century Gothic"/>
              </a:rPr>
              <a:t>one </a:t>
            </a:r>
            <a:r>
              <a:rPr lang="en-US" u="sng" dirty="0" smtClean="0">
                <a:effectLst/>
                <a:latin typeface="Corbel" panose="020B0503020204020204" pitchFamily="34" charset="0"/>
                <a:cs typeface="Century Gothic"/>
              </a:rPr>
              <a:t>always </a:t>
            </a:r>
            <a:r>
              <a:rPr lang="en-US" u="sng" dirty="0">
                <a:effectLst/>
                <a:latin typeface="Corbel" panose="020B0503020204020204" pitchFamily="34" charset="0"/>
                <a:cs typeface="Century Gothic"/>
              </a:rPr>
              <a:t>lies</a:t>
            </a:r>
            <a:r>
              <a:rPr lang="en-US" dirty="0" smtClean="0">
                <a:effectLst/>
                <a:latin typeface="Corbel" panose="020B0503020204020204" pitchFamily="34" charset="0"/>
                <a:cs typeface="Century Gothic"/>
              </a:rPr>
              <a:t>.</a:t>
            </a:r>
            <a:br>
              <a:rPr lang="en-US" dirty="0" smtClean="0">
                <a:effectLst/>
                <a:latin typeface="Corbel" panose="020B0503020204020204" pitchFamily="34" charset="0"/>
                <a:cs typeface="Century Gothic"/>
              </a:rPr>
            </a:br>
            <a:endParaRPr lang="en-US" dirty="0">
              <a:effectLst/>
              <a:latin typeface="Corbel" panose="020B0503020204020204" pitchFamily="34" charset="0"/>
              <a:cs typeface="Century Gothic"/>
            </a:endParaRPr>
          </a:p>
          <a:p>
            <a:pPr marL="0" indent="0" algn="ctr">
              <a:buNone/>
            </a:pPr>
            <a:r>
              <a:rPr lang="en-US" dirty="0" smtClean="0">
                <a:effectLst/>
                <a:latin typeface="Corbel" panose="020B0503020204020204" pitchFamily="34" charset="0"/>
                <a:cs typeface="Century Gothic"/>
              </a:rPr>
              <a:t>You </a:t>
            </a:r>
            <a:r>
              <a:rPr lang="en-US" dirty="0">
                <a:effectLst/>
                <a:latin typeface="Corbel" panose="020B0503020204020204" pitchFamily="34" charset="0"/>
                <a:cs typeface="Century Gothic"/>
              </a:rPr>
              <a:t>have only one chance to ask a </a:t>
            </a:r>
            <a:r>
              <a:rPr lang="en-US" b="1" dirty="0">
                <a:effectLst/>
                <a:latin typeface="Corbel" panose="020B0503020204020204" pitchFamily="34" charset="0"/>
                <a:cs typeface="Century Gothic"/>
              </a:rPr>
              <a:t>single, 3-word </a:t>
            </a:r>
            <a:r>
              <a:rPr lang="en-US" dirty="0">
                <a:effectLst/>
                <a:latin typeface="Corbel" panose="020B0503020204020204" pitchFamily="34" charset="0"/>
                <a:cs typeface="Century Gothic"/>
              </a:rPr>
              <a:t>question to </a:t>
            </a:r>
            <a:r>
              <a:rPr lang="en-US" b="1" dirty="0">
                <a:effectLst/>
                <a:latin typeface="Corbel" panose="020B0503020204020204" pitchFamily="34" charset="0"/>
                <a:cs typeface="Century Gothic"/>
              </a:rPr>
              <a:t>one </a:t>
            </a:r>
            <a:r>
              <a:rPr lang="en-US" dirty="0">
                <a:effectLst/>
                <a:latin typeface="Corbel" panose="020B0503020204020204" pitchFamily="34" charset="0"/>
                <a:cs typeface="Century Gothic"/>
              </a:rPr>
              <a:t>of the </a:t>
            </a:r>
            <a:r>
              <a:rPr lang="en-US" dirty="0" smtClean="0">
                <a:effectLst/>
                <a:latin typeface="Corbel" panose="020B0503020204020204" pitchFamily="34" charset="0"/>
                <a:cs typeface="Century Gothic"/>
              </a:rPr>
              <a:t>dormice. </a:t>
            </a:r>
          </a:p>
          <a:p>
            <a:pPr marL="0" indent="0" algn="ctr">
              <a:buNone/>
            </a:pPr>
            <a:endParaRPr lang="en-US" dirty="0">
              <a:effectLst/>
              <a:latin typeface="Corbel" panose="020B0503020204020204" pitchFamily="34" charset="0"/>
              <a:cs typeface="Century Gothic"/>
            </a:endParaRPr>
          </a:p>
          <a:p>
            <a:pPr marL="0" indent="0" algn="ctr">
              <a:buNone/>
            </a:pPr>
            <a:r>
              <a:rPr lang="en-US" sz="2800" dirty="0">
                <a:effectLst/>
                <a:latin typeface="Corbel" panose="020B0503020204020204" pitchFamily="34" charset="0"/>
                <a:cs typeface="Century Gothic"/>
              </a:rPr>
              <a:t>Can you figure out whether John is a liar?</a:t>
            </a:r>
          </a:p>
          <a:p>
            <a:endParaRPr lang="en-US" dirty="0">
              <a:effectLst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 1</a:t>
            </a:r>
            <a:endParaRPr lang="en-US" dirty="0"/>
          </a:p>
        </p:txBody>
      </p:sp>
      <p:pic>
        <p:nvPicPr>
          <p:cNvPr id="2050" name="Picture 2" descr="http://www.disneyclips.com/imagesnewb/images/dormouseteapo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832" y="3251198"/>
            <a:ext cx="1996183" cy="185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disneyclips.com/imagesnewb/images/dormouseteapo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4386" y="4178516"/>
            <a:ext cx="2251294" cy="209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03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</TotalTime>
  <Words>42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Bookman Old Style</vt:lpstr>
      <vt:lpstr>Century Gothic</vt:lpstr>
      <vt:lpstr>Corbel</vt:lpstr>
      <vt:lpstr>Rockwell</vt:lpstr>
      <vt:lpstr>Damask</vt:lpstr>
      <vt:lpstr>A mad Tea Party</vt:lpstr>
      <vt:lpstr>First things first</vt:lpstr>
      <vt:lpstr>Puzzle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mad Tea Party</dc:title>
  <dc:creator>Rachel Lawrence</dc:creator>
  <cp:lastModifiedBy>Rachel Lawrence</cp:lastModifiedBy>
  <cp:revision>4</cp:revision>
  <dcterms:created xsi:type="dcterms:W3CDTF">2016-04-02T03:41:20Z</dcterms:created>
  <dcterms:modified xsi:type="dcterms:W3CDTF">2016-04-02T04:02:21Z</dcterms:modified>
</cp:coreProperties>
</file>