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50" d="100"/>
          <a:sy n="50" d="100"/>
        </p:scale>
        <p:origin x="353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6wpNhyre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sz="3200" dirty="0" smtClean="0"/>
              <a:t>in cookie science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science is delicious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(it looks a lot like baking)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5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W this is everything I've wanted to know about cooki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02" y="2781299"/>
            <a:ext cx="6667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Ultimate Guide to Chocolate Chip Cookies from HandletheHea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02" y="-246323"/>
            <a:ext cx="6672982" cy="39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2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originals/07/b1/63/07b16308776890fe7c2d79745f50a6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333500"/>
            <a:ext cx="7277516" cy="40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3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makes a cookie into a cookie?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6wpNhyreD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5732" y="487333"/>
            <a:ext cx="10438940" cy="58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PROCESS: </a:t>
            </a:r>
            <a:r>
              <a:rPr lang="en-US" dirty="0" smtClean="0">
                <a:latin typeface="PT Sans" panose="020B0503020203020204" pitchFamily="34" charset="0"/>
              </a:rPr>
              <a:t>butter warms up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 cookie spreads out  edges of cookie thin out and cook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butter is a </a:t>
            </a: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fat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.  fats </a:t>
            </a: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inhibit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 formation of stringy gluten protein network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HYPOTHESIS</a:t>
            </a:r>
            <a:r>
              <a:rPr lang="en-US" dirty="0" smtClean="0">
                <a:latin typeface="PT Sans" panose="020B0503020203020204" pitchFamily="34" charset="0"/>
              </a:rPr>
              <a:t>: butter makes cookies spread out more,  and taste more “cakey” and less “chewy”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VARIATIONS</a:t>
            </a:r>
            <a:r>
              <a:rPr lang="en-US" dirty="0" smtClean="0">
                <a:latin typeface="PT Sans" panose="020B0503020203020204" pitchFamily="34" charset="0"/>
              </a:rPr>
              <a:t>: use extra butter,  substitute shortening for butter,  use melted butter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 1: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brown sugar (ACID) reacts with baking soda (BASE),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PROCESS 2: </a:t>
            </a:r>
            <a:r>
              <a:rPr lang="en-US" dirty="0">
                <a:latin typeface="PT Sans" panose="020B0503020203020204" pitchFamily="34" charset="0"/>
              </a:rPr>
              <a:t>sugar granules get hot </a:t>
            </a:r>
            <a:r>
              <a:rPr lang="en-US" dirty="0">
                <a:latin typeface="PT Sans" panose="020B0503020203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PT Sans" panose="020B0503020203020204" pitchFamily="34" charset="0"/>
                <a:sym typeface="Wingdings" panose="05000000000000000000" pitchFamily="2" charset="2"/>
              </a:rPr>
              <a:t>maillard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 reaction and caramelization  browned and tasty</a:t>
            </a:r>
            <a:endParaRPr lang="en-US" b="1" dirty="0" smtClean="0">
              <a:latin typeface="PT Sans" panose="020B0503020203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sugar caramelizes at 365 f.  </a:t>
            </a:r>
            <a:r>
              <a:rPr lang="en-US" dirty="0">
                <a:latin typeface="PT Sans" panose="020B0503020203020204" pitchFamily="34" charset="0"/>
                <a:sym typeface="Wingdings" panose="05000000000000000000" pitchFamily="2" charset="2"/>
              </a:rPr>
              <a:t>b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rown sugar is an acid but white sugar is not.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HYPOTHESIS</a:t>
            </a:r>
            <a:r>
              <a:rPr lang="en-US" dirty="0" smtClean="0">
                <a:latin typeface="PT Sans" panose="020B0503020203020204" pitchFamily="34" charset="0"/>
              </a:rPr>
              <a:t>: with mostly brown sugar, the cookie will be softer and thicker (from baking soda reaction). with mostly white sugar, the cookie will be flatter and crisper.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VARIATIONS</a:t>
            </a:r>
            <a:r>
              <a:rPr lang="en-US" dirty="0" smtClean="0">
                <a:latin typeface="PT Sans" panose="020B0503020203020204" pitchFamily="34" charset="0"/>
              </a:rPr>
              <a:t>: use all white sugar,  all brown sugar,  or half and half.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PROCESS: </a:t>
            </a:r>
            <a:r>
              <a:rPr lang="en-US" dirty="0" smtClean="0">
                <a:latin typeface="PT Sans" panose="020B0503020203020204" pitchFamily="34" charset="0"/>
              </a:rPr>
              <a:t>proteins in flour react with eggs and sugar in </a:t>
            </a:r>
            <a:r>
              <a:rPr lang="en-US" dirty="0" err="1" smtClean="0">
                <a:latin typeface="PT Sans" panose="020B0503020203020204" pitchFamily="34" charset="0"/>
              </a:rPr>
              <a:t>maillard</a:t>
            </a:r>
            <a:r>
              <a:rPr lang="en-US" dirty="0" smtClean="0">
                <a:latin typeface="PT Sans" panose="020B0503020203020204" pitchFamily="34" charset="0"/>
              </a:rPr>
              <a:t> reaction</a:t>
            </a:r>
            <a:endParaRPr lang="en-US" dirty="0" smtClean="0">
              <a:latin typeface="PT Sans" panose="020B0503020203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flour contains </a:t>
            </a: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gluten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, a protein that makes things stick together. </a:t>
            </a:r>
            <a:r>
              <a:rPr lang="en-US" dirty="0">
                <a:latin typeface="PT Sans" panose="020B050302020302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all-purpose or cake flour has less gluten protein than bread flour.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HYPOTHESIS</a:t>
            </a:r>
            <a:r>
              <a:rPr lang="en-US" dirty="0" smtClean="0">
                <a:latin typeface="PT Sans" panose="020B0503020203020204" pitchFamily="34" charset="0"/>
              </a:rPr>
              <a:t>: more bread flour = chewier cookie.  More all-purpose/cake flour = softer cookie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VARIATIONS</a:t>
            </a:r>
            <a:r>
              <a:rPr lang="en-US" dirty="0" smtClean="0">
                <a:latin typeface="PT Sans" panose="020B0503020203020204" pitchFamily="34" charset="0"/>
              </a:rPr>
              <a:t>: substitute all-purpose flour for bread flour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3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PROCESS: </a:t>
            </a:r>
            <a:r>
              <a:rPr lang="en-US" dirty="0" smtClean="0">
                <a:latin typeface="PT Sans" panose="020B0503020203020204" pitchFamily="34" charset="0"/>
              </a:rPr>
              <a:t>egg proteins heat up and denature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 egg coagulates  cookie sticks together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eggs contain lots of water, fat, and protein. 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HYPOTHESIS</a:t>
            </a:r>
            <a:r>
              <a:rPr lang="en-US" dirty="0" smtClean="0">
                <a:latin typeface="PT Sans" panose="020B0503020203020204" pitchFamily="34" charset="0"/>
              </a:rPr>
              <a:t>: extra egg yolk makes chewier and softer cookies (less crumbly)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VARIATIONS</a:t>
            </a:r>
            <a:r>
              <a:rPr lang="en-US" dirty="0" smtClean="0">
                <a:latin typeface="PT Sans" panose="020B0503020203020204" pitchFamily="34" charset="0"/>
              </a:rPr>
              <a:t>: add 1 extra egg yolk to the dough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BAKING POWDER / BAKING SODA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PROCESS: </a:t>
            </a:r>
            <a:r>
              <a:rPr lang="en-US" dirty="0" err="1" smtClean="0">
                <a:latin typeface="PT Sans" panose="020B0503020203020204" pitchFamily="34" charset="0"/>
              </a:rPr>
              <a:t>acid+base</a:t>
            </a:r>
            <a:r>
              <a:rPr lang="en-US" dirty="0" smtClean="0">
                <a:latin typeface="PT Sans" panose="020B0503020203020204" pitchFamily="34" charset="0"/>
              </a:rPr>
              <a:t> react in water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 co</a:t>
            </a:r>
            <a:r>
              <a:rPr lang="en-US" baseline="-25000" dirty="0" smtClean="0">
                <a:latin typeface="PT Sans" panose="020B0503020203020204" pitchFamily="34" charset="0"/>
                <a:sym typeface="Wingdings" panose="05000000000000000000" pitchFamily="2" charset="2"/>
              </a:rPr>
              <a:t>2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 and water try to escape  cookie rises and gets air pockets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baking soda is a base.  baking powder contains an acid and a base.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HYPOTHESIS</a:t>
            </a:r>
            <a:r>
              <a:rPr lang="en-US" dirty="0" smtClean="0">
                <a:latin typeface="PT Sans" panose="020B0503020203020204" pitchFamily="34" charset="0"/>
              </a:rPr>
              <a:t>: varying proportion of baking soda vs. powder will change the amount of puffiness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VARIATIONS</a:t>
            </a:r>
            <a:r>
              <a:rPr lang="en-US" dirty="0" smtClean="0">
                <a:latin typeface="PT Sans" panose="020B0503020203020204" pitchFamily="34" charset="0"/>
              </a:rPr>
              <a:t>: use just baking powder,  just baking soda, or half and half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5303"/>
            <a:ext cx="11355186" cy="38958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</a:rPr>
              <a:t>PROCESS 1: in the oven: </a:t>
            </a:r>
            <a:r>
              <a:rPr lang="en-US" dirty="0" smtClean="0">
                <a:latin typeface="PT Sans" panose="020B0503020203020204" pitchFamily="34" charset="0"/>
              </a:rPr>
              <a:t>butter, sugar, flour, and eggs heat up and react at high temperatures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PROCESS 2: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after baking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: cookie cools down  liquid sugar hardens and air cools  cookie deflates and edges get crispy</a:t>
            </a:r>
            <a:endParaRPr lang="en-US" b="1" dirty="0" smtClean="0">
              <a:latin typeface="PT Sans" panose="020B0503020203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PT Sans" panose="020B0503020203020204" pitchFamily="34" charset="0"/>
                <a:sym typeface="Wingdings" panose="05000000000000000000" pitchFamily="2" charset="2"/>
              </a:rPr>
              <a:t>SCIENTIFIC PROPERTIES: </a:t>
            </a:r>
            <a:r>
              <a:rPr lang="en-US" dirty="0" smtClean="0">
                <a:latin typeface="PT Sans" panose="020B0503020203020204" pitchFamily="34" charset="0"/>
                <a:sym typeface="Wingdings" panose="05000000000000000000" pitchFamily="2" charset="2"/>
              </a:rPr>
              <a:t>heat denatures proteins,  evaporates water, and lets reactions occur</a:t>
            </a:r>
            <a:endParaRPr lang="en-US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9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</TotalTime>
  <Words>448</Words>
  <Application>Microsoft Office PowerPoint</Application>
  <PresentationFormat>Widescreen</PresentationFormat>
  <Paragraphs>36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PT Sans</vt:lpstr>
      <vt:lpstr>Wingdings</vt:lpstr>
      <vt:lpstr>Mesh</vt:lpstr>
      <vt:lpstr>Experiments in cookie science</vt:lpstr>
      <vt:lpstr>background</vt:lpstr>
      <vt:lpstr>PowerPoint Presentation</vt:lpstr>
      <vt:lpstr>butter</vt:lpstr>
      <vt:lpstr>SUGAR</vt:lpstr>
      <vt:lpstr>FLOUR</vt:lpstr>
      <vt:lpstr>EGGS</vt:lpstr>
      <vt:lpstr>BAKING POWDER / BAKING SODA</vt:lpstr>
      <vt:lpstr>HEAT</vt:lpstr>
      <vt:lpstr>The Experiment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in cookie science</dc:title>
  <dc:creator>Rachel Lawrence</dc:creator>
  <cp:lastModifiedBy>Rachel Lawrence</cp:lastModifiedBy>
  <cp:revision>11</cp:revision>
  <dcterms:created xsi:type="dcterms:W3CDTF">2015-11-13T17:56:17Z</dcterms:created>
  <dcterms:modified xsi:type="dcterms:W3CDTF">2015-11-13T21:00:27Z</dcterms:modified>
</cp:coreProperties>
</file>