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258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0BE1-7E83-4E2C-9CBA-3038AF9B5B7B}" type="datetimeFigureOut">
              <a:rPr lang="en-IE" smtClean="0"/>
              <a:t>18/03/2016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8D36-B0F6-4629-B30A-8CF1C3B7A325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85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0BE1-7E83-4E2C-9CBA-3038AF9B5B7B}" type="datetimeFigureOut">
              <a:rPr lang="en-IE" smtClean="0"/>
              <a:t>18/03/2016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8D36-B0F6-4629-B30A-8CF1C3B7A3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115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0BE1-7E83-4E2C-9CBA-3038AF9B5B7B}" type="datetimeFigureOut">
              <a:rPr lang="en-IE" smtClean="0"/>
              <a:t>18/03/2016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8D36-B0F6-4629-B30A-8CF1C3B7A3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747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0BE1-7E83-4E2C-9CBA-3038AF9B5B7B}" type="datetimeFigureOut">
              <a:rPr lang="en-IE" smtClean="0"/>
              <a:t>18/03/2016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8D36-B0F6-4629-B30A-8CF1C3B7A3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51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0BE1-7E83-4E2C-9CBA-3038AF9B5B7B}" type="datetimeFigureOut">
              <a:rPr lang="en-IE" smtClean="0"/>
              <a:t>18/03/2016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8D36-B0F6-4629-B30A-8CF1C3B7A325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16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0BE1-7E83-4E2C-9CBA-3038AF9B5B7B}" type="datetimeFigureOut">
              <a:rPr lang="en-IE" smtClean="0"/>
              <a:t>18/03/2016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8D36-B0F6-4629-B30A-8CF1C3B7A3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186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0BE1-7E83-4E2C-9CBA-3038AF9B5B7B}" type="datetimeFigureOut">
              <a:rPr lang="en-IE" smtClean="0"/>
              <a:t>18/03/2016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8D36-B0F6-4629-B30A-8CF1C3B7A3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47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0BE1-7E83-4E2C-9CBA-3038AF9B5B7B}" type="datetimeFigureOut">
              <a:rPr lang="en-IE" smtClean="0"/>
              <a:t>18/03/2016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8D36-B0F6-4629-B30A-8CF1C3B7A3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249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0BE1-7E83-4E2C-9CBA-3038AF9B5B7B}" type="datetimeFigureOut">
              <a:rPr lang="en-IE" smtClean="0"/>
              <a:t>18/03/2016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8D36-B0F6-4629-B30A-8CF1C3B7A3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442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240BE1-7E83-4E2C-9CBA-3038AF9B5B7B}" type="datetimeFigureOut">
              <a:rPr lang="en-IE" smtClean="0"/>
              <a:t>18/03/2016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2C8D36-B0F6-4629-B30A-8CF1C3B7A3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989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0BE1-7E83-4E2C-9CBA-3038AF9B5B7B}" type="datetimeFigureOut">
              <a:rPr lang="en-IE" smtClean="0"/>
              <a:t>18/03/2016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8D36-B0F6-4629-B30A-8CF1C3B7A3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071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240BE1-7E83-4E2C-9CBA-3038AF9B5B7B}" type="datetimeFigureOut">
              <a:rPr lang="en-IE" smtClean="0"/>
              <a:t>18/03/2016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2C8D36-B0F6-4629-B30A-8CF1C3B7A325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89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8899"/>
            <a:ext cx="9144000" cy="2387600"/>
          </a:xfrm>
        </p:spPr>
        <p:txBody>
          <a:bodyPr>
            <a:normAutofit/>
          </a:bodyPr>
          <a:lstStyle/>
          <a:p>
            <a:r>
              <a:rPr lang="en-IE" sz="5400" dirty="0" smtClean="0"/>
              <a:t>Controlling a Device Using Twitter</a:t>
            </a:r>
            <a:endParaRPr lang="en-IE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E" dirty="0" smtClean="0"/>
          </a:p>
          <a:p>
            <a:r>
              <a:rPr lang="en-IE" sz="4000" dirty="0" smtClean="0"/>
              <a:t>A Lamp</a:t>
            </a:r>
            <a:endParaRPr lang="en-IE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032" y="253900"/>
            <a:ext cx="2700068" cy="403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2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Design</a:t>
            </a: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898421"/>
            <a:ext cx="4938712" cy="191840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491688"/>
            <a:ext cx="4937125" cy="2731875"/>
          </a:xfrm>
        </p:spPr>
      </p:pic>
    </p:spTree>
    <p:extLst>
      <p:ext uri="{BB962C8B-B14F-4D97-AF65-F5344CB8AC3E}">
        <p14:creationId xmlns:p14="http://schemas.microsoft.com/office/powerpoint/2010/main" val="363466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Technology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E" dirty="0" smtClean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229" y="4590584"/>
            <a:ext cx="3848954" cy="16538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06" y="1909631"/>
            <a:ext cx="2592688" cy="2592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9930"/>
            <a:ext cx="3743325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73947"/>
            <a:ext cx="3467819" cy="184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Skills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Programming </a:t>
            </a:r>
          </a:p>
          <a:p>
            <a:endParaRPr lang="en-IE" dirty="0" smtClean="0"/>
          </a:p>
          <a:p>
            <a:r>
              <a:rPr lang="en-IE" dirty="0" smtClean="0"/>
              <a:t>Computer Systems </a:t>
            </a:r>
          </a:p>
          <a:p>
            <a:endParaRPr lang="en-IE" dirty="0"/>
          </a:p>
          <a:p>
            <a:r>
              <a:rPr lang="en-IE" dirty="0" smtClean="0"/>
              <a:t>Web Development</a:t>
            </a:r>
          </a:p>
          <a:p>
            <a:endParaRPr lang="en-IE" dirty="0"/>
          </a:p>
          <a:p>
            <a:r>
              <a:rPr lang="en-IE" dirty="0" smtClean="0"/>
              <a:t>Physics</a:t>
            </a:r>
          </a:p>
          <a:p>
            <a:endParaRPr lang="en-IE" dirty="0"/>
          </a:p>
          <a:p>
            <a:r>
              <a:rPr lang="en-IE" dirty="0" smtClean="0"/>
              <a:t>Project</a:t>
            </a:r>
          </a:p>
          <a:p>
            <a:endParaRPr lang="en-IE" dirty="0"/>
          </a:p>
          <a:p>
            <a:r>
              <a:rPr lang="en-IE" dirty="0" smtClean="0"/>
              <a:t>YouTube</a:t>
            </a:r>
            <a:endParaRPr lang="en-IE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535181"/>
            <a:ext cx="4937125" cy="2644888"/>
          </a:xfrm>
        </p:spPr>
      </p:pic>
    </p:spTree>
    <p:extLst>
      <p:ext uri="{BB962C8B-B14F-4D97-AF65-F5344CB8AC3E}">
        <p14:creationId xmlns:p14="http://schemas.microsoft.com/office/powerpoint/2010/main" val="33453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Progress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Completed</a:t>
            </a:r>
            <a:endParaRPr lang="en-I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Relay controlling</a:t>
            </a:r>
          </a:p>
          <a:p>
            <a:endParaRPr lang="en-IE" dirty="0"/>
          </a:p>
          <a:p>
            <a:r>
              <a:rPr lang="en-IE" dirty="0" smtClean="0"/>
              <a:t>Registered the application with </a:t>
            </a:r>
            <a:r>
              <a:rPr lang="en-IE" dirty="0" smtClean="0"/>
              <a:t>twitter</a:t>
            </a:r>
          </a:p>
          <a:p>
            <a:endParaRPr lang="en-IE" dirty="0"/>
          </a:p>
          <a:p>
            <a:r>
              <a:rPr lang="en-IE" dirty="0" err="1" smtClean="0"/>
              <a:t>Github</a:t>
            </a:r>
            <a:r>
              <a:rPr lang="en-IE" dirty="0" smtClean="0"/>
              <a:t> Repository</a:t>
            </a:r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E" dirty="0" smtClean="0">
                <a:solidFill>
                  <a:schemeClr val="accent1">
                    <a:lumMod val="50000"/>
                  </a:schemeClr>
                </a:solidFill>
              </a:rPr>
              <a:t>Goals</a:t>
            </a:r>
            <a:endParaRPr lang="en-I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Control the app from Twitter</a:t>
            </a:r>
          </a:p>
          <a:p>
            <a:endParaRPr lang="en-IE" dirty="0"/>
          </a:p>
          <a:p>
            <a:r>
              <a:rPr lang="en-IE" dirty="0" smtClean="0"/>
              <a:t>Develop the web application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291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</TotalTime>
  <Words>39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Controlling a Device Using Twitter</vt:lpstr>
      <vt:lpstr>Design</vt:lpstr>
      <vt:lpstr>Technology</vt:lpstr>
      <vt:lpstr>Skills </vt:lpstr>
      <vt:lpstr>Progress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O'Brien</dc:creator>
  <cp:lastModifiedBy>Emma O'Brien</cp:lastModifiedBy>
  <cp:revision>13</cp:revision>
  <dcterms:created xsi:type="dcterms:W3CDTF">2016-03-17T21:37:33Z</dcterms:created>
  <dcterms:modified xsi:type="dcterms:W3CDTF">2016-03-18T11:03:12Z</dcterms:modified>
</cp:coreProperties>
</file>