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3/18/16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2016:Tweet 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Rachel Lawton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162363" cy="3636511"/>
          </a:xfrm>
        </p:spPr>
        <p:txBody>
          <a:bodyPr/>
          <a:lstStyle/>
          <a:p>
            <a:r>
              <a:rPr lang="en-US" dirty="0" smtClean="0"/>
              <a:t>My project is a device the measures the amount of water in a pets bowl and sends a tweet to the owner if the bowl is empty. Then the owner has the option to tweet the bowl back which would cause a motor to move refilling the bowl again</a:t>
            </a:r>
          </a:p>
          <a:p>
            <a:r>
              <a:rPr lang="en-US" dirty="0" smtClean="0"/>
              <a:t>I choose to do this project because I have a pet myself and it very important that they always have fresh water 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97" y="2222287"/>
            <a:ext cx="3942101" cy="39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3" y="2222287"/>
            <a:ext cx="4143032" cy="3636511"/>
          </a:xfrm>
        </p:spPr>
        <p:txBody>
          <a:bodyPr/>
          <a:lstStyle/>
          <a:p>
            <a:r>
              <a:rPr lang="en-US" dirty="0" smtClean="0"/>
              <a:t>My project will work by a device that measures water in a pets bowl. It will do this by to sensors that measure the resistance of the water. </a:t>
            </a:r>
          </a:p>
          <a:p>
            <a:r>
              <a:rPr lang="en-US" dirty="0" smtClean="0"/>
              <a:t>If there is now water a tweet will be sent to the owners twitter account, notifying them. </a:t>
            </a:r>
          </a:p>
          <a:p>
            <a:r>
              <a:rPr lang="en-US" dirty="0" smtClean="0"/>
              <a:t>I plan on doing this through </a:t>
            </a:r>
            <a:r>
              <a:rPr lang="en-US" smtClean="0"/>
              <a:t>java and blocky </a:t>
            </a:r>
            <a:r>
              <a:rPr lang="en-US" dirty="0" smtClean="0"/>
              <a:t>using the Wyldiodrin website.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095" y="2423751"/>
            <a:ext cx="4859208" cy="32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and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my project I'm using:</a:t>
            </a:r>
          </a:p>
          <a:p>
            <a:pPr lvl="3"/>
            <a:r>
              <a:rPr lang="en-US" dirty="0" smtClean="0"/>
              <a:t>Bread board </a:t>
            </a:r>
          </a:p>
          <a:p>
            <a:pPr lvl="3"/>
            <a:r>
              <a:rPr lang="en-US" dirty="0" smtClean="0"/>
              <a:t>Intel Galileo </a:t>
            </a:r>
          </a:p>
          <a:p>
            <a:pPr lvl="3"/>
            <a:r>
              <a:rPr lang="en-US" dirty="0" smtClean="0"/>
              <a:t>Wyldiodrin</a:t>
            </a:r>
          </a:p>
          <a:p>
            <a:pPr lvl="3"/>
            <a:r>
              <a:rPr lang="en-US" dirty="0" smtClean="0"/>
              <a:t>Twitter</a:t>
            </a:r>
          </a:p>
          <a:p>
            <a:pPr lvl="3"/>
            <a:r>
              <a:rPr lang="en-US" dirty="0" smtClean="0"/>
              <a:t>Plastic pet bowl</a:t>
            </a:r>
          </a:p>
          <a:p>
            <a:pPr lvl="3"/>
            <a:endParaRPr lang="en-US" dirty="0"/>
          </a:p>
          <a:p>
            <a:r>
              <a:rPr lang="en-US" dirty="0" smtClean="0"/>
              <a:t>The skills I’m using from other modules are :</a:t>
            </a:r>
          </a:p>
          <a:p>
            <a:pPr lvl="3"/>
            <a:r>
              <a:rPr lang="en-US" dirty="0" smtClean="0"/>
              <a:t>Computer systems </a:t>
            </a:r>
          </a:p>
          <a:p>
            <a:pPr lvl="3"/>
            <a:r>
              <a:rPr lang="en-US" dirty="0" smtClean="0"/>
              <a:t>Programming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48" y="261179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I have :</a:t>
            </a:r>
          </a:p>
          <a:p>
            <a:pPr lvl="2"/>
            <a:r>
              <a:rPr lang="en-US" dirty="0" smtClean="0"/>
              <a:t>researched many articles on my project.</a:t>
            </a:r>
          </a:p>
          <a:p>
            <a:pPr lvl="2"/>
            <a:r>
              <a:rPr lang="en-US" dirty="0" smtClean="0"/>
              <a:t>I have created a proposal</a:t>
            </a:r>
          </a:p>
          <a:p>
            <a:pPr lvl="2"/>
            <a:r>
              <a:rPr lang="en-US" dirty="0" smtClean="0"/>
              <a:t>I have created a Github repository </a:t>
            </a:r>
          </a:p>
          <a:p>
            <a:pPr lvl="2"/>
            <a:r>
              <a:rPr lang="en-US" dirty="0" smtClean="0"/>
              <a:t>I have created a moisture sensor </a:t>
            </a:r>
          </a:p>
          <a:p>
            <a:pPr lvl="2"/>
            <a:r>
              <a:rPr lang="en-US" dirty="0" smtClean="0"/>
              <a:t>And I have collected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32" y="3005492"/>
            <a:ext cx="3937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216</TotalTime>
  <Words>213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Project 2016:Tweet me</vt:lpstr>
      <vt:lpstr>Project overview</vt:lpstr>
      <vt:lpstr>Project design</vt:lpstr>
      <vt:lpstr>Technology and skills</vt:lpstr>
      <vt:lpstr>Progress to date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2016:Tweet me</dc:title>
  <dc:creator>Microsoft Office User</dc:creator>
  <cp:lastModifiedBy>Microsoft Office User</cp:lastModifiedBy>
  <cp:revision>14</cp:revision>
  <dcterms:created xsi:type="dcterms:W3CDTF">2016-03-17T18:52:33Z</dcterms:created>
  <dcterms:modified xsi:type="dcterms:W3CDTF">2016-03-18T09:44:10Z</dcterms:modified>
</cp:coreProperties>
</file>