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59A1A0-D4B6-8045-B86C-C438ACAC88BE}">
          <p14:sldIdLst>
            <p14:sldId id="256"/>
            <p14:sldId id="257"/>
            <p14:sldId id="261"/>
            <p14:sldId id="262"/>
            <p14:sldId id="263"/>
            <p14:sldId id="259"/>
            <p14:sldId id="258"/>
            <p14:sldId id="260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>
        <p:scale>
          <a:sx n="80" d="100"/>
          <a:sy n="80" d="100"/>
        </p:scale>
        <p:origin x="12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754AD-3000-3B46-B47E-AABD54000CB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FB0A-528A-4545-95C7-71EC533C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0FB0A-528A-4545-95C7-71EC533CD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411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955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0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592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32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1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achellawton.github.io/Project-2016/" TargetMode="External"/><Relationship Id="rId4" Type="http://schemas.openxmlformats.org/officeDocument/2006/relationships/hyperlink" Target="https://twitter.com/Pet_bow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chelLawton/Project-2016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2016:Tweet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Rachel Lawton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51" y="0"/>
            <a:ext cx="6315623" cy="6985462"/>
          </a:xfrm>
        </p:spPr>
      </p:pic>
      <p:sp>
        <p:nvSpPr>
          <p:cNvPr id="4" name="Rectangle 3"/>
          <p:cNvSpPr/>
          <p:nvPr/>
        </p:nvSpPr>
        <p:spPr>
          <a:xfrm>
            <a:off x="677334" y="512893"/>
            <a:ext cx="2824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 code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Links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 repository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github.com/RachelLawton/Project-2016.git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Website</a:t>
            </a:r>
            <a:endParaRPr lang="en-US" dirty="0"/>
          </a:p>
          <a:p>
            <a:r>
              <a:rPr lang="en-US" dirty="0">
                <a:hlinkClick r:id="rId3"/>
              </a:rPr>
              <a:t>http://rachellawton.github.io/Project-2016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 handle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twitter.com/Pet_bowl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8479" y="2662989"/>
            <a:ext cx="75760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Questions?</a:t>
            </a:r>
            <a:endParaRPr lang="en-A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2" y="903704"/>
            <a:ext cx="2819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62363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project is a device the measures the amount of water in a pets bowl and sends a tweet to the owner when the bowl is empty or full.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052" y="539446"/>
            <a:ext cx="5752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overview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7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51" y="1829513"/>
            <a:ext cx="8596668" cy="3880773"/>
          </a:xfrm>
        </p:spPr>
        <p:txBody>
          <a:bodyPr/>
          <a:lstStyle/>
          <a:p>
            <a:r>
              <a:rPr lang="en-US" dirty="0" smtClean="0"/>
              <a:t>The main reason I chose to do this project was due to having a pet myself.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851" y="709276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7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9749" y="63403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473983"/>
            <a:ext cx="47062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it works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543273" cy="38807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Water sensor Measures the resistance of water.</a:t>
            </a:r>
          </a:p>
          <a:p>
            <a:endParaRPr lang="en-US" sz="2200" dirty="0"/>
          </a:p>
          <a:p>
            <a:r>
              <a:rPr lang="en-US" sz="2200" dirty="0"/>
              <a:t>Resistance is </a:t>
            </a:r>
            <a:r>
              <a:rPr lang="en-US" sz="2200" dirty="0">
                <a:solidFill>
                  <a:srgbClr val="222222"/>
                </a:solidFill>
              </a:rPr>
              <a:t>the ease with which something will let electricity flow through it.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Water has low conductivity properties (insulator).</a:t>
            </a:r>
          </a:p>
          <a:p>
            <a:endParaRPr lang="en-US" sz="2200" dirty="0" smtClean="0"/>
          </a:p>
          <a:p>
            <a:r>
              <a:rPr lang="en-US" sz="2200" dirty="0" smtClean="0"/>
              <a:t>Insulators have a high resistance.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3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it works</a:t>
            </a:r>
            <a:br>
              <a:rPr lang="en-A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This information is then gathered by the Galileo, through pin 2.</a:t>
            </a:r>
          </a:p>
          <a:p>
            <a:endParaRPr lang="en-US" sz="2200" dirty="0"/>
          </a:p>
          <a:p>
            <a:r>
              <a:rPr lang="en-US" sz="2200" dirty="0" smtClean="0"/>
              <a:t>This is then sent to Wyldiodrin where its used by the code</a:t>
            </a:r>
          </a:p>
          <a:p>
            <a:endParaRPr lang="en-US" sz="2200" dirty="0"/>
          </a:p>
          <a:p>
            <a:r>
              <a:rPr lang="en-US" sz="2200" dirty="0" smtClean="0"/>
              <a:t>The code then determines what tweet to send based on the resistance </a:t>
            </a:r>
          </a:p>
          <a:p>
            <a:endParaRPr lang="en-US" sz="2200" dirty="0"/>
          </a:p>
          <a:p>
            <a:r>
              <a:rPr lang="en-US" sz="2200" dirty="0" smtClean="0"/>
              <a:t>High Resistance = Full            Low Resistance = Empty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9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Design</a:t>
            </a:r>
            <a:r>
              <a:rPr lang="en-A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A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endParaRPr lang="en-US" dirty="0"/>
          </a:p>
          <a:p>
            <a:r>
              <a:rPr lang="en-US" dirty="0" smtClean="0"/>
              <a:t>Small</a:t>
            </a:r>
          </a:p>
          <a:p>
            <a:endParaRPr lang="en-US" dirty="0"/>
          </a:p>
          <a:p>
            <a:r>
              <a:rPr lang="en-US" dirty="0" smtClean="0"/>
              <a:t>Durable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10" b="11710"/>
          <a:stretch/>
        </p:blipFill>
        <p:spPr>
          <a:xfrm>
            <a:off x="3198322" y="894080"/>
            <a:ext cx="6075680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6" y="1491237"/>
            <a:ext cx="4991100" cy="1625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02" y="1094869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97264"/>
            <a:ext cx="3071648" cy="3071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79" y="4308366"/>
            <a:ext cx="5327197" cy="16194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4101" y="433808"/>
            <a:ext cx="380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Technology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Skills from other modules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Programming Fundamentals 2:</a:t>
            </a:r>
          </a:p>
          <a:p>
            <a:r>
              <a:rPr lang="en-US" sz="2000" dirty="0" smtClean="0"/>
              <a:t> Blocky</a:t>
            </a:r>
          </a:p>
          <a:p>
            <a:r>
              <a:rPr lang="en-US" sz="2000" dirty="0" smtClean="0"/>
              <a:t>Boolean logic</a:t>
            </a:r>
          </a:p>
          <a:p>
            <a:r>
              <a:rPr lang="en-US" sz="2000" dirty="0" smtClean="0"/>
              <a:t>If statements</a:t>
            </a:r>
          </a:p>
          <a:p>
            <a:r>
              <a:rPr lang="en-US" sz="2000" dirty="0" smtClean="0"/>
              <a:t>Else if statements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Physics:</a:t>
            </a:r>
          </a:p>
          <a:p>
            <a:r>
              <a:rPr lang="en-US" sz="2000" dirty="0" smtClean="0"/>
              <a:t>Resistance</a:t>
            </a:r>
          </a:p>
          <a:p>
            <a:r>
              <a:rPr lang="en-US" sz="2000" dirty="0" smtClean="0"/>
              <a:t>Conductivity</a:t>
            </a:r>
          </a:p>
          <a:p>
            <a:r>
              <a:rPr lang="en-US" sz="2000" dirty="0" smtClean="0"/>
              <a:t>Electricity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Web Development 2: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Website</a:t>
            </a:r>
          </a:p>
          <a:p>
            <a:r>
              <a:rPr lang="en-US" dirty="0" smtClean="0"/>
              <a:t>Github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 Systems: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Sushi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first problem I solved was Repetition.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was Twitter.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756" y="737483"/>
            <a:ext cx="6950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Problems </a:t>
            </a:r>
            <a:r>
              <a:rPr lang="en-AU" sz="54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 overcame</a:t>
            </a:r>
            <a:endParaRPr lang="en-A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02" y="1490579"/>
            <a:ext cx="3492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98" y="3814679"/>
            <a:ext cx="332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223</Words>
  <Application>Microsoft Macintosh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Project 2016:Tweet me</vt:lpstr>
      <vt:lpstr>PowerPoint Presentation</vt:lpstr>
      <vt:lpstr>PowerPoint Presentation</vt:lpstr>
      <vt:lpstr>PowerPoint Presentation</vt:lpstr>
      <vt:lpstr>How it works </vt:lpstr>
      <vt:lpstr>Project Design </vt:lpstr>
      <vt:lpstr>PowerPoint Presentation</vt:lpstr>
      <vt:lpstr>Skills from other modules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2016:Tweet me</dc:title>
  <dc:creator>Microsoft Office User</dc:creator>
  <cp:lastModifiedBy>Microsoft Office User</cp:lastModifiedBy>
  <cp:revision>36</cp:revision>
  <dcterms:created xsi:type="dcterms:W3CDTF">2016-03-17T18:52:33Z</dcterms:created>
  <dcterms:modified xsi:type="dcterms:W3CDTF">2016-04-28T09:22:31Z</dcterms:modified>
</cp:coreProperties>
</file>