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EC1C-C54E-49CB-872A-B3AE1D7520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1E36-F6EC-4A8B-9A14-287E48E2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5CE1D-2522-5A0F-7088-2A848B4920BC}"/>
              </a:ext>
            </a:extLst>
          </p:cNvPr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21759-78BE-3BA5-B593-5BD5D34D55FD}"/>
              </a:ext>
            </a:extLst>
          </p:cNvPr>
          <p:cNvSpPr/>
          <p:nvPr/>
        </p:nvSpPr>
        <p:spPr>
          <a:xfrm>
            <a:off x="0" y="11534858"/>
            <a:ext cx="32918400" cy="4915468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19821-AC35-EFAB-AAFD-4743311D5F00}"/>
              </a:ext>
            </a:extLst>
          </p:cNvPr>
          <p:cNvSpPr/>
          <p:nvPr/>
        </p:nvSpPr>
        <p:spPr>
          <a:xfrm>
            <a:off x="0" y="3343143"/>
            <a:ext cx="32918400" cy="4429260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" panose="020B07030201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60B21-924F-82D8-E04F-FEC03D92BDCA}"/>
              </a:ext>
            </a:extLst>
          </p:cNvPr>
          <p:cNvSpPr txBox="1"/>
          <p:nvPr/>
        </p:nvSpPr>
        <p:spPr>
          <a:xfrm>
            <a:off x="5325668" y="-533721"/>
            <a:ext cx="22226149" cy="44012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Heavy" panose="020B0604020202020204" pitchFamily="34" charset="0"/>
                <a:ea typeface="+mn-ea"/>
                <a:cs typeface="Aharoni" panose="02010803020104030203" pitchFamily="2" charset="-79"/>
              </a:rPr>
              <a:t>WE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8F88C-6DB0-1FB9-A8FC-3E32F410113D}"/>
              </a:ext>
            </a:extLst>
          </p:cNvPr>
          <p:cNvSpPr txBox="1"/>
          <p:nvPr/>
        </p:nvSpPr>
        <p:spPr>
          <a:xfrm>
            <a:off x="1480867" y="3548109"/>
            <a:ext cx="29956662" cy="44012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Heavy" panose="020B0604020202020204" pitchFamily="34" charset="0"/>
                <a:ea typeface="+mn-ea"/>
                <a:cs typeface="Aharoni" panose="02010803020104030203" pitchFamily="2" charset="-79"/>
              </a:rPr>
              <a:t>WOMEN’S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A7E2F-B7E6-23CC-9454-A30171B9F20B}"/>
              </a:ext>
            </a:extLst>
          </p:cNvPr>
          <p:cNvSpPr txBox="1"/>
          <p:nvPr/>
        </p:nvSpPr>
        <p:spPr>
          <a:xfrm>
            <a:off x="3065125" y="7473798"/>
            <a:ext cx="26788145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" panose="020B0703020102020204" pitchFamily="34" charset="0"/>
                <a:ea typeface="+mn-ea"/>
                <a:cs typeface="Aharoni" panose="02010803020104030203" pitchFamily="2" charset="-79"/>
              </a:rPr>
              <a:t>TO</a:t>
            </a:r>
            <a:r>
              <a:rPr kumimoji="0" lang="en-US" sz="20000" b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Heavy" panose="020B0604020202020204" pitchFamily="34" charset="0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28000" b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" panose="020B0703020102020204" pitchFamily="34" charset="0"/>
                <a:ea typeface="+mn-ea"/>
                <a:cs typeface="Aharoni" panose="02010803020104030203" pitchFamily="2" charset="-79"/>
              </a:rPr>
              <a:t>GO CAMPING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7B669-B609-44CB-05FC-65866EC12442}"/>
              </a:ext>
            </a:extLst>
          </p:cNvPr>
          <p:cNvSpPr txBox="1"/>
          <p:nvPr/>
        </p:nvSpPr>
        <p:spPr>
          <a:xfrm>
            <a:off x="-139032" y="11655173"/>
            <a:ext cx="19154273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IF YOU CAN’T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A33F5-B715-E3DA-6979-5E4055187A83}"/>
              </a:ext>
            </a:extLst>
          </p:cNvPr>
          <p:cNvSpPr txBox="1"/>
          <p:nvPr/>
        </p:nvSpPr>
        <p:spPr>
          <a:xfrm>
            <a:off x="19119152" y="11293369"/>
            <a:ext cx="13799248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GO CAMPING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6B9BB-F7EC-8579-EFAD-EA4D6EE863ED}"/>
              </a:ext>
            </a:extLst>
          </p:cNvPr>
          <p:cNvSpPr txBox="1"/>
          <p:nvPr/>
        </p:nvSpPr>
        <p:spPr>
          <a:xfrm>
            <a:off x="198086" y="16304140"/>
            <a:ext cx="966268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WE WILL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F2FF8A-7A2E-2C90-4A73-45BC4BA94D7B}"/>
              </a:ext>
            </a:extLst>
          </p:cNvPr>
          <p:cNvSpPr txBox="1"/>
          <p:nvPr/>
        </p:nvSpPr>
        <p:spPr>
          <a:xfrm>
            <a:off x="198086" y="18728047"/>
            <a:ext cx="11188700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HELP YOU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D4C697-1C6A-943D-E178-37CBDC7612BE}"/>
              </a:ext>
            </a:extLst>
          </p:cNvPr>
          <p:cNvSpPr txBox="1"/>
          <p:nvPr/>
        </p:nvSpPr>
        <p:spPr>
          <a:xfrm>
            <a:off x="19220749" y="13639664"/>
            <a:ext cx="13697651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IN </a:t>
            </a:r>
            <a:r>
              <a:rPr lang="en-US" sz="20000" b="1" dirty="0">
                <a:solidFill>
                  <a:srgbClr val="FFFF66"/>
                </a:solidFill>
                <a:latin typeface="Franklin Gothic Demi Cond" panose="020B0706030402020204" pitchFamily="34" charset="0"/>
                <a:cs typeface="Aharoni" panose="02010803020104030203" pitchFamily="2" charset="-79"/>
              </a:rPr>
              <a:t>TEXAS</a:t>
            </a:r>
            <a:endParaRPr kumimoji="0" lang="en-US" sz="20000" b="1" i="0" u="none" strike="noStrike" kern="1200" cap="none" spc="0" normalizeH="0" baseline="0" noProof="0" dirty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FE7A53B-11DD-3168-25D2-498B4EB1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9372" y="16770388"/>
            <a:ext cx="13634657" cy="49154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9FD6C99-C00E-F6C3-FCC7-2F71E6230997}"/>
              </a:ext>
            </a:extLst>
          </p:cNvPr>
          <p:cNvSpPr txBox="1"/>
          <p:nvPr/>
        </p:nvSpPr>
        <p:spPr>
          <a:xfrm>
            <a:off x="11402017" y="16498759"/>
            <a:ext cx="5746613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1" i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GO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61B58-F8DB-6D24-1577-6E41E2A02444}"/>
              </a:ext>
            </a:extLst>
          </p:cNvPr>
          <p:cNvSpPr txBox="1"/>
          <p:nvPr/>
        </p:nvSpPr>
        <p:spPr>
          <a:xfrm>
            <a:off x="10356903" y="18965369"/>
            <a:ext cx="10375900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1" i="1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CAMPING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AFBADF-0266-E399-9E00-428E74220CDC}"/>
              </a:ext>
            </a:extLst>
          </p:cNvPr>
          <p:cNvSpPr txBox="1"/>
          <p:nvPr/>
        </p:nvSpPr>
        <p:spPr>
          <a:xfrm>
            <a:off x="22656800" y="17730992"/>
            <a:ext cx="68326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STATE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A160B-218A-AE25-AF54-6D52D8DB42AF}"/>
              </a:ext>
            </a:extLst>
          </p:cNvPr>
          <p:cNvSpPr txBox="1"/>
          <p:nvPr/>
        </p:nvSpPr>
        <p:spPr>
          <a:xfrm>
            <a:off x="24409401" y="19496190"/>
            <a:ext cx="8717314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YOU CAN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286EEA-19B9-7C80-3DC6-AF89E0E832A4}"/>
              </a:ext>
            </a:extLst>
          </p:cNvPr>
          <p:cNvSpPr txBox="1"/>
          <p:nvPr/>
        </p:nvSpPr>
        <p:spPr>
          <a:xfrm>
            <a:off x="21690623" y="16036740"/>
            <a:ext cx="5095794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haroni" panose="02010803020104030203" pitchFamily="2" charset="-79"/>
              </a:rPr>
              <a:t>IN A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40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Reynolds</dc:creator>
  <cp:lastModifiedBy>Rachel Reynolds</cp:lastModifiedBy>
  <cp:revision>6</cp:revision>
  <dcterms:created xsi:type="dcterms:W3CDTF">2022-06-30T17:37:42Z</dcterms:created>
  <dcterms:modified xsi:type="dcterms:W3CDTF">2022-06-30T19:02:30Z</dcterms:modified>
</cp:coreProperties>
</file>