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27432000" cy="43891200"/>
  <p:notesSz cx="7010400" cy="92964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7DFFFF"/>
    <a:srgbClr val="00FF00"/>
    <a:srgbClr val="AE28F8"/>
    <a:srgbClr val="B061FF"/>
    <a:srgbClr val="CC00FF"/>
    <a:srgbClr val="FF0066"/>
    <a:srgbClr val="0099FF"/>
    <a:srgbClr val="99FFCC"/>
    <a:srgbClr val="F5F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20" d="100"/>
          <a:sy n="20" d="100"/>
        </p:scale>
        <p:origin x="12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183123"/>
            <a:ext cx="23317200" cy="1528064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3053043"/>
            <a:ext cx="20574000" cy="1059687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5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336800"/>
            <a:ext cx="5915025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336800"/>
            <a:ext cx="17402175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0942333"/>
            <a:ext cx="23660100" cy="1825751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9372573"/>
            <a:ext cx="23660100" cy="96011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336810"/>
            <a:ext cx="2366010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0759443"/>
            <a:ext cx="11605020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6032480"/>
            <a:ext cx="11605020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10759443"/>
            <a:ext cx="11662173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6032480"/>
            <a:ext cx="11662173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319530"/>
            <a:ext cx="13887450" cy="311912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319530"/>
            <a:ext cx="13887450" cy="311912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336810"/>
            <a:ext cx="2366010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1684000"/>
            <a:ext cx="2366010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0680650"/>
            <a:ext cx="92583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7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496199" y="-1"/>
            <a:ext cx="29546585" cy="25008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flags: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Wikipedia and search for desired country’s flag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and “save as” to pictures folder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PowerPoint and single-left-click the grouped flag pictures/shapes above. Single-left-click again on the foreign flag.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Now single-right-click the foreign flag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You may wish to single-left-click the grouped flag pictures/shapes and single-left-click the new foreign flag again to adjust its size--especially important if the flag is not the same aspect ratio as the US flag (e.g. Nepal, </a:t>
            </a:r>
            <a:r>
              <a:rPr lang="en-US" dirty="0" err="1" smtClean="0">
                <a:solidFill>
                  <a:schemeClr val="bg1"/>
                </a:solidFill>
              </a:rPr>
              <a:t>Phillipines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Select the grouped flag pictures/shapes—copy it.  Next, in a blank area, right-click and click the down arrow on the paste button from the Home ribbon menu above.  Choose the paste icon with a mountain picture on it (“paste as picture”)—then re-size this image as necessary to place it on the poster.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 rot="10800000">
            <a:off x="0" y="0"/>
            <a:ext cx="27432000" cy="43891200"/>
            <a:chOff x="0" y="0"/>
            <a:chExt cx="27432000" cy="43891200"/>
          </a:xfrm>
        </p:grpSpPr>
        <p:sp>
          <p:nvSpPr>
            <p:cNvPr id="84" name="Rectangle 83"/>
            <p:cNvSpPr/>
            <p:nvPr/>
          </p:nvSpPr>
          <p:spPr>
            <a:xfrm>
              <a:off x="0" y="39136320"/>
              <a:ext cx="27432000" cy="4754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dir="13500000" algn="ctr" rotWithShape="0">
                    <a:schemeClr val="bg1"/>
                  </a:outerShdw>
                </a:effectLst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-6780508" y="6780508"/>
              <a:ext cx="40993016" cy="27432000"/>
            </a:xfrm>
            <a:prstGeom prst="rect">
              <a:avLst/>
            </a:prstGeom>
          </p:spPr>
        </p:pic>
      </p:grp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6"/>
          <a:stretch/>
        </p:blipFill>
        <p:spPr>
          <a:xfrm>
            <a:off x="19698842" y="1322514"/>
            <a:ext cx="6737780" cy="8475729"/>
          </a:xfrm>
          <a:prstGeom prst="roundRect">
            <a:avLst>
              <a:gd name="adj" fmla="val 8594"/>
            </a:avLst>
          </a:prstGeom>
          <a:noFill/>
          <a:ln w="127000">
            <a:solidFill>
              <a:srgbClr val="0099FF"/>
            </a:solidFill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7920265" y="4088795"/>
            <a:ext cx="1143293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3000" b="1" cap="small">
                <a:ln>
                  <a:solidFill>
                    <a:schemeClr val="tx1"/>
                  </a:solidFill>
                </a:ln>
                <a:solidFill>
                  <a:srgbClr val="00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dirty="0" smtClean="0">
                <a:solidFill>
                  <a:srgbClr val="0099FF"/>
                </a:solidFill>
                <a:latin typeface="Eras Demi ITC" panose="020B0805030504020804" pitchFamily="34" charset="0"/>
              </a:rPr>
              <a:t>Kimberly</a:t>
            </a:r>
            <a:endParaRPr lang="en-US" dirty="0">
              <a:solidFill>
                <a:srgbClr val="0099FF"/>
              </a:solidFill>
              <a:latin typeface="Eras Demi ITC" panose="020B08050305040208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36114" y="7190135"/>
            <a:ext cx="178180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African American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57699" y="12120179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Founded black girls code, a non-profit that teaches programing to young girls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75722" y="19604572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Received an electrical engineering degree from Vanderbilt University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74235" y="34403188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Recognized </a:t>
            </a:r>
            <a:r>
              <a:rPr lang="en-US" sz="7500" b="1" cap="small" spc="-500" dirty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as a White House Champion of Change for Tech Inclusion 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43540" y="26923664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Named as one of the 25 Most Influential African Americans in Technology</a:t>
            </a:r>
            <a:endParaRPr lang="en-US" sz="78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97761" y="39780686"/>
            <a:ext cx="23423300" cy="403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15000" b="1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“Find the power within you, and believe in it.” –</a:t>
            </a:r>
            <a:r>
              <a:rPr lang="en-US" sz="15000" b="1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Kimberly Bryant</a:t>
            </a:r>
            <a:endParaRPr lang="en-US" sz="15000" b="1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38100" dir="13500000" algn="ctr" rotWithShape="0">
                  <a:schemeClr val="bg1"/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139" name="Chevron 138"/>
          <p:cNvSpPr/>
          <p:nvPr/>
        </p:nvSpPr>
        <p:spPr>
          <a:xfrm>
            <a:off x="11973897" y="12969406"/>
            <a:ext cx="2090510" cy="2984633"/>
          </a:xfrm>
          <a:prstGeom prst="chevron">
            <a:avLst/>
          </a:prstGeom>
          <a:noFill/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0" name="Chevron 139"/>
          <p:cNvSpPr/>
          <p:nvPr/>
        </p:nvSpPr>
        <p:spPr>
          <a:xfrm>
            <a:off x="12050412" y="20423565"/>
            <a:ext cx="2090510" cy="2984633"/>
          </a:xfrm>
          <a:prstGeom prst="chevron">
            <a:avLst/>
          </a:prstGeom>
          <a:noFill/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41" name="Chevron 140"/>
          <p:cNvSpPr/>
          <p:nvPr/>
        </p:nvSpPr>
        <p:spPr>
          <a:xfrm>
            <a:off x="11980627" y="35127373"/>
            <a:ext cx="2090510" cy="2984633"/>
          </a:xfrm>
          <a:prstGeom prst="chevron">
            <a:avLst/>
          </a:prstGeom>
          <a:noFill/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2" name="Chevron 141"/>
          <p:cNvSpPr/>
          <p:nvPr/>
        </p:nvSpPr>
        <p:spPr>
          <a:xfrm>
            <a:off x="12026180" y="27711828"/>
            <a:ext cx="2090510" cy="2984633"/>
          </a:xfrm>
          <a:prstGeom prst="chevron">
            <a:avLst/>
          </a:prstGeom>
          <a:noFill/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9389" y="5578270"/>
            <a:ext cx="133763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Bryant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03994" y="12120179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How will you give back to your community?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4422017" y="19604572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Using the GI Bill </a:t>
            </a:r>
          </a:p>
          <a:p>
            <a:pPr algn="ctr"/>
            <a:r>
              <a:rPr lang="en-US" sz="74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to obtain a </a:t>
            </a:r>
          </a:p>
          <a:p>
            <a:pPr algn="ctr"/>
            <a:r>
              <a:rPr lang="en-US" sz="74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Bachelor’s Degree</a:t>
            </a:r>
            <a:endParaRPr lang="en-US" sz="74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4420530" y="34403188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Air Force Commendation Medal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389835" y="26923664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Airman of the Month award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88" name="TextBox 87"/>
          <p:cNvSpPr txBox="1"/>
          <p:nvPr/>
        </p:nvSpPr>
        <p:spPr>
          <a:xfrm rot="5400000">
            <a:off x="8285634" y="24803368"/>
            <a:ext cx="34236129" cy="39395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5000" b="1" cap="small" spc="100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i="1" dirty="0">
                <a:effectLst>
                  <a:outerShdw blurRad="50800" dist="50800" dir="81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</a:rPr>
              <a:t>Cyber Role Models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7106" y="10196812"/>
            <a:ext cx="496482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They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1923" y="17680935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8764" y="25045903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1698" y="32419046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53463" y="10179225"/>
            <a:ext cx="415370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You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502140" y="17663348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567061" y="25028316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02875" y="32401459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341576" y="0"/>
            <a:ext cx="14939207" cy="9447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picture: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Save the picture of the person you wish to use.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the picture on the poster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121" y="-207004"/>
            <a:ext cx="18089397" cy="43242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500" b="1" i="1" cap="small" spc="5000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Diverse</a:t>
            </a:r>
            <a:endParaRPr lang="en-US" sz="27500" b="1" i="1" cap="small" spc="5000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25644955" y="862482"/>
            <a:ext cx="16178587" cy="7733325"/>
            <a:chOff x="-25644955" y="862482"/>
            <a:chExt cx="16178587" cy="7733325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953"/>
            <a:stretch/>
          </p:blipFill>
          <p:spPr>
            <a:xfrm rot="20006738" flipH="1">
              <a:off x="-25644955" y="2841141"/>
              <a:ext cx="6964613" cy="4211052"/>
            </a:xfrm>
            <a:prstGeom prst="rect">
              <a:avLst/>
            </a:prstGeom>
          </p:spPr>
        </p:pic>
        <p:cxnSp>
          <p:nvCxnSpPr>
            <p:cNvPr id="99" name="Straight Connector 98"/>
            <p:cNvCxnSpPr/>
            <p:nvPr/>
          </p:nvCxnSpPr>
          <p:spPr>
            <a:xfrm>
              <a:off x="-20074088" y="1005052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-18889298" y="862482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007"/>
            <a:stretch/>
          </p:blipFill>
          <p:spPr>
            <a:xfrm rot="1568830">
              <a:off x="-16471556" y="2658449"/>
              <a:ext cx="7005188" cy="4202789"/>
            </a:xfrm>
            <a:prstGeom prst="rect">
              <a:avLst/>
            </a:prstGeom>
          </p:spPr>
        </p:pic>
      </p:grp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53"/>
          <a:stretch/>
        </p:blipFill>
        <p:spPr>
          <a:xfrm>
            <a:off x="-8729341" y="8128750"/>
            <a:ext cx="6964613" cy="4211052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-8898766" y="7671151"/>
            <a:ext cx="9590" cy="7674475"/>
          </a:xfrm>
          <a:prstGeom prst="line">
            <a:avLst/>
          </a:prstGeom>
          <a:ln w="317500">
            <a:solidFill>
              <a:schemeClr val="bg1">
                <a:lumMod val="9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9324" y="4682064"/>
            <a:ext cx="3514375" cy="383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5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DB59C87A2064FAF8C485C8436B83E" ma:contentTypeVersion="0" ma:contentTypeDescription="Create a new document." ma:contentTypeScope="" ma:versionID="b047677bb64a43ddaa47a4ecece6a77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CD4094-E0E3-4FA1-8328-B82CD5F891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1C9871-163B-46D0-AB8D-FD780E6FF0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B4E37E-5751-43A7-9CE5-21A34E797CE3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4691</TotalTime>
  <Words>304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Eras Demi ITC</vt:lpstr>
      <vt:lpstr>LilyUPC</vt:lpstr>
      <vt:lpstr>Rage Italic</vt:lpstr>
      <vt:lpstr>Office Theme</vt:lpstr>
      <vt:lpstr>PowerPoint Presentation</vt:lpstr>
    </vt:vector>
  </TitlesOfParts>
  <Company>U.S Air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RACHEL L Capt USAF AETC 336 TRS/DO</dc:creator>
  <cp:lastModifiedBy>HARRIS, KYLE S 2d Lt USAF AETC 333 TRS/333 TRS/UMAFS</cp:lastModifiedBy>
  <cp:revision>89</cp:revision>
  <cp:lastPrinted>2017-04-25T16:21:20Z</cp:lastPrinted>
  <dcterms:created xsi:type="dcterms:W3CDTF">2017-03-17T13:28:24Z</dcterms:created>
  <dcterms:modified xsi:type="dcterms:W3CDTF">2017-05-16T12:43:28Z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0x010100C91DB59C87A2064FAF8C485C8436B83E</vt:lpwstr>
  </property>
</Properties>
</file>