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61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712" y="770881"/>
            <a:ext cx="6010459" cy="8436905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err="1" smtClean="0">
                <a:solidFill>
                  <a:srgbClr val="0099FF"/>
                </a:solidFill>
                <a:latin typeface="Eras Demi ITC" panose="020B0805030504020804" pitchFamily="34" charset="0"/>
              </a:rPr>
              <a:t>Avadis</a:t>
            </a:r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 “</a:t>
            </a:r>
            <a:r>
              <a:rPr lang="en-US" dirty="0" err="1" smtClean="0">
                <a:solidFill>
                  <a:srgbClr val="0099FF"/>
                </a:solidFill>
                <a:latin typeface="Eras Demi ITC" panose="020B0805030504020804" pitchFamily="34" charset="0"/>
              </a:rPr>
              <a:t>Avie</a:t>
            </a:r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”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Armenian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Senior Vice President </a:t>
            </a: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of software engineering at Apple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Responsible for the development of </a:t>
            </a: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Mac OS X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Entrepreneur –</a:t>
            </a: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Co-founder of </a:t>
            </a:r>
            <a:r>
              <a:rPr lang="en-US" sz="7500" b="1" cap="small" spc="-500" dirty="0" err="1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NextEquity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 Partners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Masters and Ph.D. in computer science from Carnegie Mellon University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What goals do you </a:t>
            </a:r>
            <a:r>
              <a:rPr lang="en-US" sz="15000" b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have </a:t>
            </a:r>
            <a:r>
              <a:rPr lang="en-US" sz="15000" b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for your </a:t>
            </a: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Air Force career?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Tevanian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be a leader in your career field?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will you create throughout your Air Force career? 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types of problems do you want to solve?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CCAF Degree in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Computer Science technology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5644955" y="862482"/>
            <a:ext cx="16178587" cy="7733325"/>
            <a:chOff x="-25644955" y="862482"/>
            <a:chExt cx="16178587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3"/>
            <a:stretch/>
          </p:blipFill>
          <p:spPr>
            <a:xfrm rot="20006738" flipH="1">
              <a:off x="-25644955" y="2841141"/>
              <a:ext cx="6964613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471556" y="3017347"/>
              <a:ext cx="7005188" cy="348499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64" y="4033863"/>
            <a:ext cx="6810867" cy="33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B4E37E-5751-43A7-9CE5-21A34E797CE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ACD4094-E0E3-4FA1-8328-B82CD5F89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C9871-163B-46D0-AB8D-FD780E6FF0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4550</TotalTime>
  <Words>303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93</cp:revision>
  <cp:lastPrinted>2017-04-25T16:21:20Z</cp:lastPrinted>
  <dcterms:created xsi:type="dcterms:W3CDTF">2017-03-17T13:28:24Z</dcterms:created>
  <dcterms:modified xsi:type="dcterms:W3CDTF">2017-05-16T12:45:49Z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